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7" r:id="rId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50EB-38CF-4BC5-BFCF-7AC40EC35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391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767"/>
            <a:ext cx="5607050" cy="41559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04F75-8571-4677-B9A4-927A02F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64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04F75-8571-4677-B9A4-927A02FD62B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013D9F-6E5B-462D-93A3-F155D275BAC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687AFC-8B1A-46AC-99A8-D2D79708493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xiuE-1ujC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UYKCnaP-OY" TargetMode="External"/><Relationship Id="rId2" Type="http://schemas.openxmlformats.org/officeDocument/2006/relationships/hyperlink" Target="http://www.youtube.com/watch?v=P6v-I9VvTq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PXrgS4R6cy4" TargetMode="External"/><Relationship Id="rId5" Type="http://schemas.openxmlformats.org/officeDocument/2006/relationships/hyperlink" Target="http://www.youtube.com/watch?v=MR88bbHf0wA" TargetMode="External"/><Relationship Id="rId4" Type="http://schemas.openxmlformats.org/officeDocument/2006/relationships/hyperlink" Target="http://www.youtube.com/watch?v=sLPIU60_NCM&amp;list=TLrVV_I5K7oN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934200" cy="1066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Introduction to Scrum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534358" cy="632820"/>
          </a:xfrm>
        </p:spPr>
        <p:txBody>
          <a:bodyPr/>
          <a:lstStyle/>
          <a:p>
            <a:pPr algn="ctr"/>
            <a:r>
              <a:rPr lang="en-US" b="1" dirty="0" smtClean="0"/>
              <a:t>COMP 135: Human-Computer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20171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125113" cy="924475"/>
          </a:xfrm>
        </p:spPr>
        <p:txBody>
          <a:bodyPr/>
          <a:lstStyle/>
          <a:p>
            <a:r>
              <a:rPr lang="en-US" b="1" dirty="0"/>
              <a:t>What is Scrum?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2286000"/>
            <a:ext cx="75438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“Explaining Scrum in less than 120 seconds”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www.youtube.com/watch?v=WxiuE-1ujCM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25113" cy="924475"/>
          </a:xfrm>
        </p:spPr>
        <p:txBody>
          <a:bodyPr/>
          <a:lstStyle/>
          <a:p>
            <a:r>
              <a:rPr lang="en-US" b="1" dirty="0" smtClean="0"/>
              <a:t>What is Scrum?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Scrum</a:t>
            </a:r>
            <a:r>
              <a:rPr lang="en-US" dirty="0" smtClean="0"/>
              <a:t> is an “agile” software development methodology</a:t>
            </a:r>
          </a:p>
          <a:p>
            <a:pPr lvl="1"/>
            <a:r>
              <a:rPr lang="en-US" dirty="0" smtClean="0"/>
              <a:t>Project requirements often change during development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crum allows changes to be more easily accommodated             (</a:t>
            </a:r>
            <a:r>
              <a:rPr lang="en-US" i="1" dirty="0" smtClean="0"/>
              <a:t>than might be the case with other development methodologies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scrum team is composed of the:</a:t>
            </a:r>
          </a:p>
          <a:p>
            <a:pPr lvl="1"/>
            <a:r>
              <a:rPr lang="en-US" b="1" dirty="0" smtClean="0"/>
              <a:t>Product Owner</a:t>
            </a:r>
            <a:r>
              <a:rPr lang="en-US" dirty="0" smtClean="0"/>
              <a:t>, </a:t>
            </a:r>
            <a:r>
              <a:rPr lang="en-US" b="1" dirty="0" smtClean="0"/>
              <a:t>Scrum Master</a:t>
            </a:r>
            <a:r>
              <a:rPr lang="en-US" dirty="0" smtClean="0"/>
              <a:t>, and the rest of the </a:t>
            </a:r>
            <a:r>
              <a:rPr lang="en-US" b="1" dirty="0" smtClean="0"/>
              <a:t>Team</a:t>
            </a:r>
          </a:p>
          <a:p>
            <a:r>
              <a:rPr lang="en-US" dirty="0"/>
              <a:t>Work is accomplished in a unit of time known as a </a:t>
            </a:r>
            <a:r>
              <a:rPr lang="en-US" b="1" dirty="0"/>
              <a:t>sprint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unit of time can be 1 week to 1 month</a:t>
            </a:r>
          </a:p>
          <a:p>
            <a:r>
              <a:rPr lang="en-US" dirty="0" smtClean="0"/>
              <a:t>Scrum teams maintain the following documents(”artifacts”):</a:t>
            </a:r>
          </a:p>
          <a:p>
            <a:pPr lvl="1"/>
            <a:r>
              <a:rPr lang="en-US" b="1" dirty="0" smtClean="0"/>
              <a:t>Product backlog</a:t>
            </a:r>
            <a:r>
              <a:rPr lang="en-US" dirty="0" smtClean="0"/>
              <a:t>, </a:t>
            </a:r>
            <a:r>
              <a:rPr lang="en-US" b="1" dirty="0" smtClean="0"/>
              <a:t>sprint backlog</a:t>
            </a:r>
            <a:r>
              <a:rPr lang="en-US" dirty="0" smtClean="0"/>
              <a:t>, </a:t>
            </a:r>
            <a:r>
              <a:rPr lang="en-US" b="1" dirty="0" smtClean="0"/>
              <a:t>burn down chart</a:t>
            </a:r>
          </a:p>
          <a:p>
            <a:r>
              <a:rPr lang="en-US" dirty="0" smtClean="0"/>
              <a:t>Team meetings:</a:t>
            </a:r>
          </a:p>
          <a:p>
            <a:pPr lvl="1"/>
            <a:r>
              <a:rPr lang="en-US" b="1" dirty="0" smtClean="0"/>
              <a:t>daily standup, sprint planning, sprint review and retrospective</a:t>
            </a:r>
            <a:r>
              <a:rPr lang="en-US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sz="1600" dirty="0"/>
              <a:t>http://en.wikipedia.org/wiki/Scrum_(software_development)</a:t>
            </a:r>
          </a:p>
        </p:txBody>
      </p:sp>
    </p:spTree>
    <p:extLst>
      <p:ext uri="{BB962C8B-B14F-4D97-AF65-F5344CB8AC3E}">
        <p14:creationId xmlns:p14="http://schemas.microsoft.com/office/powerpoint/2010/main" val="13761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25113" cy="924475"/>
          </a:xfrm>
        </p:spPr>
        <p:txBody>
          <a:bodyPr/>
          <a:lstStyle/>
          <a:p>
            <a:r>
              <a:rPr lang="en-US" b="1" dirty="0" smtClean="0"/>
              <a:t>Scrum in COMP 135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Product </a:t>
            </a:r>
            <a:r>
              <a:rPr lang="en-US" b="1" dirty="0"/>
              <a:t>Owner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smtClean="0"/>
              <a:t>project manager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Responsible for maintaining the </a:t>
            </a:r>
            <a:r>
              <a:rPr lang="en-US" i="1" u="sng" dirty="0" smtClean="0"/>
              <a:t>product backlog</a:t>
            </a:r>
            <a:r>
              <a:rPr lang="en-US" dirty="0" smtClean="0"/>
              <a:t>, </a:t>
            </a:r>
            <a:r>
              <a:rPr lang="en-US" i="1" u="sng" dirty="0" smtClean="0"/>
              <a:t>sprint backlog</a:t>
            </a:r>
            <a:r>
              <a:rPr lang="en-US" dirty="0" smtClean="0"/>
              <a:t>, and </a:t>
            </a:r>
            <a:r>
              <a:rPr lang="en-US" i="1" u="sng" dirty="0" smtClean="0"/>
              <a:t>burn down chart</a:t>
            </a:r>
            <a:r>
              <a:rPr lang="en-US" dirty="0" smtClean="0"/>
              <a:t>.</a:t>
            </a:r>
            <a:endParaRPr lang="en-US" i="1" u="sng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product backlog</a:t>
            </a:r>
            <a:r>
              <a:rPr lang="en-US" dirty="0" smtClean="0"/>
              <a:t> is the list of things that need to be done to get the project finished completely and correctly;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prioritize this</a:t>
            </a:r>
            <a:r>
              <a:rPr lang="en-US" dirty="0"/>
              <a:t>!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sprint backlog</a:t>
            </a:r>
            <a:r>
              <a:rPr lang="en-US" dirty="0" smtClean="0"/>
              <a:t> is the prioritized list of things the team is going to accomplish during the next sprint.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burn down chart</a:t>
            </a:r>
            <a:r>
              <a:rPr lang="en-US" dirty="0" smtClean="0"/>
              <a:t> is the list of things the team still has to do in the current sprint.</a:t>
            </a:r>
          </a:p>
          <a:p>
            <a:pPr lvl="1"/>
            <a:r>
              <a:rPr lang="en-US" b="1" i="1" dirty="0" smtClean="0"/>
              <a:t>The team will collectively “own” the project</a:t>
            </a:r>
            <a:endParaRPr lang="en-US" b="1" i="1" dirty="0"/>
          </a:p>
          <a:p>
            <a:r>
              <a:rPr lang="en-US" b="1" dirty="0"/>
              <a:t>Scrum Master</a:t>
            </a:r>
            <a:r>
              <a:rPr lang="en-US" dirty="0"/>
              <a:t> – </a:t>
            </a:r>
            <a:r>
              <a:rPr lang="en-US" dirty="0" smtClean="0"/>
              <a:t>(</a:t>
            </a:r>
            <a:r>
              <a:rPr lang="en-US" b="1" i="1" dirty="0" smtClean="0"/>
              <a:t>programming 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Responsible for leading scrum team meetings, making sure the scrum process is followed, and (if possible) removing the “impediments” that keep team members from getting their work done.</a:t>
            </a:r>
            <a:endParaRPr lang="en-US" dirty="0"/>
          </a:p>
          <a:p>
            <a:r>
              <a:rPr lang="en-US" b="1" dirty="0"/>
              <a:t>Team</a:t>
            </a:r>
            <a:r>
              <a:rPr lang="en-US" dirty="0"/>
              <a:t> </a:t>
            </a:r>
            <a:r>
              <a:rPr lang="en-US" dirty="0" smtClean="0"/>
              <a:t>members – (</a:t>
            </a:r>
            <a:r>
              <a:rPr lang="en-US" b="1" dirty="0" smtClean="0"/>
              <a:t>evaluation lead </a:t>
            </a:r>
            <a:r>
              <a:rPr lang="en-US" dirty="0"/>
              <a:t>and </a:t>
            </a:r>
            <a:r>
              <a:rPr lang="en-US" b="1" i="1" dirty="0"/>
              <a:t>programmers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Responsible for completing the work described in the sprint backlog (along with the project manager and the </a:t>
            </a:r>
            <a:r>
              <a:rPr lang="en-US" dirty="0" smtClean="0"/>
              <a:t>programming</a:t>
            </a:r>
            <a:r>
              <a:rPr lang="en-US" dirty="0" smtClean="0"/>
              <a:t> lead)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25113" cy="924475"/>
          </a:xfrm>
        </p:spPr>
        <p:txBody>
          <a:bodyPr/>
          <a:lstStyle/>
          <a:p>
            <a:r>
              <a:rPr lang="en-US" b="1" dirty="0"/>
              <a:t>Scrum in COMP </a:t>
            </a:r>
            <a:r>
              <a:rPr lang="en-US" b="1" dirty="0" smtClean="0"/>
              <a:t>135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3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Sprints will last </a:t>
            </a:r>
            <a:r>
              <a:rPr lang="en-US" u="sng" dirty="0" smtClean="0"/>
              <a:t>two</a:t>
            </a:r>
            <a:r>
              <a:rPr lang="en-US" dirty="0" smtClean="0"/>
              <a:t> weeks </a:t>
            </a:r>
            <a:r>
              <a:rPr lang="en-US" dirty="0"/>
              <a:t>in COMP </a:t>
            </a:r>
            <a:r>
              <a:rPr lang="en-US" dirty="0" smtClean="0"/>
              <a:t>135.</a:t>
            </a:r>
          </a:p>
          <a:p>
            <a:r>
              <a:rPr lang="en-US" dirty="0" smtClean="0"/>
              <a:t>The first </a:t>
            </a:r>
            <a:r>
              <a:rPr lang="en-US" b="1" u="sng" dirty="0" smtClean="0"/>
              <a:t>sprint planning meeting</a:t>
            </a:r>
            <a:r>
              <a:rPr lang="en-US" dirty="0" smtClean="0"/>
              <a:t> will be </a:t>
            </a:r>
            <a:r>
              <a:rPr lang="en-US" dirty="0" smtClean="0"/>
              <a:t>Friday, </a:t>
            </a:r>
            <a:r>
              <a:rPr lang="en-US" b="1" dirty="0" smtClean="0"/>
              <a:t>2</a:t>
            </a:r>
            <a:r>
              <a:rPr lang="en-US" b="1" dirty="0" smtClean="0"/>
              <a:t>/17/17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At this meeting, your group will create the </a:t>
            </a:r>
            <a:r>
              <a:rPr lang="en-US" i="1" u="sng" dirty="0"/>
              <a:t>product backlog</a:t>
            </a:r>
            <a:r>
              <a:rPr lang="en-US" dirty="0"/>
              <a:t>, </a:t>
            </a:r>
            <a:r>
              <a:rPr lang="en-US" i="1" u="sng" dirty="0" smtClean="0"/>
              <a:t>sprint </a:t>
            </a:r>
            <a:r>
              <a:rPr lang="en-US" i="1" u="sng" dirty="0"/>
              <a:t>backlog</a:t>
            </a:r>
            <a:r>
              <a:rPr lang="en-US" dirty="0"/>
              <a:t>, and </a:t>
            </a:r>
            <a:r>
              <a:rPr lang="en-US" i="1" u="sng" dirty="0"/>
              <a:t>burn down </a:t>
            </a:r>
            <a:r>
              <a:rPr lang="en-US" i="1" u="sng" dirty="0" smtClean="0"/>
              <a:t>chart</a:t>
            </a:r>
            <a:r>
              <a:rPr lang="en-US" dirty="0" smtClean="0"/>
              <a:t> </a:t>
            </a:r>
            <a:r>
              <a:rPr lang="en-US" sz="2100" dirty="0" smtClean="0"/>
              <a:t>(which is initially a copy of the sprint backlog)</a:t>
            </a:r>
            <a:endParaRPr lang="en-US" sz="2100" i="1" dirty="0" smtClean="0"/>
          </a:p>
          <a:p>
            <a:pPr lvl="1"/>
            <a:r>
              <a:rPr lang="en-US" dirty="0" smtClean="0"/>
              <a:t>In subsequent </a:t>
            </a:r>
            <a:r>
              <a:rPr lang="en-US" b="1" dirty="0" smtClean="0"/>
              <a:t>sprint planning meetings</a:t>
            </a:r>
            <a:r>
              <a:rPr lang="en-US" dirty="0" smtClean="0"/>
              <a:t> the team will decide what to move from the </a:t>
            </a:r>
            <a:r>
              <a:rPr lang="en-US" i="1" u="sng" dirty="0" smtClean="0"/>
              <a:t>product backlog</a:t>
            </a:r>
            <a:r>
              <a:rPr lang="en-US" dirty="0" smtClean="0"/>
              <a:t> to the </a:t>
            </a:r>
            <a:r>
              <a:rPr lang="en-US" i="1" u="sng" dirty="0" smtClean="0"/>
              <a:t>sprint backlog</a:t>
            </a:r>
            <a:r>
              <a:rPr lang="en-US" dirty="0" smtClean="0"/>
              <a:t> for the next sprint.</a:t>
            </a:r>
          </a:p>
          <a:p>
            <a:r>
              <a:rPr lang="en-US" b="1" u="sng" dirty="0" smtClean="0"/>
              <a:t>Daily standup meetings</a:t>
            </a:r>
            <a:r>
              <a:rPr lang="en-US" dirty="0" smtClean="0"/>
              <a:t> will be held at the end of </a:t>
            </a:r>
            <a:r>
              <a:rPr lang="en-US" i="1" dirty="0" smtClean="0"/>
              <a:t>almost</a:t>
            </a:r>
            <a:r>
              <a:rPr lang="en-US" dirty="0" smtClean="0"/>
              <a:t> every class period from </a:t>
            </a:r>
            <a:r>
              <a:rPr lang="en-US" dirty="0" smtClean="0"/>
              <a:t>Wednesday, 2/22/17, </a:t>
            </a:r>
            <a:r>
              <a:rPr lang="en-US" dirty="0" smtClean="0"/>
              <a:t>until the end of the term.</a:t>
            </a:r>
          </a:p>
          <a:p>
            <a:pPr lvl="1"/>
            <a:r>
              <a:rPr lang="en-US" dirty="0" smtClean="0"/>
              <a:t>At these meetings, team members will stand up and explain: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What they have done since the last meeting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What they are going to do before the next meeting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What is keeping them from making progress (“impediments”)</a:t>
            </a:r>
          </a:p>
          <a:p>
            <a:pPr lvl="1"/>
            <a:r>
              <a:rPr lang="en-US" dirty="0" smtClean="0"/>
              <a:t>The project manager will update the </a:t>
            </a:r>
            <a:r>
              <a:rPr lang="en-US" i="1" u="sng" dirty="0" smtClean="0"/>
              <a:t>burn down chart</a:t>
            </a:r>
            <a:r>
              <a:rPr lang="en-US" dirty="0" smtClean="0"/>
              <a:t>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977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25113" cy="924475"/>
          </a:xfrm>
        </p:spPr>
        <p:txBody>
          <a:bodyPr/>
          <a:lstStyle/>
          <a:p>
            <a:r>
              <a:rPr lang="en-US" b="1" dirty="0"/>
              <a:t>Scrum in COMP </a:t>
            </a:r>
            <a:r>
              <a:rPr lang="en-US" b="1" dirty="0" smtClean="0"/>
              <a:t>135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u="sng" dirty="0" smtClean="0"/>
              <a:t>sprint review and retrospective</a:t>
            </a:r>
            <a:r>
              <a:rPr lang="en-US" dirty="0" smtClean="0"/>
              <a:t> will take place at the end of every sprint.</a:t>
            </a:r>
          </a:p>
          <a:p>
            <a:pPr lvl="1"/>
            <a:r>
              <a:rPr lang="en-US" dirty="0" smtClean="0"/>
              <a:t>The meeting should be run by the Scrum Master (</a:t>
            </a:r>
            <a:r>
              <a:rPr lang="en-US" i="1" dirty="0" smtClean="0"/>
              <a:t>programming lead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the meeting, the group should discuss: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hat was completed and what was not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What went well and what could be improved</a:t>
            </a:r>
          </a:p>
          <a:p>
            <a:pPr lvl="1"/>
            <a:r>
              <a:rPr lang="en-US" b="1" u="sng" dirty="0" smtClean="0"/>
              <a:t>It should be the goal of every sprint to have a </a:t>
            </a:r>
            <a:r>
              <a:rPr lang="en-US" b="1" i="1" u="sng" dirty="0" smtClean="0"/>
              <a:t>runnable demo</a:t>
            </a:r>
            <a:endParaRPr lang="en-US" b="1" u="sng" dirty="0" smtClean="0"/>
          </a:p>
          <a:p>
            <a:r>
              <a:rPr lang="en-US" dirty="0" smtClean="0"/>
              <a:t>The next </a:t>
            </a:r>
            <a:r>
              <a:rPr lang="en-US" b="1" u="sng" dirty="0" smtClean="0"/>
              <a:t>sprint planning meeting</a:t>
            </a:r>
            <a:r>
              <a:rPr lang="en-US" dirty="0" smtClean="0"/>
              <a:t> will take place immediately following the sprint review and retrospective.</a:t>
            </a:r>
          </a:p>
          <a:p>
            <a:pPr lvl="1"/>
            <a:r>
              <a:rPr lang="en-US" dirty="0" smtClean="0"/>
              <a:t>Product owner will update all documents accordingly </a:t>
            </a:r>
          </a:p>
          <a:p>
            <a:r>
              <a:rPr lang="en-US" dirty="0" smtClean="0"/>
              <a:t>There will </a:t>
            </a:r>
            <a:r>
              <a:rPr lang="en-US" u="sng" dirty="0" smtClean="0"/>
              <a:t>not</a:t>
            </a:r>
            <a:r>
              <a:rPr lang="en-US" dirty="0" smtClean="0"/>
              <a:t> be a daily standup meeting on the days of the sprint review and retrospective/sprint planning meetings.</a:t>
            </a:r>
          </a:p>
          <a:p>
            <a:r>
              <a:rPr lang="en-US" dirty="0" smtClean="0"/>
              <a:t>We will conduct </a:t>
            </a:r>
            <a:r>
              <a:rPr lang="en-US" dirty="0" smtClean="0"/>
              <a:t>two</a:t>
            </a:r>
            <a:r>
              <a:rPr lang="en-US" dirty="0" smtClean="0"/>
              <a:t> </a:t>
            </a:r>
            <a:r>
              <a:rPr lang="en-US" dirty="0" smtClean="0"/>
              <a:t>week sprints until the term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25113" cy="924475"/>
          </a:xfrm>
        </p:spPr>
        <p:txBody>
          <a:bodyPr/>
          <a:lstStyle/>
          <a:p>
            <a:r>
              <a:rPr lang="en-US" b="1" dirty="0" smtClean="0"/>
              <a:t>Some (possibly) helpful videos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648200"/>
          </a:xfrm>
        </p:spPr>
        <p:txBody>
          <a:bodyPr/>
          <a:lstStyle/>
          <a:p>
            <a:r>
              <a:rPr lang="en-US" dirty="0"/>
              <a:t>How to be a Scrum </a:t>
            </a:r>
            <a:r>
              <a:rPr lang="en-US" dirty="0" smtClean="0"/>
              <a:t>Master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http://www.youtube.com/watch?v=P6v-I9VvTq4</a:t>
            </a:r>
            <a:endParaRPr lang="en-US" sz="1600" dirty="0"/>
          </a:p>
          <a:p>
            <a:r>
              <a:rPr lang="en-US" dirty="0" smtClean="0"/>
              <a:t>Agile Heartbeat 4: Sprint Planning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http://www.youtube.com/watch?v=qUYKCnaP-OY</a:t>
            </a:r>
            <a:endParaRPr lang="en-US" sz="1600" dirty="0" smtClean="0"/>
          </a:p>
          <a:p>
            <a:r>
              <a:rPr lang="en-US" dirty="0" smtClean="0"/>
              <a:t>How </a:t>
            </a:r>
            <a:r>
              <a:rPr lang="en-US" u="sng" dirty="0" smtClean="0"/>
              <a:t>not</a:t>
            </a:r>
            <a:r>
              <a:rPr lang="en-US" dirty="0" smtClean="0"/>
              <a:t> to run your standup meetings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www.youtube.com/watch?v=sLPIU60_NCM&amp;list=TLrVV_I5K7oNQ</a:t>
            </a:r>
            <a:endParaRPr lang="en-US" sz="1600" dirty="0" smtClean="0"/>
          </a:p>
          <a:p>
            <a:r>
              <a:rPr lang="en-US" dirty="0" smtClean="0"/>
              <a:t>How to improve your Daily Scrum (i.e. standup meeting)</a:t>
            </a:r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http://www.youtube.com/watch?v=MR88bbHf0wA</a:t>
            </a:r>
            <a:endParaRPr lang="en-US" sz="1600" dirty="0"/>
          </a:p>
          <a:p>
            <a:r>
              <a:rPr lang="en-US" dirty="0" smtClean="0"/>
              <a:t>SCRUM 10 – Sprint Retrospective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www.youtube.com/watch?v=PXrgS4R6cy4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796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924475"/>
          </a:xfrm>
        </p:spPr>
        <p:txBody>
          <a:bodyPr/>
          <a:lstStyle/>
          <a:p>
            <a:r>
              <a:rPr lang="en-US" sz="3100" b="1" dirty="0" smtClean="0"/>
              <a:t>Suggestions for Success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105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Remember that you are supposed to have a </a:t>
            </a:r>
            <a:r>
              <a:rPr lang="en-US" u="sng" dirty="0" smtClean="0"/>
              <a:t>runnable</a:t>
            </a:r>
            <a:r>
              <a:rPr lang="en-US" dirty="0" smtClean="0"/>
              <a:t> demo at the end of each sprint.  Think about what you can have runnable every </a:t>
            </a:r>
            <a:r>
              <a:rPr lang="en-US" u="sng" dirty="0" smtClean="0"/>
              <a:t>two weeks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Remember that the goal for this course is to evaluate the usability of some interactive product.</a:t>
            </a:r>
          </a:p>
          <a:p>
            <a:pPr lvl="1"/>
            <a:r>
              <a:rPr lang="en-US" dirty="0" smtClean="0"/>
              <a:t>Thus, do </a:t>
            </a:r>
            <a:r>
              <a:rPr lang="en-US" b="1" u="sng" dirty="0" smtClean="0"/>
              <a:t>not</a:t>
            </a:r>
            <a:r>
              <a:rPr lang="en-US" dirty="0" smtClean="0"/>
              <a:t> spend massive amounts of time on small aspects that really are unimportant to the final project. </a:t>
            </a:r>
            <a:r>
              <a:rPr lang="en-US" i="1" dirty="0" smtClean="0"/>
              <a:t>Remember to </a:t>
            </a:r>
            <a:r>
              <a:rPr lang="en-US" i="1" u="sng" dirty="0" smtClean="0"/>
              <a:t>prioritize</a:t>
            </a:r>
            <a:r>
              <a:rPr lang="en-US" i="1" dirty="0" smtClean="0"/>
              <a:t> the product backlog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ocus on getting </a:t>
            </a:r>
            <a:r>
              <a:rPr lang="en-US" u="sng" dirty="0" smtClean="0"/>
              <a:t>three</a:t>
            </a:r>
            <a:r>
              <a:rPr lang="en-US" dirty="0" smtClean="0"/>
              <a:t> main features working well.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Remember that the </a:t>
            </a:r>
            <a:r>
              <a:rPr lang="en-US" dirty="0" smtClean="0"/>
              <a:t>product needs to be </a:t>
            </a:r>
            <a:r>
              <a:rPr lang="en-US" dirty="0" smtClean="0"/>
              <a:t>completely done </a:t>
            </a:r>
            <a:r>
              <a:rPr lang="en-US" dirty="0" smtClean="0"/>
              <a:t>by </a:t>
            </a:r>
            <a:r>
              <a:rPr lang="en-US" b="1" dirty="0" smtClean="0"/>
              <a:t>4/26/17</a:t>
            </a:r>
            <a:r>
              <a:rPr lang="en-US" dirty="0" smtClean="0"/>
              <a:t>.  </a:t>
            </a:r>
            <a:r>
              <a:rPr lang="en-US" dirty="0" smtClean="0"/>
              <a:t>You will evaluate the usability of your product on </a:t>
            </a:r>
            <a:r>
              <a:rPr lang="en-US" dirty="0" smtClean="0"/>
              <a:t>4/26 and/or 4/28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7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716</TotalTime>
  <Words>763</Words>
  <Application>Microsoft Office PowerPoint</Application>
  <PresentationFormat>On-screen Show (4:3)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Introduction to Scrum</vt:lpstr>
      <vt:lpstr>What is Scrum?</vt:lpstr>
      <vt:lpstr>What is Scrum?</vt:lpstr>
      <vt:lpstr>Scrum in COMP 135</vt:lpstr>
      <vt:lpstr>Scrum in COMP 135</vt:lpstr>
      <vt:lpstr>Scrum in COMP 135</vt:lpstr>
      <vt:lpstr>Some (possibly) helpful videos</vt:lpstr>
      <vt:lpstr>Suggestions for Success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UOP</dc:creator>
  <cp:lastModifiedBy>UOP</cp:lastModifiedBy>
  <cp:revision>81</cp:revision>
  <cp:lastPrinted>2016-03-04T19:17:09Z</cp:lastPrinted>
  <dcterms:created xsi:type="dcterms:W3CDTF">2013-09-09T17:39:47Z</dcterms:created>
  <dcterms:modified xsi:type="dcterms:W3CDTF">2017-01-20T20:47:31Z</dcterms:modified>
</cp:coreProperties>
</file>