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F0E077-0B4C-421C-97DE-70FCC28BC4F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42E6B6-FE8F-467A-B079-D81F53442B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E077-0B4C-421C-97DE-70FCC28BC4F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E6B6-FE8F-467A-B079-D81F53442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E077-0B4C-421C-97DE-70FCC28BC4F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542E6B6-FE8F-467A-B079-D81F53442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E077-0B4C-421C-97DE-70FCC28BC4F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E6B6-FE8F-467A-B079-D81F53442B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F0E077-0B4C-421C-97DE-70FCC28BC4F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542E6B6-FE8F-467A-B079-D81F53442B1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E077-0B4C-421C-97DE-70FCC28BC4F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E6B6-FE8F-467A-B079-D81F53442B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E077-0B4C-421C-97DE-70FCC28BC4F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E6B6-FE8F-467A-B079-D81F53442B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E077-0B4C-421C-97DE-70FCC28BC4F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E6B6-FE8F-467A-B079-D81F53442B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E077-0B4C-421C-97DE-70FCC28BC4F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E6B6-FE8F-467A-B079-D81F53442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E077-0B4C-421C-97DE-70FCC28BC4F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42E6B6-FE8F-467A-B079-D81F53442B1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E077-0B4C-421C-97DE-70FCC28BC4F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E6B6-FE8F-467A-B079-D81F53442B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BDF0E077-0B4C-421C-97DE-70FCC28BC4F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8542E6B6-FE8F-467A-B079-D81F53442B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7600" y="2052960"/>
            <a:ext cx="1219200" cy="1828800"/>
          </a:xfrm>
        </p:spPr>
        <p:txBody>
          <a:bodyPr/>
          <a:lstStyle/>
          <a:p>
            <a:r>
              <a:rPr lang="en-US" b="1" dirty="0" smtClean="0"/>
              <a:t>Exam 1 Review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2960"/>
            <a:ext cx="6629400" cy="1828800"/>
          </a:xfrm>
        </p:spPr>
        <p:txBody>
          <a:bodyPr/>
          <a:lstStyle/>
          <a:p>
            <a:r>
              <a:rPr lang="en-US" sz="3400" dirty="0" smtClean="0"/>
              <a:t>COMP 135: Human-Computer Interface Design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13501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</a:p>
          <a:p>
            <a:r>
              <a:rPr lang="en-US" dirty="0" smtClean="0"/>
              <a:t>Multiple Choice</a:t>
            </a:r>
          </a:p>
          <a:p>
            <a:r>
              <a:rPr lang="en-US" dirty="0" smtClean="0"/>
              <a:t>Short Answer/Essay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4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676400"/>
            <a:ext cx="8763001" cy="48768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Know </a:t>
            </a:r>
            <a:r>
              <a:rPr lang="en-US" sz="2200" i="1" dirty="0" smtClean="0"/>
              <a:t>terms</a:t>
            </a:r>
            <a:r>
              <a:rPr lang="en-US" sz="2200" dirty="0" smtClean="0"/>
              <a:t> in the slides and quizzes from Chapters 1-9 </a:t>
            </a:r>
          </a:p>
          <a:p>
            <a:pPr lvl="1"/>
            <a:r>
              <a:rPr lang="en-US" sz="2000" dirty="0" smtClean="0"/>
              <a:t>see terms1.pdf</a:t>
            </a:r>
          </a:p>
          <a:p>
            <a:r>
              <a:rPr lang="en-US" sz="2200" dirty="0" smtClean="0"/>
              <a:t>Know </a:t>
            </a:r>
            <a:r>
              <a:rPr lang="en-US" sz="2200" dirty="0" smtClean="0"/>
              <a:t>what is involved with each stage in the process of </a:t>
            </a:r>
            <a:r>
              <a:rPr lang="en-US" sz="2200" b="1" u="sng" dirty="0" smtClean="0"/>
              <a:t>Interaction Design</a:t>
            </a:r>
            <a:r>
              <a:rPr lang="en-US" sz="2200" dirty="0" smtClean="0"/>
              <a:t>: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 smtClean="0"/>
              <a:t>Establishing requirements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 smtClean="0"/>
              <a:t>Developing alternatives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 smtClean="0"/>
              <a:t>Prototyping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 smtClean="0"/>
              <a:t>Evaluating </a:t>
            </a:r>
          </a:p>
          <a:p>
            <a:r>
              <a:rPr lang="en-US" sz="2200" dirty="0"/>
              <a:t>Know the four </a:t>
            </a:r>
            <a:r>
              <a:rPr lang="en-US" sz="2200" b="1" dirty="0"/>
              <a:t>interaction types</a:t>
            </a:r>
            <a:r>
              <a:rPr lang="en-US" sz="2200" dirty="0"/>
              <a:t> described in Chapter 2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/>
              <a:t>Instructing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/>
              <a:t>Conversing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/>
              <a:t>Manipulating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/>
              <a:t>Exploring</a:t>
            </a:r>
          </a:p>
          <a:p>
            <a:pPr marL="9144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Preparation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18931" y="49530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You should probably review Section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2.5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 the textbook.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76400"/>
            <a:ext cx="8407893" cy="487680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Know the five key issues to successful data gathering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Setting goals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Identifying participants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Relationship with participants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Triangulation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Pilot Studies</a:t>
            </a:r>
            <a:endParaRPr lang="en-US" sz="2200" dirty="0" smtClean="0"/>
          </a:p>
          <a:p>
            <a:r>
              <a:rPr lang="en-US" sz="2200" dirty="0" smtClean="0"/>
              <a:t>Know </a:t>
            </a:r>
            <a:r>
              <a:rPr lang="en-US" sz="2200" dirty="0" smtClean="0"/>
              <a:t>how and when to use the three approaches to data gathering that we discussed in class (Sections 7.4 – 7.7 in the textbook)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Interviews</a:t>
            </a:r>
            <a:endParaRPr lang="en-US" dirty="0"/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Questionnaires</a:t>
            </a:r>
            <a:endParaRPr lang="en-US" dirty="0"/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Observation</a:t>
            </a:r>
            <a:endParaRPr lang="en-US" dirty="0"/>
          </a:p>
          <a:p>
            <a:r>
              <a:rPr lang="en-US" sz="2200" dirty="0" smtClean="0"/>
              <a:t>Know </a:t>
            </a:r>
            <a:r>
              <a:rPr lang="en-US" sz="2200" dirty="0" smtClean="0"/>
              <a:t>the techniques we discussed for analyzing and interpreting quantitative and qualitative data (Sections 8.3 and 8.4 in the textbook)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Preparation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21336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You should probably review Section 7.2 in the textbook.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348</TotalTime>
  <Words>156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Grid</vt:lpstr>
      <vt:lpstr>COMP 135: Human-Computer Interface Design</vt:lpstr>
      <vt:lpstr>Types of Questions</vt:lpstr>
      <vt:lpstr>Exam Preparation</vt:lpstr>
      <vt:lpstr>Exam Preparation</vt:lpstr>
    </vt:vector>
  </TitlesOfParts>
  <Company>University of the Pacific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135: Human-Computer Interface Design</dc:title>
  <dc:creator>UOP</dc:creator>
  <cp:lastModifiedBy>UOP</cp:lastModifiedBy>
  <cp:revision>13</cp:revision>
  <dcterms:created xsi:type="dcterms:W3CDTF">2012-02-21T19:32:35Z</dcterms:created>
  <dcterms:modified xsi:type="dcterms:W3CDTF">2017-02-24T21:02:09Z</dcterms:modified>
</cp:coreProperties>
</file>