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5" r:id="rId3"/>
    <p:sldId id="392" r:id="rId4"/>
    <p:sldId id="394" r:id="rId5"/>
    <p:sldId id="395" r:id="rId6"/>
    <p:sldId id="396" r:id="rId7"/>
    <p:sldId id="398" r:id="rId8"/>
    <p:sldId id="397" r:id="rId9"/>
    <p:sldId id="413" r:id="rId10"/>
    <p:sldId id="414" r:id="rId11"/>
    <p:sldId id="399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58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clemson.edu/~bcdean/dp_practice/dp_1.sw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 the following </a:t>
            </a:r>
            <a:r>
              <a:rPr lang="en-US" dirty="0"/>
              <a:t>problem with DP: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sequence of n real numbers A(1) ... A(n), determine a contiguous subsequence A(</a:t>
            </a:r>
            <a:r>
              <a:rPr lang="en-US" dirty="0" err="1"/>
              <a:t>i</a:t>
            </a:r>
            <a:r>
              <a:rPr lang="en-US" dirty="0"/>
              <a:t>) ... A(j) for which the sum of elements in the subsequence is maximized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 Video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https://people.cs.clemson.edu/~</a:t>
            </a:r>
            <a:r>
              <a:rPr lang="en-US" dirty="0" smtClean="0">
                <a:hlinkClick r:id="rId2"/>
              </a:rPr>
              <a:t>bcdean/dp_practice/dp_1.swf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Give change for amount </a:t>
            </a:r>
            <a:r>
              <a:rPr lang="en-US" i="1" dirty="0" smtClean="0"/>
              <a:t>n</a:t>
            </a:r>
            <a:r>
              <a:rPr lang="en-US" dirty="0" smtClean="0"/>
              <a:t> using the minimum number of coins of denominations d</a:t>
            </a:r>
            <a:r>
              <a:rPr lang="en-US" baseline="-25000" dirty="0" smtClean="0"/>
              <a:t>1</a:t>
            </a:r>
            <a:r>
              <a:rPr lang="en-US" dirty="0" smtClean="0"/>
              <a:t> &lt; d</a:t>
            </a:r>
            <a:r>
              <a:rPr lang="en-US" baseline="-25000" dirty="0" smtClean="0"/>
              <a:t>2</a:t>
            </a:r>
            <a:r>
              <a:rPr lang="en-US" dirty="0" smtClean="0"/>
              <a:t> &lt; … &lt; d</a:t>
            </a:r>
            <a:r>
              <a:rPr lang="en-US" baseline="-25000" dirty="0" smtClean="0"/>
              <a:t>m</a:t>
            </a:r>
            <a:r>
              <a:rPr lang="en-US" dirty="0" smtClean="0"/>
              <a:t>.  Assume unlimited coins of each denomination and that d</a:t>
            </a:r>
            <a:r>
              <a:rPr lang="en-US" baseline="-25000" dirty="0" smtClean="0"/>
              <a:t>1</a:t>
            </a:r>
            <a:r>
              <a:rPr lang="en-US" dirty="0" smtClean="0"/>
              <a:t> = 1.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61128"/>
            <a:ext cx="9144000" cy="13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1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Making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F(n) be minimum number of coins whose values add up to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Assume F(0) = 0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 smtClean="0"/>
                  <a:t>Amount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can only be obtained by adding one coin of denomination j to the amount </a:t>
                </a:r>
                <a:r>
                  <a:rPr lang="en-US" i="1" dirty="0" smtClean="0"/>
                  <a:t>n –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for j = 1,2,…,m such that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≥ </a:t>
                </a:r>
                <a:r>
                  <a:rPr lang="en-US" i="1" dirty="0" err="1"/>
                  <a:t>d</a:t>
                </a:r>
                <a:r>
                  <a:rPr lang="en-US" i="1" baseline="-25000" dirty="0" err="1"/>
                  <a:t>j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Making:  </a:t>
            </a:r>
            <a:r>
              <a:rPr lang="el-GR" dirty="0" smtClean="0"/>
              <a:t>Θ</a:t>
            </a:r>
            <a:r>
              <a:rPr lang="en-US" dirty="0" smtClean="0"/>
              <a:t>(nm)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1600200"/>
            <a:ext cx="840889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5302517"/>
            <a:ext cx="3435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Find minimum number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of coins needed when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 = 10 and denominations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are 1, 3, 4.</a:t>
            </a:r>
          </a:p>
        </p:txBody>
      </p:sp>
    </p:spTree>
    <p:extLst>
      <p:ext uri="{BB962C8B-B14F-4D97-AF65-F5344CB8AC3E}">
        <p14:creationId xmlns:p14="http://schemas.microsoft.com/office/powerpoint/2010/main" val="7004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Time-Space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Gaining Time:</a:t>
            </a:r>
          </a:p>
          <a:p>
            <a:pPr lvl="1"/>
            <a:r>
              <a:rPr lang="en-US" dirty="0" smtClean="0"/>
              <a:t>Input Enhancement: save </a:t>
            </a:r>
            <a:r>
              <a:rPr lang="en-US" dirty="0"/>
              <a:t>time by preprocessing input</a:t>
            </a:r>
            <a:endParaRPr lang="en-US" dirty="0" smtClean="0"/>
          </a:p>
          <a:p>
            <a:pPr lvl="1"/>
            <a:r>
              <a:rPr lang="en-US" dirty="0" err="1" smtClean="0"/>
              <a:t>Prestructuring</a:t>
            </a:r>
            <a:r>
              <a:rPr lang="en-US" dirty="0" smtClean="0"/>
              <a:t>:  Use extra space to facilitate more flexible access.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endParaRPr lang="en-US" sz="1000" dirty="0"/>
          </a:p>
          <a:p>
            <a:r>
              <a:rPr lang="en-US" dirty="0" smtClean="0"/>
              <a:t>Gaining Space:</a:t>
            </a:r>
          </a:p>
          <a:p>
            <a:pPr lvl="1"/>
            <a:r>
              <a:rPr lang="en-US" dirty="0" smtClean="0"/>
              <a:t>Compression 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91000"/>
            <a:ext cx="3962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for solving problems with </a:t>
            </a:r>
            <a:r>
              <a:rPr lang="en-US" dirty="0" smtClean="0">
                <a:solidFill>
                  <a:schemeClr val="accent1"/>
                </a:solidFill>
              </a:rPr>
              <a:t>overlapping </a:t>
            </a:r>
            <a:r>
              <a:rPr lang="en-US" dirty="0" err="1" smtClean="0">
                <a:solidFill>
                  <a:schemeClr val="accent1"/>
                </a:solidFill>
              </a:rPr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subproblem</a:t>
            </a:r>
            <a:r>
              <a:rPr lang="en-US" dirty="0" smtClean="0"/>
              <a:t> solutions, save </a:t>
            </a:r>
            <a:r>
              <a:rPr lang="en-US" dirty="0" err="1" smtClean="0"/>
              <a:t>recomputing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table of </a:t>
            </a:r>
            <a:r>
              <a:rPr lang="en-US" dirty="0" err="1" smtClean="0"/>
              <a:t>subproblem</a:t>
            </a:r>
            <a:r>
              <a:rPr lang="en-US" dirty="0" smtClean="0"/>
              <a:t> solutions (often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en-US" dirty="0" smtClean="0"/>
              <a:t>).</a:t>
            </a:r>
          </a:p>
          <a:p>
            <a:endParaRPr lang="en-US" sz="1000" dirty="0"/>
          </a:p>
          <a:p>
            <a:r>
              <a:rPr lang="en-US" dirty="0" smtClean="0"/>
              <a:t>“Programming” doesn’t refer to coding</a:t>
            </a:r>
          </a:p>
          <a:p>
            <a:pPr lvl="1"/>
            <a:r>
              <a:rPr lang="en-US" dirty="0" smtClean="0"/>
              <a:t>Technique came from mathematics</a:t>
            </a:r>
          </a:p>
          <a:p>
            <a:pPr lvl="1"/>
            <a:r>
              <a:rPr lang="en-US" dirty="0" smtClean="0"/>
              <a:t>Problems involving multi-stage planning </a:t>
            </a:r>
          </a:p>
          <a:p>
            <a:pPr lvl="1"/>
            <a:r>
              <a:rPr lang="en-US" dirty="0" smtClean="0"/>
              <a:t>“Programming” meant “planning”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Coin-Row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/>
              <a:t>There is a row of </a:t>
            </a:r>
            <a:r>
              <a:rPr lang="en-US" i="1" dirty="0" smtClean="0"/>
              <a:t>n</a:t>
            </a:r>
            <a:r>
              <a:rPr lang="en-US" dirty="0" smtClean="0"/>
              <a:t> coins whose values are positive integers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, not necessarily distinct.  Your goal is to pick up the maximum amount of money subject to the constraint that no two coins adjacent in the original row are picked up.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54102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23" y="54102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48" y="5500687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73" y="5486400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76" y="5438775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5" y="5410200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03" y="5486400"/>
            <a:ext cx="1162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Coin-Row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F(n) be maximum amount that can be picked up from row with n coins.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118872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         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0480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23" y="30480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48" y="3138487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73" y="3124200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3076575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5" y="3048000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03" y="3124200"/>
            <a:ext cx="1162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7618228" y="2743200"/>
            <a:ext cx="1772" cy="1981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Coin-Row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Apply algorithm to following coins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849"/>
            <a:ext cx="8784330" cy="302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55626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23" y="5562600"/>
            <a:ext cx="1381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48" y="5653087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73" y="5638800"/>
            <a:ext cx="1095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76" y="5591175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5" y="5562600"/>
            <a:ext cx="1209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03" y="5638800"/>
            <a:ext cx="1162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Coin-Row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To get coins to pick up, would need to have second table storing whether c</a:t>
            </a:r>
            <a:r>
              <a:rPr lang="en-US" baseline="-25000" dirty="0" smtClean="0"/>
              <a:t>i</a:t>
            </a:r>
            <a:r>
              <a:rPr lang="en-US" dirty="0" smtClean="0"/>
              <a:t> was included in F(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849"/>
            <a:ext cx="8784330" cy="302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Vastly superior to brute force enumeration of subsets: </a:t>
            </a:r>
            <a:r>
              <a:rPr lang="el-GR" dirty="0" smtClean="0"/>
              <a:t>Θ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following </a:t>
            </a:r>
            <a:r>
              <a:rPr lang="en-US" dirty="0"/>
              <a:t>problem with DP: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sequence of n real numbers </a:t>
            </a:r>
            <a:r>
              <a:rPr lang="en-US" dirty="0" smtClean="0"/>
              <a:t>A[1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... </a:t>
            </a:r>
            <a:r>
              <a:rPr lang="en-US" dirty="0" smtClean="0"/>
              <a:t>A[n</a:t>
            </a:r>
            <a:r>
              <a:rPr lang="en-US" dirty="0"/>
              <a:t>]</a:t>
            </a:r>
            <a:r>
              <a:rPr lang="en-US" dirty="0" smtClean="0"/>
              <a:t>, </a:t>
            </a:r>
            <a:r>
              <a:rPr lang="en-US" dirty="0"/>
              <a:t>determine a contiguous subsequence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... </a:t>
            </a:r>
            <a:r>
              <a:rPr lang="en-US" dirty="0" smtClean="0"/>
              <a:t>A[j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for which the sum of elements in the subsequence is maximized.</a:t>
            </a:r>
          </a:p>
        </p:txBody>
      </p:sp>
    </p:spTree>
    <p:extLst>
      <p:ext uri="{BB962C8B-B14F-4D97-AF65-F5344CB8AC3E}">
        <p14:creationId xmlns:p14="http://schemas.microsoft.com/office/powerpoint/2010/main" val="23528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33174</TotalTime>
  <Words>324</Words>
  <Application>Microsoft Office PowerPoint</Application>
  <PresentationFormat>On-screen Show (4:3)</PresentationFormat>
  <Paragraphs>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Dynamic Programming</vt:lpstr>
      <vt:lpstr>Time-Space Tradeoffs</vt:lpstr>
      <vt:lpstr>Dynamic Programming</vt:lpstr>
      <vt:lpstr>Example:  Coin-Row Problem</vt:lpstr>
      <vt:lpstr>Coin-Row Problem</vt:lpstr>
      <vt:lpstr>Coin-Row Algorithm</vt:lpstr>
      <vt:lpstr>Coin-Row Algorithm</vt:lpstr>
      <vt:lpstr>Performance</vt:lpstr>
      <vt:lpstr>Your Turn …</vt:lpstr>
      <vt:lpstr>Your Turn …</vt:lpstr>
      <vt:lpstr>Change Making Problem</vt:lpstr>
      <vt:lpstr>Change Making Problem</vt:lpstr>
      <vt:lpstr>Change Making:  Θ(nm)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658</cp:revision>
  <dcterms:created xsi:type="dcterms:W3CDTF">2006-08-16T00:00:00Z</dcterms:created>
  <dcterms:modified xsi:type="dcterms:W3CDTF">2016-11-09T18:28:38Z</dcterms:modified>
</cp:coreProperties>
</file>