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327" r:id="rId3"/>
    <p:sldId id="268" r:id="rId4"/>
    <p:sldId id="257" r:id="rId5"/>
    <p:sldId id="258" r:id="rId6"/>
    <p:sldId id="328" r:id="rId7"/>
    <p:sldId id="260" r:id="rId8"/>
    <p:sldId id="298" r:id="rId9"/>
    <p:sldId id="261" r:id="rId10"/>
    <p:sldId id="299" r:id="rId11"/>
    <p:sldId id="269" r:id="rId12"/>
    <p:sldId id="319" r:id="rId13"/>
    <p:sldId id="320" r:id="rId14"/>
    <p:sldId id="326" r:id="rId15"/>
    <p:sldId id="321" r:id="rId16"/>
    <p:sldId id="322" r:id="rId17"/>
    <p:sldId id="323" r:id="rId18"/>
    <p:sldId id="264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63" r:id="rId27"/>
    <p:sldId id="277" r:id="rId28"/>
    <p:sldId id="32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B76EE9-29FC-4496-8154-F125A9AC4A35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632445F-42CC-4F2F-A81D-E281C8DB07E9}">
      <dgm:prSet phldrT="[Text]" custT="1"/>
      <dgm:spPr/>
      <dgm:t>
        <a:bodyPr/>
        <a:lstStyle/>
        <a:p>
          <a:r>
            <a:rPr lang="en-US" sz="2000" dirty="0" smtClean="0"/>
            <a:t>Data Structures</a:t>
          </a:r>
          <a:endParaRPr lang="en-US" sz="2000" dirty="0"/>
        </a:p>
      </dgm:t>
    </dgm:pt>
    <dgm:pt modelId="{4FAD380D-E9FA-4086-8A3A-594090EF32AC}" type="parTrans" cxnId="{0F5B067B-876C-4E1B-AF7B-B7B17EDAF3FA}">
      <dgm:prSet/>
      <dgm:spPr/>
      <dgm:t>
        <a:bodyPr/>
        <a:lstStyle/>
        <a:p>
          <a:endParaRPr lang="en-US"/>
        </a:p>
      </dgm:t>
    </dgm:pt>
    <dgm:pt modelId="{8E22E07B-7E7D-457B-AEA6-3925438EFEE6}" type="sibTrans" cxnId="{0F5B067B-876C-4E1B-AF7B-B7B17EDAF3FA}">
      <dgm:prSet/>
      <dgm:spPr/>
      <dgm:t>
        <a:bodyPr/>
        <a:lstStyle/>
        <a:p>
          <a:endParaRPr lang="en-US"/>
        </a:p>
      </dgm:t>
    </dgm:pt>
    <dgm:pt modelId="{056C8A95-7419-4DE4-ACB5-A03F92F90374}">
      <dgm:prSet phldrT="[Text]" custT="1"/>
      <dgm:spPr/>
      <dgm:t>
        <a:bodyPr/>
        <a:lstStyle/>
        <a:p>
          <a:r>
            <a:rPr lang="en-US" sz="2000" dirty="0" smtClean="0"/>
            <a:t>Linear</a:t>
          </a:r>
          <a:endParaRPr lang="en-US" sz="2000" dirty="0"/>
        </a:p>
      </dgm:t>
    </dgm:pt>
    <dgm:pt modelId="{1FF66459-0A90-4DAA-85B8-72A4A25BD4E7}" type="parTrans" cxnId="{E227C657-CBC5-42B4-AA67-E362AE7D1854}">
      <dgm:prSet custT="1"/>
      <dgm:spPr/>
      <dgm:t>
        <a:bodyPr/>
        <a:lstStyle/>
        <a:p>
          <a:endParaRPr lang="en-US" sz="2000"/>
        </a:p>
      </dgm:t>
    </dgm:pt>
    <dgm:pt modelId="{4BACD445-00C0-4F5C-AC41-D9E751CB5C92}" type="sibTrans" cxnId="{E227C657-CBC5-42B4-AA67-E362AE7D1854}">
      <dgm:prSet/>
      <dgm:spPr/>
      <dgm:t>
        <a:bodyPr/>
        <a:lstStyle/>
        <a:p>
          <a:endParaRPr lang="en-US"/>
        </a:p>
      </dgm:t>
    </dgm:pt>
    <dgm:pt modelId="{C5A626E6-EAA3-40BB-AB36-190A29591D4D}">
      <dgm:prSet phldrT="[Text]" custT="1"/>
      <dgm:spPr/>
      <dgm:t>
        <a:bodyPr/>
        <a:lstStyle/>
        <a:p>
          <a:r>
            <a:rPr lang="en-US" sz="2000" dirty="0" smtClean="0"/>
            <a:t>Direct Access</a:t>
          </a:r>
          <a:endParaRPr lang="en-US" sz="2000" dirty="0"/>
        </a:p>
      </dgm:t>
    </dgm:pt>
    <dgm:pt modelId="{B0B2F521-894B-48B5-81D2-FFA404DAD89D}" type="parTrans" cxnId="{C0D036A7-5AB0-4A92-A6B9-3CA1591EB319}">
      <dgm:prSet custT="1"/>
      <dgm:spPr/>
      <dgm:t>
        <a:bodyPr/>
        <a:lstStyle/>
        <a:p>
          <a:endParaRPr lang="en-US" sz="2000"/>
        </a:p>
      </dgm:t>
    </dgm:pt>
    <dgm:pt modelId="{05CF6180-C1CB-4255-B1EE-46AC85899584}" type="sibTrans" cxnId="{C0D036A7-5AB0-4A92-A6B9-3CA1591EB319}">
      <dgm:prSet/>
      <dgm:spPr/>
      <dgm:t>
        <a:bodyPr/>
        <a:lstStyle/>
        <a:p>
          <a:endParaRPr lang="en-US"/>
        </a:p>
      </dgm:t>
    </dgm:pt>
    <dgm:pt modelId="{D6310FB1-5FD1-4317-BE2C-EB235B09869A}">
      <dgm:prSet phldrT="[Text]" custT="1"/>
      <dgm:spPr/>
      <dgm:t>
        <a:bodyPr/>
        <a:lstStyle/>
        <a:p>
          <a:r>
            <a:rPr lang="en-US" sz="2000" dirty="0" smtClean="0"/>
            <a:t>Sequential Access</a:t>
          </a:r>
          <a:endParaRPr lang="en-US" sz="2000" dirty="0"/>
        </a:p>
      </dgm:t>
    </dgm:pt>
    <dgm:pt modelId="{C6256356-F0DA-486C-9024-E270BEB64DDB}" type="parTrans" cxnId="{ED065548-0781-448B-94F7-406F1D1643F0}">
      <dgm:prSet custT="1"/>
      <dgm:spPr/>
      <dgm:t>
        <a:bodyPr/>
        <a:lstStyle/>
        <a:p>
          <a:endParaRPr lang="en-US" sz="2000"/>
        </a:p>
      </dgm:t>
    </dgm:pt>
    <dgm:pt modelId="{4F6E13FB-64A1-4678-AECA-A7B61019C235}" type="sibTrans" cxnId="{ED065548-0781-448B-94F7-406F1D1643F0}">
      <dgm:prSet/>
      <dgm:spPr/>
      <dgm:t>
        <a:bodyPr/>
        <a:lstStyle/>
        <a:p>
          <a:endParaRPr lang="en-US"/>
        </a:p>
      </dgm:t>
    </dgm:pt>
    <dgm:pt modelId="{44328625-F578-4732-BB6D-BB43DA4D1E88}">
      <dgm:prSet phldrT="[Text]" custT="1"/>
      <dgm:spPr/>
      <dgm:t>
        <a:bodyPr/>
        <a:lstStyle/>
        <a:p>
          <a:r>
            <a:rPr lang="en-US" sz="2000" dirty="0" smtClean="0"/>
            <a:t>Nonlinear</a:t>
          </a:r>
          <a:endParaRPr lang="en-US" sz="2000" dirty="0"/>
        </a:p>
      </dgm:t>
    </dgm:pt>
    <dgm:pt modelId="{1431A0B2-3282-4AC1-B9B2-D69AEAFAB6F8}" type="parTrans" cxnId="{4B789751-0C7D-433E-8F51-AE0B647B4FF6}">
      <dgm:prSet custT="1"/>
      <dgm:spPr/>
      <dgm:t>
        <a:bodyPr/>
        <a:lstStyle/>
        <a:p>
          <a:endParaRPr lang="en-US" sz="2000"/>
        </a:p>
      </dgm:t>
    </dgm:pt>
    <dgm:pt modelId="{9619AE2F-0C91-4C77-89CA-42B1A775F0D1}" type="sibTrans" cxnId="{4B789751-0C7D-433E-8F51-AE0B647B4FF6}">
      <dgm:prSet/>
      <dgm:spPr/>
      <dgm:t>
        <a:bodyPr/>
        <a:lstStyle/>
        <a:p>
          <a:endParaRPr lang="en-US"/>
        </a:p>
      </dgm:t>
    </dgm:pt>
    <dgm:pt modelId="{8E88013E-A282-405C-90E6-9830FC39B9E7}">
      <dgm:prSet phldrT="[Text]" custT="1"/>
      <dgm:spPr/>
      <dgm:t>
        <a:bodyPr/>
        <a:lstStyle/>
        <a:p>
          <a:r>
            <a:rPr lang="en-US" sz="2000" dirty="0" smtClean="0"/>
            <a:t>Hierarchical</a:t>
          </a:r>
          <a:endParaRPr lang="en-US" sz="2000" dirty="0"/>
        </a:p>
      </dgm:t>
    </dgm:pt>
    <dgm:pt modelId="{93D0FCC7-E359-4C7B-B349-19334CDC1BFB}" type="parTrans" cxnId="{07BD6EDA-1C52-4AF7-AC6B-27D86F2D45F1}">
      <dgm:prSet custT="1"/>
      <dgm:spPr/>
      <dgm:t>
        <a:bodyPr/>
        <a:lstStyle/>
        <a:p>
          <a:endParaRPr lang="en-US" sz="2000"/>
        </a:p>
      </dgm:t>
    </dgm:pt>
    <dgm:pt modelId="{0BECDC2E-F3D9-47E6-A16F-4DE5D4DC7B52}" type="sibTrans" cxnId="{07BD6EDA-1C52-4AF7-AC6B-27D86F2D45F1}">
      <dgm:prSet/>
      <dgm:spPr/>
      <dgm:t>
        <a:bodyPr/>
        <a:lstStyle/>
        <a:p>
          <a:endParaRPr lang="en-US"/>
        </a:p>
      </dgm:t>
    </dgm:pt>
    <dgm:pt modelId="{4B04C254-30B9-4CC1-BA95-5FDDE438DA69}">
      <dgm:prSet phldrT="[Text]" custT="1"/>
      <dgm:spPr/>
      <dgm:t>
        <a:bodyPr/>
        <a:lstStyle/>
        <a:p>
          <a:r>
            <a:rPr lang="en-US" sz="2000" dirty="0" smtClean="0"/>
            <a:t>Array</a:t>
          </a:r>
          <a:endParaRPr lang="en-US" sz="2000" dirty="0"/>
        </a:p>
      </dgm:t>
    </dgm:pt>
    <dgm:pt modelId="{BBE087C0-EB9E-45AC-B2DC-5E1FB9A6973F}" type="parTrans" cxnId="{763AA6F6-67B5-45A9-92F8-13ECDBADD0A1}">
      <dgm:prSet custT="1"/>
      <dgm:spPr/>
      <dgm:t>
        <a:bodyPr/>
        <a:lstStyle/>
        <a:p>
          <a:endParaRPr lang="en-US" sz="2000"/>
        </a:p>
      </dgm:t>
    </dgm:pt>
    <dgm:pt modelId="{C6AFAD4A-7668-45CA-84E6-FA8A7E95B9A4}" type="sibTrans" cxnId="{763AA6F6-67B5-45A9-92F8-13ECDBADD0A1}">
      <dgm:prSet/>
      <dgm:spPr/>
      <dgm:t>
        <a:bodyPr/>
        <a:lstStyle/>
        <a:p>
          <a:endParaRPr lang="en-US"/>
        </a:p>
      </dgm:t>
    </dgm:pt>
    <dgm:pt modelId="{2A096F55-5A3C-49E7-A75F-890B38575893}">
      <dgm:prSet phldrT="[Text]" custT="1"/>
      <dgm:spPr/>
      <dgm:t>
        <a:bodyPr/>
        <a:lstStyle/>
        <a:p>
          <a:r>
            <a:rPr lang="en-US" sz="2000" dirty="0" smtClean="0"/>
            <a:t>Linked List</a:t>
          </a:r>
          <a:endParaRPr lang="en-US" sz="2000" dirty="0"/>
        </a:p>
      </dgm:t>
    </dgm:pt>
    <dgm:pt modelId="{0CF04F40-C8D5-48B5-B8C6-FFD0F9D3EC1A}" type="parTrans" cxnId="{5190AE52-4D3C-4E02-9867-C187DEC43839}">
      <dgm:prSet custT="1"/>
      <dgm:spPr/>
      <dgm:t>
        <a:bodyPr/>
        <a:lstStyle/>
        <a:p>
          <a:endParaRPr lang="en-US" sz="2000"/>
        </a:p>
      </dgm:t>
    </dgm:pt>
    <dgm:pt modelId="{B756FAC8-E67B-47EA-84DA-2FC658616594}" type="sibTrans" cxnId="{5190AE52-4D3C-4E02-9867-C187DEC43839}">
      <dgm:prSet/>
      <dgm:spPr/>
      <dgm:t>
        <a:bodyPr/>
        <a:lstStyle/>
        <a:p>
          <a:endParaRPr lang="en-US"/>
        </a:p>
      </dgm:t>
    </dgm:pt>
    <dgm:pt modelId="{D62BBB62-7623-4DF1-90A6-95659F2FF246}">
      <dgm:prSet phldrT="[Text]" custT="1"/>
      <dgm:spPr/>
      <dgm:t>
        <a:bodyPr/>
        <a:lstStyle/>
        <a:p>
          <a:r>
            <a:rPr lang="en-US" sz="2000" dirty="0" smtClean="0"/>
            <a:t>Stack</a:t>
          </a:r>
          <a:endParaRPr lang="en-US" sz="2000" dirty="0"/>
        </a:p>
      </dgm:t>
    </dgm:pt>
    <dgm:pt modelId="{AAFF8EE8-9496-44C1-BD2F-F713DA52537C}" type="parTrans" cxnId="{EBB83271-C63C-4BD0-91F6-CBBFF9E7AC72}">
      <dgm:prSet custT="1"/>
      <dgm:spPr/>
      <dgm:t>
        <a:bodyPr/>
        <a:lstStyle/>
        <a:p>
          <a:endParaRPr lang="en-US" sz="2000"/>
        </a:p>
      </dgm:t>
    </dgm:pt>
    <dgm:pt modelId="{1F7877E0-C849-488E-8EF7-0F1F08B20E04}" type="sibTrans" cxnId="{EBB83271-C63C-4BD0-91F6-CBBFF9E7AC72}">
      <dgm:prSet/>
      <dgm:spPr/>
      <dgm:t>
        <a:bodyPr/>
        <a:lstStyle/>
        <a:p>
          <a:endParaRPr lang="en-US"/>
        </a:p>
      </dgm:t>
    </dgm:pt>
    <dgm:pt modelId="{25E9B981-F27E-4094-808B-63AD68C766CF}">
      <dgm:prSet phldrT="[Text]" custT="1"/>
      <dgm:spPr/>
      <dgm:t>
        <a:bodyPr/>
        <a:lstStyle/>
        <a:p>
          <a:r>
            <a:rPr lang="en-US" sz="2000" dirty="0" smtClean="0"/>
            <a:t>Queue</a:t>
          </a:r>
          <a:endParaRPr lang="en-US" sz="2000" dirty="0"/>
        </a:p>
      </dgm:t>
    </dgm:pt>
    <dgm:pt modelId="{E390398D-557F-4CCF-8BED-21F912FCD711}" type="parTrans" cxnId="{4A0C38B6-6D8B-49C3-9C0A-F1492266C537}">
      <dgm:prSet custT="1"/>
      <dgm:spPr/>
      <dgm:t>
        <a:bodyPr/>
        <a:lstStyle/>
        <a:p>
          <a:endParaRPr lang="en-US" sz="2000"/>
        </a:p>
      </dgm:t>
    </dgm:pt>
    <dgm:pt modelId="{9F99689C-76E5-4E29-BC5D-649BA32532F4}" type="sibTrans" cxnId="{4A0C38B6-6D8B-49C3-9C0A-F1492266C537}">
      <dgm:prSet/>
      <dgm:spPr/>
      <dgm:t>
        <a:bodyPr/>
        <a:lstStyle/>
        <a:p>
          <a:endParaRPr lang="en-US"/>
        </a:p>
      </dgm:t>
    </dgm:pt>
    <dgm:pt modelId="{109CFD70-15A2-4FEB-89C3-E9E3F5CAFE5C}">
      <dgm:prSet phldrT="[Text]" custT="1"/>
      <dgm:spPr/>
      <dgm:t>
        <a:bodyPr/>
        <a:lstStyle/>
        <a:p>
          <a:r>
            <a:rPr lang="en-US" sz="2000" dirty="0" err="1" smtClean="0"/>
            <a:t>Hashtable</a:t>
          </a:r>
          <a:endParaRPr lang="en-US" sz="2000" dirty="0"/>
        </a:p>
      </dgm:t>
    </dgm:pt>
    <dgm:pt modelId="{5166AC53-C42C-4EB4-B566-FF0C15F3A0C0}" type="parTrans" cxnId="{8174F99B-407B-41EA-89C8-3A2D7E2BBF2C}">
      <dgm:prSet custT="1"/>
      <dgm:spPr/>
      <dgm:t>
        <a:bodyPr/>
        <a:lstStyle/>
        <a:p>
          <a:endParaRPr lang="en-US" sz="2000"/>
        </a:p>
      </dgm:t>
    </dgm:pt>
    <dgm:pt modelId="{65F4F24E-17AE-4D3E-A503-60AFCDB6FFE7}" type="sibTrans" cxnId="{8174F99B-407B-41EA-89C8-3A2D7E2BBF2C}">
      <dgm:prSet/>
      <dgm:spPr/>
      <dgm:t>
        <a:bodyPr/>
        <a:lstStyle/>
        <a:p>
          <a:endParaRPr lang="en-US"/>
        </a:p>
      </dgm:t>
    </dgm:pt>
    <dgm:pt modelId="{8ED8040B-267E-4604-A24E-913640182B77}">
      <dgm:prSet phldrT="[Text]" custT="1"/>
      <dgm:spPr/>
      <dgm:t>
        <a:bodyPr/>
        <a:lstStyle/>
        <a:p>
          <a:r>
            <a:rPr lang="en-US" sz="2000" dirty="0" smtClean="0"/>
            <a:t>Tree</a:t>
          </a:r>
          <a:endParaRPr lang="en-US" sz="2000" dirty="0"/>
        </a:p>
      </dgm:t>
    </dgm:pt>
    <dgm:pt modelId="{2B6BD53C-EC58-49CA-ADDD-71E7BB69B3B6}" type="parTrans" cxnId="{7E929516-A665-425F-B9BB-0F1D54AF8A35}">
      <dgm:prSet custT="1"/>
      <dgm:spPr/>
      <dgm:t>
        <a:bodyPr/>
        <a:lstStyle/>
        <a:p>
          <a:endParaRPr lang="en-US" sz="2000"/>
        </a:p>
      </dgm:t>
    </dgm:pt>
    <dgm:pt modelId="{4E657443-7F1C-416E-85CD-2B9997E439BD}" type="sibTrans" cxnId="{7E929516-A665-425F-B9BB-0F1D54AF8A35}">
      <dgm:prSet/>
      <dgm:spPr/>
      <dgm:t>
        <a:bodyPr/>
        <a:lstStyle/>
        <a:p>
          <a:endParaRPr lang="en-US"/>
        </a:p>
      </dgm:t>
    </dgm:pt>
    <dgm:pt modelId="{67985F1E-35CF-4D21-B3D9-20B4712C101F}">
      <dgm:prSet phldrT="[Text]" custT="1"/>
      <dgm:spPr/>
      <dgm:t>
        <a:bodyPr/>
        <a:lstStyle/>
        <a:p>
          <a:r>
            <a:rPr lang="en-US" sz="2000" dirty="0" smtClean="0"/>
            <a:t>Heap</a:t>
          </a:r>
          <a:endParaRPr lang="en-US" sz="2000" dirty="0"/>
        </a:p>
      </dgm:t>
    </dgm:pt>
    <dgm:pt modelId="{90C59F40-E06A-4D52-8D85-986513D7FDD7}" type="parTrans" cxnId="{5427E529-EF15-4726-A12E-25C9E18B016F}">
      <dgm:prSet custT="1"/>
      <dgm:spPr/>
      <dgm:t>
        <a:bodyPr/>
        <a:lstStyle/>
        <a:p>
          <a:endParaRPr lang="en-US" sz="2000"/>
        </a:p>
      </dgm:t>
    </dgm:pt>
    <dgm:pt modelId="{BED02BCD-BDF6-4D37-82E6-D3237325CB39}" type="sibTrans" cxnId="{5427E529-EF15-4726-A12E-25C9E18B016F}">
      <dgm:prSet/>
      <dgm:spPr/>
      <dgm:t>
        <a:bodyPr/>
        <a:lstStyle/>
        <a:p>
          <a:endParaRPr lang="en-US"/>
        </a:p>
      </dgm:t>
    </dgm:pt>
    <dgm:pt modelId="{EA2A457A-FB54-4C92-9C58-35D4AC98AFB3}">
      <dgm:prSet custT="1"/>
      <dgm:spPr/>
      <dgm:t>
        <a:bodyPr/>
        <a:lstStyle/>
        <a:p>
          <a:r>
            <a:rPr lang="en-US" sz="2000" dirty="0" smtClean="0"/>
            <a:t>Non-Hierarchical</a:t>
          </a:r>
          <a:endParaRPr lang="en-US" sz="2000" dirty="0"/>
        </a:p>
      </dgm:t>
    </dgm:pt>
    <dgm:pt modelId="{F397D208-9C8F-4DDA-822A-229CF011346D}" type="parTrans" cxnId="{063DDF49-D2E7-43EC-AB8E-5EFADBF42497}">
      <dgm:prSet custT="1"/>
      <dgm:spPr/>
      <dgm:t>
        <a:bodyPr/>
        <a:lstStyle/>
        <a:p>
          <a:endParaRPr lang="en-US" sz="2000"/>
        </a:p>
      </dgm:t>
    </dgm:pt>
    <dgm:pt modelId="{46CDCCD7-CBE6-4810-9135-457A69E93C25}" type="sibTrans" cxnId="{063DDF49-D2E7-43EC-AB8E-5EFADBF42497}">
      <dgm:prSet/>
      <dgm:spPr/>
      <dgm:t>
        <a:bodyPr/>
        <a:lstStyle/>
        <a:p>
          <a:endParaRPr lang="en-US"/>
        </a:p>
      </dgm:t>
    </dgm:pt>
    <dgm:pt modelId="{38525284-0721-4C54-B256-DB991012C520}">
      <dgm:prSet custT="1"/>
      <dgm:spPr/>
      <dgm:t>
        <a:bodyPr/>
        <a:lstStyle/>
        <a:p>
          <a:r>
            <a:rPr lang="en-US" sz="2000" dirty="0" smtClean="0"/>
            <a:t>Set</a:t>
          </a:r>
          <a:endParaRPr lang="en-US" sz="2000" dirty="0"/>
        </a:p>
      </dgm:t>
    </dgm:pt>
    <dgm:pt modelId="{375D8730-3558-43F4-B14F-A54DD7568AC9}" type="parTrans" cxnId="{FA3B5E15-8A59-4160-A49E-E0C87CDAB427}">
      <dgm:prSet custT="1"/>
      <dgm:spPr/>
      <dgm:t>
        <a:bodyPr/>
        <a:lstStyle/>
        <a:p>
          <a:endParaRPr lang="en-US" sz="2000"/>
        </a:p>
      </dgm:t>
    </dgm:pt>
    <dgm:pt modelId="{15C19140-5D28-4142-94DE-BB0B118A39DF}" type="sibTrans" cxnId="{FA3B5E15-8A59-4160-A49E-E0C87CDAB427}">
      <dgm:prSet/>
      <dgm:spPr/>
      <dgm:t>
        <a:bodyPr/>
        <a:lstStyle/>
        <a:p>
          <a:endParaRPr lang="en-US"/>
        </a:p>
      </dgm:t>
    </dgm:pt>
    <dgm:pt modelId="{5503F805-9C91-4FAE-B2FE-0A17AF1E0548}">
      <dgm:prSet custT="1"/>
      <dgm:spPr/>
      <dgm:t>
        <a:bodyPr/>
        <a:lstStyle/>
        <a:p>
          <a:r>
            <a:rPr lang="en-US" sz="2000" dirty="0" smtClean="0"/>
            <a:t>Graph</a:t>
          </a:r>
          <a:endParaRPr lang="en-US" sz="2000" dirty="0"/>
        </a:p>
      </dgm:t>
    </dgm:pt>
    <dgm:pt modelId="{C7618421-7D89-49AF-92CB-36347C3C202E}" type="parTrans" cxnId="{D2C51B35-AD85-49C0-924A-A232D7227CF5}">
      <dgm:prSet custT="1"/>
      <dgm:spPr/>
      <dgm:t>
        <a:bodyPr/>
        <a:lstStyle/>
        <a:p>
          <a:endParaRPr lang="en-US" sz="2000"/>
        </a:p>
      </dgm:t>
    </dgm:pt>
    <dgm:pt modelId="{554F005A-A196-43B8-B2CA-7076B15E5190}" type="sibTrans" cxnId="{D2C51B35-AD85-49C0-924A-A232D7227CF5}">
      <dgm:prSet/>
      <dgm:spPr/>
      <dgm:t>
        <a:bodyPr/>
        <a:lstStyle/>
        <a:p>
          <a:endParaRPr lang="en-US"/>
        </a:p>
      </dgm:t>
    </dgm:pt>
    <dgm:pt modelId="{06377BFA-7BE9-45DA-AE8A-E074F16063FC}" type="pres">
      <dgm:prSet presAssocID="{C2B76EE9-29FC-4496-8154-F125A9AC4A3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189EB7-0FBF-4D82-9052-B424F1F1909B}" type="pres">
      <dgm:prSet presAssocID="{3632445F-42CC-4F2F-A81D-E281C8DB07E9}" presName="root1" presStyleCnt="0"/>
      <dgm:spPr/>
      <dgm:t>
        <a:bodyPr/>
        <a:lstStyle/>
        <a:p>
          <a:endParaRPr lang="en-US"/>
        </a:p>
      </dgm:t>
    </dgm:pt>
    <dgm:pt modelId="{87B11D08-F017-43EE-A692-1B784FF088F5}" type="pres">
      <dgm:prSet presAssocID="{3632445F-42CC-4F2F-A81D-E281C8DB07E9}" presName="LevelOneTextNode" presStyleLbl="node0" presStyleIdx="0" presStyleCnt="1" custScaleX="152309" custLinFactNeighborX="-51839" custLinFactNeighborY="-51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2AEB3C-9CB2-4519-87E4-0C57071E0DDA}" type="pres">
      <dgm:prSet presAssocID="{3632445F-42CC-4F2F-A81D-E281C8DB07E9}" presName="level2hierChild" presStyleCnt="0"/>
      <dgm:spPr/>
      <dgm:t>
        <a:bodyPr/>
        <a:lstStyle/>
        <a:p>
          <a:endParaRPr lang="en-US"/>
        </a:p>
      </dgm:t>
    </dgm:pt>
    <dgm:pt modelId="{98C9331D-2627-4E8D-A64E-2AC0DD0D3252}" type="pres">
      <dgm:prSet presAssocID="{1FF66459-0A90-4DAA-85B8-72A4A25BD4E7}" presName="conn2-1" presStyleLbl="parChTrans1D2" presStyleIdx="0" presStyleCnt="2" custScaleX="2000000"/>
      <dgm:spPr/>
      <dgm:t>
        <a:bodyPr/>
        <a:lstStyle/>
        <a:p>
          <a:endParaRPr lang="en-US"/>
        </a:p>
      </dgm:t>
    </dgm:pt>
    <dgm:pt modelId="{6F74F3AB-4D25-4FF7-9A25-2907ACD3DA81}" type="pres">
      <dgm:prSet presAssocID="{1FF66459-0A90-4DAA-85B8-72A4A25BD4E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DEA94367-593C-45A7-AA4D-6EF21BE23724}" type="pres">
      <dgm:prSet presAssocID="{056C8A95-7419-4DE4-ACB5-A03F92F90374}" presName="root2" presStyleCnt="0"/>
      <dgm:spPr/>
      <dgm:t>
        <a:bodyPr/>
        <a:lstStyle/>
        <a:p>
          <a:endParaRPr lang="en-US"/>
        </a:p>
      </dgm:t>
    </dgm:pt>
    <dgm:pt modelId="{182B1B4E-A1A8-47FA-AF5E-EEDADB08AE35}" type="pres">
      <dgm:prSet presAssocID="{056C8A95-7419-4DE4-ACB5-A03F92F90374}" presName="LevelTwoTextNode" presStyleLbl="node2" presStyleIdx="0" presStyleCnt="2" custScaleX="152309" custLinFactNeighborX="-35919" custLinFactNeighborY="-11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854421-9F6F-497E-8C7C-AA3140FE9E7F}" type="pres">
      <dgm:prSet presAssocID="{056C8A95-7419-4DE4-ACB5-A03F92F90374}" presName="level3hierChild" presStyleCnt="0"/>
      <dgm:spPr/>
      <dgm:t>
        <a:bodyPr/>
        <a:lstStyle/>
        <a:p>
          <a:endParaRPr lang="en-US"/>
        </a:p>
      </dgm:t>
    </dgm:pt>
    <dgm:pt modelId="{85747FE6-3D13-4B53-B410-4D6FEA8D4419}" type="pres">
      <dgm:prSet presAssocID="{B0B2F521-894B-48B5-81D2-FFA404DAD89D}" presName="conn2-1" presStyleLbl="parChTrans1D3" presStyleIdx="0" presStyleCnt="4" custScaleX="2000000"/>
      <dgm:spPr/>
      <dgm:t>
        <a:bodyPr/>
        <a:lstStyle/>
        <a:p>
          <a:endParaRPr lang="en-US"/>
        </a:p>
      </dgm:t>
    </dgm:pt>
    <dgm:pt modelId="{42A14B42-C9A1-4BA5-A6A8-5D2DADD776FF}" type="pres">
      <dgm:prSet presAssocID="{B0B2F521-894B-48B5-81D2-FFA404DAD89D}" presName="connTx" presStyleLbl="parChTrans1D3" presStyleIdx="0" presStyleCnt="4"/>
      <dgm:spPr/>
      <dgm:t>
        <a:bodyPr/>
        <a:lstStyle/>
        <a:p>
          <a:endParaRPr lang="en-US"/>
        </a:p>
      </dgm:t>
    </dgm:pt>
    <dgm:pt modelId="{A33C7F76-B5B4-4AD0-8D31-8500D57AB993}" type="pres">
      <dgm:prSet presAssocID="{C5A626E6-EAA3-40BB-AB36-190A29591D4D}" presName="root2" presStyleCnt="0"/>
      <dgm:spPr/>
      <dgm:t>
        <a:bodyPr/>
        <a:lstStyle/>
        <a:p>
          <a:endParaRPr lang="en-US"/>
        </a:p>
      </dgm:t>
    </dgm:pt>
    <dgm:pt modelId="{19635D60-35A7-44B6-A4FE-AC3DB7062E0D}" type="pres">
      <dgm:prSet presAssocID="{C5A626E6-EAA3-40BB-AB36-190A29591D4D}" presName="LevelTwoTextNode" presStyleLbl="node3" presStyleIdx="0" presStyleCnt="4" custScaleX="1523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C93EC5-469F-4F45-802B-F942BDEF98FD}" type="pres">
      <dgm:prSet presAssocID="{C5A626E6-EAA3-40BB-AB36-190A29591D4D}" presName="level3hierChild" presStyleCnt="0"/>
      <dgm:spPr/>
      <dgm:t>
        <a:bodyPr/>
        <a:lstStyle/>
        <a:p>
          <a:endParaRPr lang="en-US"/>
        </a:p>
      </dgm:t>
    </dgm:pt>
    <dgm:pt modelId="{68753F67-68E4-4806-83F3-1F83595B9F01}" type="pres">
      <dgm:prSet presAssocID="{BBE087C0-EB9E-45AC-B2DC-5E1FB9A6973F}" presName="conn2-1" presStyleLbl="parChTrans1D4" presStyleIdx="0" presStyleCnt="9" custScaleX="2000000"/>
      <dgm:spPr/>
      <dgm:t>
        <a:bodyPr/>
        <a:lstStyle/>
        <a:p>
          <a:endParaRPr lang="en-US"/>
        </a:p>
      </dgm:t>
    </dgm:pt>
    <dgm:pt modelId="{461ECD49-5923-4830-8C8D-C9379B960C3D}" type="pres">
      <dgm:prSet presAssocID="{BBE087C0-EB9E-45AC-B2DC-5E1FB9A6973F}" presName="connTx" presStyleLbl="parChTrans1D4" presStyleIdx="0" presStyleCnt="9"/>
      <dgm:spPr/>
      <dgm:t>
        <a:bodyPr/>
        <a:lstStyle/>
        <a:p>
          <a:endParaRPr lang="en-US"/>
        </a:p>
      </dgm:t>
    </dgm:pt>
    <dgm:pt modelId="{FD7C4CB9-625E-4CD6-A7EE-3529A2853392}" type="pres">
      <dgm:prSet presAssocID="{4B04C254-30B9-4CC1-BA95-5FDDE438DA69}" presName="root2" presStyleCnt="0"/>
      <dgm:spPr/>
      <dgm:t>
        <a:bodyPr/>
        <a:lstStyle/>
        <a:p>
          <a:endParaRPr lang="en-US"/>
        </a:p>
      </dgm:t>
    </dgm:pt>
    <dgm:pt modelId="{02C3B5EF-DE36-4292-B877-23C773F7E037}" type="pres">
      <dgm:prSet presAssocID="{4B04C254-30B9-4CC1-BA95-5FDDE438DA69}" presName="LevelTwoTextNode" presStyleLbl="node4" presStyleIdx="0" presStyleCnt="9" custScaleX="152309" custLinFactNeighborX="18194" custLinFactNeighborY="107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7510DE-6D35-4D61-B71A-EE03175B6F7B}" type="pres">
      <dgm:prSet presAssocID="{4B04C254-30B9-4CC1-BA95-5FDDE438DA69}" presName="level3hierChild" presStyleCnt="0"/>
      <dgm:spPr/>
      <dgm:t>
        <a:bodyPr/>
        <a:lstStyle/>
        <a:p>
          <a:endParaRPr lang="en-US"/>
        </a:p>
      </dgm:t>
    </dgm:pt>
    <dgm:pt modelId="{D95DD386-3D25-4C09-BF23-45CEF4D5BF67}" type="pres">
      <dgm:prSet presAssocID="{5166AC53-C42C-4EB4-B566-FF0C15F3A0C0}" presName="conn2-1" presStyleLbl="parChTrans1D4" presStyleIdx="1" presStyleCnt="9" custScaleX="2000000"/>
      <dgm:spPr/>
      <dgm:t>
        <a:bodyPr/>
        <a:lstStyle/>
        <a:p>
          <a:endParaRPr lang="en-US"/>
        </a:p>
      </dgm:t>
    </dgm:pt>
    <dgm:pt modelId="{9179E40E-31FF-48CE-8AF9-0AC4B202CCA4}" type="pres">
      <dgm:prSet presAssocID="{5166AC53-C42C-4EB4-B566-FF0C15F3A0C0}" presName="connTx" presStyleLbl="parChTrans1D4" presStyleIdx="1" presStyleCnt="9"/>
      <dgm:spPr/>
      <dgm:t>
        <a:bodyPr/>
        <a:lstStyle/>
        <a:p>
          <a:endParaRPr lang="en-US"/>
        </a:p>
      </dgm:t>
    </dgm:pt>
    <dgm:pt modelId="{97A357F3-FDC0-47B3-9E28-3F8D684DFC38}" type="pres">
      <dgm:prSet presAssocID="{109CFD70-15A2-4FEB-89C3-E9E3F5CAFE5C}" presName="root2" presStyleCnt="0"/>
      <dgm:spPr/>
      <dgm:t>
        <a:bodyPr/>
        <a:lstStyle/>
        <a:p>
          <a:endParaRPr lang="en-US"/>
        </a:p>
      </dgm:t>
    </dgm:pt>
    <dgm:pt modelId="{7FD4D284-CED4-404D-ADF4-E5375E20C875}" type="pres">
      <dgm:prSet presAssocID="{109CFD70-15A2-4FEB-89C3-E9E3F5CAFE5C}" presName="LevelTwoTextNode" presStyleLbl="node4" presStyleIdx="1" presStyleCnt="9" custScaleX="152309" custLinFactNeighborX="18194" custLinFactNeighborY="71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4BE3D-132B-4647-94DE-3F243698B61A}" type="pres">
      <dgm:prSet presAssocID="{109CFD70-15A2-4FEB-89C3-E9E3F5CAFE5C}" presName="level3hierChild" presStyleCnt="0"/>
      <dgm:spPr/>
      <dgm:t>
        <a:bodyPr/>
        <a:lstStyle/>
        <a:p>
          <a:endParaRPr lang="en-US"/>
        </a:p>
      </dgm:t>
    </dgm:pt>
    <dgm:pt modelId="{C85DC74E-FDAE-48EF-9B4B-CAF5FA12D1B7}" type="pres">
      <dgm:prSet presAssocID="{C6256356-F0DA-486C-9024-E270BEB64DDB}" presName="conn2-1" presStyleLbl="parChTrans1D3" presStyleIdx="1" presStyleCnt="4" custScaleX="2000000"/>
      <dgm:spPr/>
      <dgm:t>
        <a:bodyPr/>
        <a:lstStyle/>
        <a:p>
          <a:endParaRPr lang="en-US"/>
        </a:p>
      </dgm:t>
    </dgm:pt>
    <dgm:pt modelId="{991DB984-CCDB-4B85-BD0C-95C981D8B10F}" type="pres">
      <dgm:prSet presAssocID="{C6256356-F0DA-486C-9024-E270BEB64DDB}" presName="connTx" presStyleLbl="parChTrans1D3" presStyleIdx="1" presStyleCnt="4"/>
      <dgm:spPr/>
      <dgm:t>
        <a:bodyPr/>
        <a:lstStyle/>
        <a:p>
          <a:endParaRPr lang="en-US"/>
        </a:p>
      </dgm:t>
    </dgm:pt>
    <dgm:pt modelId="{77B4591F-4358-4F01-8B99-3A5838ADC15E}" type="pres">
      <dgm:prSet presAssocID="{D6310FB1-5FD1-4317-BE2C-EB235B09869A}" presName="root2" presStyleCnt="0"/>
      <dgm:spPr/>
      <dgm:t>
        <a:bodyPr/>
        <a:lstStyle/>
        <a:p>
          <a:endParaRPr lang="en-US"/>
        </a:p>
      </dgm:t>
    </dgm:pt>
    <dgm:pt modelId="{7108BD1A-4CDF-4D29-B859-33550C9F7DEB}" type="pres">
      <dgm:prSet presAssocID="{D6310FB1-5FD1-4317-BE2C-EB235B09869A}" presName="LevelTwoTextNode" presStyleLbl="node3" presStyleIdx="1" presStyleCnt="4" custScaleX="1523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4A9A74-364E-48E3-867B-A4BC5D3D432B}" type="pres">
      <dgm:prSet presAssocID="{D6310FB1-5FD1-4317-BE2C-EB235B09869A}" presName="level3hierChild" presStyleCnt="0"/>
      <dgm:spPr/>
      <dgm:t>
        <a:bodyPr/>
        <a:lstStyle/>
        <a:p>
          <a:endParaRPr lang="en-US"/>
        </a:p>
      </dgm:t>
    </dgm:pt>
    <dgm:pt modelId="{8E9622CE-B7AC-4DD0-8236-88A123B7882C}" type="pres">
      <dgm:prSet presAssocID="{0CF04F40-C8D5-48B5-B8C6-FFD0F9D3EC1A}" presName="conn2-1" presStyleLbl="parChTrans1D4" presStyleIdx="2" presStyleCnt="9" custScaleX="2000000"/>
      <dgm:spPr/>
      <dgm:t>
        <a:bodyPr/>
        <a:lstStyle/>
        <a:p>
          <a:endParaRPr lang="en-US"/>
        </a:p>
      </dgm:t>
    </dgm:pt>
    <dgm:pt modelId="{C37B05EB-BF6C-43CD-8082-E4F7D39C6781}" type="pres">
      <dgm:prSet presAssocID="{0CF04F40-C8D5-48B5-B8C6-FFD0F9D3EC1A}" presName="connTx" presStyleLbl="parChTrans1D4" presStyleIdx="2" presStyleCnt="9"/>
      <dgm:spPr/>
      <dgm:t>
        <a:bodyPr/>
        <a:lstStyle/>
        <a:p>
          <a:endParaRPr lang="en-US"/>
        </a:p>
      </dgm:t>
    </dgm:pt>
    <dgm:pt modelId="{20DFF2F4-94C4-4BFD-BE80-0EE7504222D3}" type="pres">
      <dgm:prSet presAssocID="{2A096F55-5A3C-49E7-A75F-890B38575893}" presName="root2" presStyleCnt="0"/>
      <dgm:spPr/>
      <dgm:t>
        <a:bodyPr/>
        <a:lstStyle/>
        <a:p>
          <a:endParaRPr lang="en-US"/>
        </a:p>
      </dgm:t>
    </dgm:pt>
    <dgm:pt modelId="{D730885B-CFBC-4D1A-9148-6D6588828295}" type="pres">
      <dgm:prSet presAssocID="{2A096F55-5A3C-49E7-A75F-890B38575893}" presName="LevelTwoTextNode" presStyleLbl="node4" presStyleIdx="2" presStyleCnt="9" custScaleX="152309" custLinFactNeighborX="18194" custLinFactNeighborY="35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F456D8-381F-43F3-BBB9-ED994B34A71B}" type="pres">
      <dgm:prSet presAssocID="{2A096F55-5A3C-49E7-A75F-890B38575893}" presName="level3hierChild" presStyleCnt="0"/>
      <dgm:spPr/>
      <dgm:t>
        <a:bodyPr/>
        <a:lstStyle/>
        <a:p>
          <a:endParaRPr lang="en-US"/>
        </a:p>
      </dgm:t>
    </dgm:pt>
    <dgm:pt modelId="{6F908AE0-42A1-4255-B015-996D8DEF9608}" type="pres">
      <dgm:prSet presAssocID="{AAFF8EE8-9496-44C1-BD2F-F713DA52537C}" presName="conn2-1" presStyleLbl="parChTrans1D4" presStyleIdx="3" presStyleCnt="9" custScaleX="2000000"/>
      <dgm:spPr/>
      <dgm:t>
        <a:bodyPr/>
        <a:lstStyle/>
        <a:p>
          <a:endParaRPr lang="en-US"/>
        </a:p>
      </dgm:t>
    </dgm:pt>
    <dgm:pt modelId="{EA56D68E-79C9-4EDB-9133-5B54F7BB380F}" type="pres">
      <dgm:prSet presAssocID="{AAFF8EE8-9496-44C1-BD2F-F713DA52537C}" presName="connTx" presStyleLbl="parChTrans1D4" presStyleIdx="3" presStyleCnt="9"/>
      <dgm:spPr/>
      <dgm:t>
        <a:bodyPr/>
        <a:lstStyle/>
        <a:p>
          <a:endParaRPr lang="en-US"/>
        </a:p>
      </dgm:t>
    </dgm:pt>
    <dgm:pt modelId="{A5036532-7948-4C27-804A-94BFC519FB37}" type="pres">
      <dgm:prSet presAssocID="{D62BBB62-7623-4DF1-90A6-95659F2FF246}" presName="root2" presStyleCnt="0"/>
      <dgm:spPr/>
      <dgm:t>
        <a:bodyPr/>
        <a:lstStyle/>
        <a:p>
          <a:endParaRPr lang="en-US"/>
        </a:p>
      </dgm:t>
    </dgm:pt>
    <dgm:pt modelId="{B213EB27-2D0E-42E4-A777-C28C81FBE91A}" type="pres">
      <dgm:prSet presAssocID="{D62BBB62-7623-4DF1-90A6-95659F2FF246}" presName="LevelTwoTextNode" presStyleLbl="node4" presStyleIdx="3" presStyleCnt="9" custScaleX="152309" custLinFactNeighborX="18194" custLinFactNeighborY="-1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419E99-8787-4668-BEF4-A3482DD92C6F}" type="pres">
      <dgm:prSet presAssocID="{D62BBB62-7623-4DF1-90A6-95659F2FF246}" presName="level3hierChild" presStyleCnt="0"/>
      <dgm:spPr/>
      <dgm:t>
        <a:bodyPr/>
        <a:lstStyle/>
        <a:p>
          <a:endParaRPr lang="en-US"/>
        </a:p>
      </dgm:t>
    </dgm:pt>
    <dgm:pt modelId="{134BB507-37EB-494F-8635-571C7ACB5354}" type="pres">
      <dgm:prSet presAssocID="{E390398D-557F-4CCF-8BED-21F912FCD711}" presName="conn2-1" presStyleLbl="parChTrans1D4" presStyleIdx="4" presStyleCnt="9" custScaleX="2000000"/>
      <dgm:spPr/>
      <dgm:t>
        <a:bodyPr/>
        <a:lstStyle/>
        <a:p>
          <a:endParaRPr lang="en-US"/>
        </a:p>
      </dgm:t>
    </dgm:pt>
    <dgm:pt modelId="{AB4ED72C-16C6-47DF-A0DB-B812F84661FA}" type="pres">
      <dgm:prSet presAssocID="{E390398D-557F-4CCF-8BED-21F912FCD711}" presName="connTx" presStyleLbl="parChTrans1D4" presStyleIdx="4" presStyleCnt="9"/>
      <dgm:spPr/>
      <dgm:t>
        <a:bodyPr/>
        <a:lstStyle/>
        <a:p>
          <a:endParaRPr lang="en-US"/>
        </a:p>
      </dgm:t>
    </dgm:pt>
    <dgm:pt modelId="{371FB1D7-CA9E-48D0-993F-CF78F5C8F82E}" type="pres">
      <dgm:prSet presAssocID="{25E9B981-F27E-4094-808B-63AD68C766CF}" presName="root2" presStyleCnt="0"/>
      <dgm:spPr/>
      <dgm:t>
        <a:bodyPr/>
        <a:lstStyle/>
        <a:p>
          <a:endParaRPr lang="en-US"/>
        </a:p>
      </dgm:t>
    </dgm:pt>
    <dgm:pt modelId="{B66121EB-B467-4355-A33D-A8D1FE91CB60}" type="pres">
      <dgm:prSet presAssocID="{25E9B981-F27E-4094-808B-63AD68C766CF}" presName="LevelTwoTextNode" presStyleLbl="node4" presStyleIdx="4" presStyleCnt="9" custScaleX="152309" custLinFactNeighborX="18194" custLinFactNeighborY="-37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2F72DE-98FD-4F9B-8B70-9643BDCAC6BF}" type="pres">
      <dgm:prSet presAssocID="{25E9B981-F27E-4094-808B-63AD68C766CF}" presName="level3hierChild" presStyleCnt="0"/>
      <dgm:spPr/>
      <dgm:t>
        <a:bodyPr/>
        <a:lstStyle/>
        <a:p>
          <a:endParaRPr lang="en-US"/>
        </a:p>
      </dgm:t>
    </dgm:pt>
    <dgm:pt modelId="{B8D4D8AB-611B-44A4-80EC-8F7BE7318B43}" type="pres">
      <dgm:prSet presAssocID="{1431A0B2-3282-4AC1-B9B2-D69AEAFAB6F8}" presName="conn2-1" presStyleLbl="parChTrans1D2" presStyleIdx="1" presStyleCnt="2" custScaleX="2000000"/>
      <dgm:spPr/>
      <dgm:t>
        <a:bodyPr/>
        <a:lstStyle/>
        <a:p>
          <a:endParaRPr lang="en-US"/>
        </a:p>
      </dgm:t>
    </dgm:pt>
    <dgm:pt modelId="{0A4E8F5E-A095-4516-95A7-0F5F64BE9285}" type="pres">
      <dgm:prSet presAssocID="{1431A0B2-3282-4AC1-B9B2-D69AEAFAB6F8}" presName="connTx" presStyleLbl="parChTrans1D2" presStyleIdx="1" presStyleCnt="2"/>
      <dgm:spPr/>
      <dgm:t>
        <a:bodyPr/>
        <a:lstStyle/>
        <a:p>
          <a:endParaRPr lang="en-US"/>
        </a:p>
      </dgm:t>
    </dgm:pt>
    <dgm:pt modelId="{603C7692-44BA-4D48-AF6C-91CA97578C2A}" type="pres">
      <dgm:prSet presAssocID="{44328625-F578-4732-BB6D-BB43DA4D1E88}" presName="root2" presStyleCnt="0"/>
      <dgm:spPr/>
      <dgm:t>
        <a:bodyPr/>
        <a:lstStyle/>
        <a:p>
          <a:endParaRPr lang="en-US"/>
        </a:p>
      </dgm:t>
    </dgm:pt>
    <dgm:pt modelId="{F4225B3C-EBC6-45EE-86B3-B487DA076703}" type="pres">
      <dgm:prSet presAssocID="{44328625-F578-4732-BB6D-BB43DA4D1E88}" presName="LevelTwoTextNode" presStyleLbl="node2" presStyleIdx="1" presStyleCnt="2" custScaleX="152309" custLinFactNeighborX="-30351" custLinFactNeighborY="19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6EECA1-02B4-4CB2-813C-68E183AAE19D}" type="pres">
      <dgm:prSet presAssocID="{44328625-F578-4732-BB6D-BB43DA4D1E88}" presName="level3hierChild" presStyleCnt="0"/>
      <dgm:spPr/>
      <dgm:t>
        <a:bodyPr/>
        <a:lstStyle/>
        <a:p>
          <a:endParaRPr lang="en-US"/>
        </a:p>
      </dgm:t>
    </dgm:pt>
    <dgm:pt modelId="{BF2C893F-3CF5-4FEF-AD7F-512AD9431C34}" type="pres">
      <dgm:prSet presAssocID="{93D0FCC7-E359-4C7B-B349-19334CDC1BFB}" presName="conn2-1" presStyleLbl="parChTrans1D3" presStyleIdx="2" presStyleCnt="4" custScaleX="2000000"/>
      <dgm:spPr/>
      <dgm:t>
        <a:bodyPr/>
        <a:lstStyle/>
        <a:p>
          <a:endParaRPr lang="en-US"/>
        </a:p>
      </dgm:t>
    </dgm:pt>
    <dgm:pt modelId="{51DC58C7-BD39-4B5D-A144-F9550610786B}" type="pres">
      <dgm:prSet presAssocID="{93D0FCC7-E359-4C7B-B349-19334CDC1BFB}" presName="connTx" presStyleLbl="parChTrans1D3" presStyleIdx="2" presStyleCnt="4"/>
      <dgm:spPr/>
      <dgm:t>
        <a:bodyPr/>
        <a:lstStyle/>
        <a:p>
          <a:endParaRPr lang="en-US"/>
        </a:p>
      </dgm:t>
    </dgm:pt>
    <dgm:pt modelId="{0900E1AD-AD36-4AD3-BC7F-6AC6B92AEA58}" type="pres">
      <dgm:prSet presAssocID="{8E88013E-A282-405C-90E6-9830FC39B9E7}" presName="root2" presStyleCnt="0"/>
      <dgm:spPr/>
      <dgm:t>
        <a:bodyPr/>
        <a:lstStyle/>
        <a:p>
          <a:endParaRPr lang="en-US"/>
        </a:p>
      </dgm:t>
    </dgm:pt>
    <dgm:pt modelId="{49051286-91DA-4A93-A588-99DDE6750AB7}" type="pres">
      <dgm:prSet presAssocID="{8E88013E-A282-405C-90E6-9830FC39B9E7}" presName="LevelTwoTextNode" presStyleLbl="node3" presStyleIdx="2" presStyleCnt="4" custScaleX="1523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294EE3-54A2-4414-9B6D-98A4BCDF07FE}" type="pres">
      <dgm:prSet presAssocID="{8E88013E-A282-405C-90E6-9830FC39B9E7}" presName="level3hierChild" presStyleCnt="0"/>
      <dgm:spPr/>
      <dgm:t>
        <a:bodyPr/>
        <a:lstStyle/>
        <a:p>
          <a:endParaRPr lang="en-US"/>
        </a:p>
      </dgm:t>
    </dgm:pt>
    <dgm:pt modelId="{588A9532-F8EC-4E17-8B99-4FCA6CB277BF}" type="pres">
      <dgm:prSet presAssocID="{2B6BD53C-EC58-49CA-ADDD-71E7BB69B3B6}" presName="conn2-1" presStyleLbl="parChTrans1D4" presStyleIdx="5" presStyleCnt="9" custScaleX="2000000"/>
      <dgm:spPr/>
      <dgm:t>
        <a:bodyPr/>
        <a:lstStyle/>
        <a:p>
          <a:endParaRPr lang="en-US"/>
        </a:p>
      </dgm:t>
    </dgm:pt>
    <dgm:pt modelId="{90A7052E-EF01-4F99-967E-C165135C0BE1}" type="pres">
      <dgm:prSet presAssocID="{2B6BD53C-EC58-49CA-ADDD-71E7BB69B3B6}" presName="connTx" presStyleLbl="parChTrans1D4" presStyleIdx="5" presStyleCnt="9"/>
      <dgm:spPr/>
      <dgm:t>
        <a:bodyPr/>
        <a:lstStyle/>
        <a:p>
          <a:endParaRPr lang="en-US"/>
        </a:p>
      </dgm:t>
    </dgm:pt>
    <dgm:pt modelId="{C15737FC-5E0A-4728-982E-EFE187583D3C}" type="pres">
      <dgm:prSet presAssocID="{8ED8040B-267E-4604-A24E-913640182B77}" presName="root2" presStyleCnt="0"/>
      <dgm:spPr/>
      <dgm:t>
        <a:bodyPr/>
        <a:lstStyle/>
        <a:p>
          <a:endParaRPr lang="en-US"/>
        </a:p>
      </dgm:t>
    </dgm:pt>
    <dgm:pt modelId="{03D3A5AF-A496-410B-8F4C-E0D5D21C3D19}" type="pres">
      <dgm:prSet presAssocID="{8ED8040B-267E-4604-A24E-913640182B77}" presName="LevelTwoTextNode" presStyleLbl="node4" presStyleIdx="5" presStyleCnt="9" custScaleX="152309" custLinFactNeighborX="18194" custLinFactNeighborY="-73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585DFB-DC62-4391-9BB2-32791DA27EF0}" type="pres">
      <dgm:prSet presAssocID="{8ED8040B-267E-4604-A24E-913640182B77}" presName="level3hierChild" presStyleCnt="0"/>
      <dgm:spPr/>
      <dgm:t>
        <a:bodyPr/>
        <a:lstStyle/>
        <a:p>
          <a:endParaRPr lang="en-US"/>
        </a:p>
      </dgm:t>
    </dgm:pt>
    <dgm:pt modelId="{A7CC4EBA-02D5-4129-A9E0-5C68482AD959}" type="pres">
      <dgm:prSet presAssocID="{90C59F40-E06A-4D52-8D85-986513D7FDD7}" presName="conn2-1" presStyleLbl="parChTrans1D4" presStyleIdx="6" presStyleCnt="9" custScaleX="2000000"/>
      <dgm:spPr/>
      <dgm:t>
        <a:bodyPr/>
        <a:lstStyle/>
        <a:p>
          <a:endParaRPr lang="en-US"/>
        </a:p>
      </dgm:t>
    </dgm:pt>
    <dgm:pt modelId="{3A9FC2FC-1D1E-4C49-B632-5D1FCE58AB01}" type="pres">
      <dgm:prSet presAssocID="{90C59F40-E06A-4D52-8D85-986513D7FDD7}" presName="connTx" presStyleLbl="parChTrans1D4" presStyleIdx="6" presStyleCnt="9"/>
      <dgm:spPr/>
      <dgm:t>
        <a:bodyPr/>
        <a:lstStyle/>
        <a:p>
          <a:endParaRPr lang="en-US"/>
        </a:p>
      </dgm:t>
    </dgm:pt>
    <dgm:pt modelId="{86CF77DC-0A6A-47C7-BFDA-15BAA558EAA8}" type="pres">
      <dgm:prSet presAssocID="{67985F1E-35CF-4D21-B3D9-20B4712C101F}" presName="root2" presStyleCnt="0"/>
      <dgm:spPr/>
      <dgm:t>
        <a:bodyPr/>
        <a:lstStyle/>
        <a:p>
          <a:endParaRPr lang="en-US"/>
        </a:p>
      </dgm:t>
    </dgm:pt>
    <dgm:pt modelId="{59E38191-443C-4C25-9D0D-084A079D3767}" type="pres">
      <dgm:prSet presAssocID="{67985F1E-35CF-4D21-B3D9-20B4712C101F}" presName="LevelTwoTextNode" presStyleLbl="node4" presStyleIdx="6" presStyleCnt="9" custScaleX="152309" custLinFactNeighborX="18194" custLinFactNeighborY="-221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C3E3E4-57BA-44C5-ACCC-77F1D5835584}" type="pres">
      <dgm:prSet presAssocID="{67985F1E-35CF-4D21-B3D9-20B4712C101F}" presName="level3hierChild" presStyleCnt="0"/>
      <dgm:spPr/>
      <dgm:t>
        <a:bodyPr/>
        <a:lstStyle/>
        <a:p>
          <a:endParaRPr lang="en-US"/>
        </a:p>
      </dgm:t>
    </dgm:pt>
    <dgm:pt modelId="{F17BFDCC-4464-4FDB-899A-5E87464D8C2A}" type="pres">
      <dgm:prSet presAssocID="{F397D208-9C8F-4DDA-822A-229CF011346D}" presName="conn2-1" presStyleLbl="parChTrans1D3" presStyleIdx="3" presStyleCnt="4" custScaleX="2000000"/>
      <dgm:spPr/>
      <dgm:t>
        <a:bodyPr/>
        <a:lstStyle/>
        <a:p>
          <a:endParaRPr lang="en-US"/>
        </a:p>
      </dgm:t>
    </dgm:pt>
    <dgm:pt modelId="{D6F5D953-36EE-4986-872F-736AD614C197}" type="pres">
      <dgm:prSet presAssocID="{F397D208-9C8F-4DDA-822A-229CF011346D}" presName="connTx" presStyleLbl="parChTrans1D3" presStyleIdx="3" presStyleCnt="4"/>
      <dgm:spPr/>
      <dgm:t>
        <a:bodyPr/>
        <a:lstStyle/>
        <a:p>
          <a:endParaRPr lang="en-US"/>
        </a:p>
      </dgm:t>
    </dgm:pt>
    <dgm:pt modelId="{568CE9E5-3FBB-426E-AECC-4B0D8A5A9036}" type="pres">
      <dgm:prSet presAssocID="{EA2A457A-FB54-4C92-9C58-35D4AC98AFB3}" presName="root2" presStyleCnt="0"/>
      <dgm:spPr/>
      <dgm:t>
        <a:bodyPr/>
        <a:lstStyle/>
        <a:p>
          <a:endParaRPr lang="en-US"/>
        </a:p>
      </dgm:t>
    </dgm:pt>
    <dgm:pt modelId="{E2A5E2DF-03E0-45AE-96E8-1224681D39D1}" type="pres">
      <dgm:prSet presAssocID="{EA2A457A-FB54-4C92-9C58-35D4AC98AFB3}" presName="LevelTwoTextNode" presStyleLbl="node3" presStyleIdx="3" presStyleCnt="4" custScaleX="1523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E88CC8-998C-4CA0-AB21-2D86FCA39F38}" type="pres">
      <dgm:prSet presAssocID="{EA2A457A-FB54-4C92-9C58-35D4AC98AFB3}" presName="level3hierChild" presStyleCnt="0"/>
      <dgm:spPr/>
      <dgm:t>
        <a:bodyPr/>
        <a:lstStyle/>
        <a:p>
          <a:endParaRPr lang="en-US"/>
        </a:p>
      </dgm:t>
    </dgm:pt>
    <dgm:pt modelId="{AB5C263A-F437-411E-A449-5F9230E53481}" type="pres">
      <dgm:prSet presAssocID="{375D8730-3558-43F4-B14F-A54DD7568AC9}" presName="conn2-1" presStyleLbl="parChTrans1D4" presStyleIdx="7" presStyleCnt="9" custScaleX="2000000"/>
      <dgm:spPr/>
      <dgm:t>
        <a:bodyPr/>
        <a:lstStyle/>
        <a:p>
          <a:endParaRPr lang="en-US"/>
        </a:p>
      </dgm:t>
    </dgm:pt>
    <dgm:pt modelId="{765AD3C1-5FCC-437B-844F-81A34235B79D}" type="pres">
      <dgm:prSet presAssocID="{375D8730-3558-43F4-B14F-A54DD7568AC9}" presName="connTx" presStyleLbl="parChTrans1D4" presStyleIdx="7" presStyleCnt="9"/>
      <dgm:spPr/>
      <dgm:t>
        <a:bodyPr/>
        <a:lstStyle/>
        <a:p>
          <a:endParaRPr lang="en-US"/>
        </a:p>
      </dgm:t>
    </dgm:pt>
    <dgm:pt modelId="{0D86877E-3F81-4300-8F7A-98CBBE31F8FC}" type="pres">
      <dgm:prSet presAssocID="{38525284-0721-4C54-B256-DB991012C520}" presName="root2" presStyleCnt="0"/>
      <dgm:spPr/>
      <dgm:t>
        <a:bodyPr/>
        <a:lstStyle/>
        <a:p>
          <a:endParaRPr lang="en-US"/>
        </a:p>
      </dgm:t>
    </dgm:pt>
    <dgm:pt modelId="{B16C7CF4-0140-4BAD-A501-DB5BA8B37520}" type="pres">
      <dgm:prSet presAssocID="{38525284-0721-4C54-B256-DB991012C520}" presName="LevelTwoTextNode" presStyleLbl="node4" presStyleIdx="7" presStyleCnt="9" custScaleX="152309" custLinFactNeighborX="18489" custLinFactNeighborY="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986846-0333-4E4A-9068-5F28C25389CC}" type="pres">
      <dgm:prSet presAssocID="{38525284-0721-4C54-B256-DB991012C520}" presName="level3hierChild" presStyleCnt="0"/>
      <dgm:spPr/>
      <dgm:t>
        <a:bodyPr/>
        <a:lstStyle/>
        <a:p>
          <a:endParaRPr lang="en-US"/>
        </a:p>
      </dgm:t>
    </dgm:pt>
    <dgm:pt modelId="{51FE1D56-B6EF-4B58-B279-11B47D967464}" type="pres">
      <dgm:prSet presAssocID="{C7618421-7D89-49AF-92CB-36347C3C202E}" presName="conn2-1" presStyleLbl="parChTrans1D4" presStyleIdx="8" presStyleCnt="9" custScaleX="2000000"/>
      <dgm:spPr/>
      <dgm:t>
        <a:bodyPr/>
        <a:lstStyle/>
        <a:p>
          <a:endParaRPr lang="en-US"/>
        </a:p>
      </dgm:t>
    </dgm:pt>
    <dgm:pt modelId="{13102979-B412-40D3-9E5C-1629772E4AC1}" type="pres">
      <dgm:prSet presAssocID="{C7618421-7D89-49AF-92CB-36347C3C202E}" presName="connTx" presStyleLbl="parChTrans1D4" presStyleIdx="8" presStyleCnt="9"/>
      <dgm:spPr/>
      <dgm:t>
        <a:bodyPr/>
        <a:lstStyle/>
        <a:p>
          <a:endParaRPr lang="en-US"/>
        </a:p>
      </dgm:t>
    </dgm:pt>
    <dgm:pt modelId="{61DE3B0D-F49A-4D39-B060-E4557BDD3F63}" type="pres">
      <dgm:prSet presAssocID="{5503F805-9C91-4FAE-B2FE-0A17AF1E0548}" presName="root2" presStyleCnt="0"/>
      <dgm:spPr/>
    </dgm:pt>
    <dgm:pt modelId="{12837762-D5F1-4A93-99BD-A012994BE51F}" type="pres">
      <dgm:prSet presAssocID="{5503F805-9C91-4FAE-B2FE-0A17AF1E0548}" presName="LevelTwoTextNode" presStyleLbl="node4" presStyleIdx="8" presStyleCnt="9" custScaleX="152309" custLinFactNeighborX="201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E14890-AA7E-4453-8EA8-A3F5B008A94A}" type="pres">
      <dgm:prSet presAssocID="{5503F805-9C91-4FAE-B2FE-0A17AF1E0548}" presName="level3hierChild" presStyleCnt="0"/>
      <dgm:spPr/>
    </dgm:pt>
  </dgm:ptLst>
  <dgm:cxnLst>
    <dgm:cxn modelId="{9ADF8CB7-0B78-4DC3-BEAB-B50C5E3CFA89}" type="presOf" srcId="{AAFF8EE8-9496-44C1-BD2F-F713DA52537C}" destId="{EA56D68E-79C9-4EDB-9133-5B54F7BB380F}" srcOrd="1" destOrd="0" presId="urn:microsoft.com/office/officeart/2005/8/layout/hierarchy2"/>
    <dgm:cxn modelId="{D9536F33-0384-4D42-B22C-29CE867B44BC}" type="presOf" srcId="{2B6BD53C-EC58-49CA-ADDD-71E7BB69B3B6}" destId="{90A7052E-EF01-4F99-967E-C165135C0BE1}" srcOrd="1" destOrd="0" presId="urn:microsoft.com/office/officeart/2005/8/layout/hierarchy2"/>
    <dgm:cxn modelId="{F78BB080-8F55-4851-AECC-FFA3D63F1393}" type="presOf" srcId="{BBE087C0-EB9E-45AC-B2DC-5E1FB9A6973F}" destId="{461ECD49-5923-4830-8C8D-C9379B960C3D}" srcOrd="1" destOrd="0" presId="urn:microsoft.com/office/officeart/2005/8/layout/hierarchy2"/>
    <dgm:cxn modelId="{564EB005-D36A-4892-BC84-43DFBE3E194A}" type="presOf" srcId="{056C8A95-7419-4DE4-ACB5-A03F92F90374}" destId="{182B1B4E-A1A8-47FA-AF5E-EEDADB08AE35}" srcOrd="0" destOrd="0" presId="urn:microsoft.com/office/officeart/2005/8/layout/hierarchy2"/>
    <dgm:cxn modelId="{0F5B067B-876C-4E1B-AF7B-B7B17EDAF3FA}" srcId="{C2B76EE9-29FC-4496-8154-F125A9AC4A35}" destId="{3632445F-42CC-4F2F-A81D-E281C8DB07E9}" srcOrd="0" destOrd="0" parTransId="{4FAD380D-E9FA-4086-8A3A-594090EF32AC}" sibTransId="{8E22E07B-7E7D-457B-AEA6-3925438EFEE6}"/>
    <dgm:cxn modelId="{019FAF88-D538-4554-AD6A-341F3206A707}" type="presOf" srcId="{D62BBB62-7623-4DF1-90A6-95659F2FF246}" destId="{B213EB27-2D0E-42E4-A777-C28C81FBE91A}" srcOrd="0" destOrd="0" presId="urn:microsoft.com/office/officeart/2005/8/layout/hierarchy2"/>
    <dgm:cxn modelId="{ED3553C6-711A-4652-B533-4211C113DE9B}" type="presOf" srcId="{1FF66459-0A90-4DAA-85B8-72A4A25BD4E7}" destId="{6F74F3AB-4D25-4FF7-9A25-2907ACD3DA81}" srcOrd="1" destOrd="0" presId="urn:microsoft.com/office/officeart/2005/8/layout/hierarchy2"/>
    <dgm:cxn modelId="{063DDF49-D2E7-43EC-AB8E-5EFADBF42497}" srcId="{44328625-F578-4732-BB6D-BB43DA4D1E88}" destId="{EA2A457A-FB54-4C92-9C58-35D4AC98AFB3}" srcOrd="1" destOrd="0" parTransId="{F397D208-9C8F-4DDA-822A-229CF011346D}" sibTransId="{46CDCCD7-CBE6-4810-9135-457A69E93C25}"/>
    <dgm:cxn modelId="{A1106653-6DC5-4A64-87C8-9D56A6AD07C9}" type="presOf" srcId="{375D8730-3558-43F4-B14F-A54DD7568AC9}" destId="{765AD3C1-5FCC-437B-844F-81A34235B79D}" srcOrd="1" destOrd="0" presId="urn:microsoft.com/office/officeart/2005/8/layout/hierarchy2"/>
    <dgm:cxn modelId="{4B789751-0C7D-433E-8F51-AE0B647B4FF6}" srcId="{3632445F-42CC-4F2F-A81D-E281C8DB07E9}" destId="{44328625-F578-4732-BB6D-BB43DA4D1E88}" srcOrd="1" destOrd="0" parTransId="{1431A0B2-3282-4AC1-B9B2-D69AEAFAB6F8}" sibTransId="{9619AE2F-0C91-4C77-89CA-42B1A775F0D1}"/>
    <dgm:cxn modelId="{93CBEB91-5EF2-42B9-9B23-AFC68AEC08DF}" type="presOf" srcId="{1431A0B2-3282-4AC1-B9B2-D69AEAFAB6F8}" destId="{B8D4D8AB-611B-44A4-80EC-8F7BE7318B43}" srcOrd="0" destOrd="0" presId="urn:microsoft.com/office/officeart/2005/8/layout/hierarchy2"/>
    <dgm:cxn modelId="{36F1F5B4-1E81-4184-8D78-235F36AC759D}" type="presOf" srcId="{90C59F40-E06A-4D52-8D85-986513D7FDD7}" destId="{A7CC4EBA-02D5-4129-A9E0-5C68482AD959}" srcOrd="0" destOrd="0" presId="urn:microsoft.com/office/officeart/2005/8/layout/hierarchy2"/>
    <dgm:cxn modelId="{1B9858AE-814D-49E6-A6CF-27B10EF76DD6}" type="presOf" srcId="{AAFF8EE8-9496-44C1-BD2F-F713DA52537C}" destId="{6F908AE0-42A1-4255-B015-996D8DEF9608}" srcOrd="0" destOrd="0" presId="urn:microsoft.com/office/officeart/2005/8/layout/hierarchy2"/>
    <dgm:cxn modelId="{D468CA1A-244A-4DC6-A56E-C5A46ABA6F12}" type="presOf" srcId="{F397D208-9C8F-4DDA-822A-229CF011346D}" destId="{D6F5D953-36EE-4986-872F-736AD614C197}" srcOrd="1" destOrd="0" presId="urn:microsoft.com/office/officeart/2005/8/layout/hierarchy2"/>
    <dgm:cxn modelId="{105807E2-0C34-49DC-83AD-54D26E0CC724}" type="presOf" srcId="{C7618421-7D89-49AF-92CB-36347C3C202E}" destId="{51FE1D56-B6EF-4B58-B279-11B47D967464}" srcOrd="0" destOrd="0" presId="urn:microsoft.com/office/officeart/2005/8/layout/hierarchy2"/>
    <dgm:cxn modelId="{FA3B5E15-8A59-4160-A49E-E0C87CDAB427}" srcId="{EA2A457A-FB54-4C92-9C58-35D4AC98AFB3}" destId="{38525284-0721-4C54-B256-DB991012C520}" srcOrd="0" destOrd="0" parTransId="{375D8730-3558-43F4-B14F-A54DD7568AC9}" sibTransId="{15C19140-5D28-4142-94DE-BB0B118A39DF}"/>
    <dgm:cxn modelId="{A9FB615D-7B7E-4946-8A0F-5F8DAF61C82F}" type="presOf" srcId="{3632445F-42CC-4F2F-A81D-E281C8DB07E9}" destId="{87B11D08-F017-43EE-A692-1B784FF088F5}" srcOrd="0" destOrd="0" presId="urn:microsoft.com/office/officeart/2005/8/layout/hierarchy2"/>
    <dgm:cxn modelId="{EBB83271-C63C-4BD0-91F6-CBBFF9E7AC72}" srcId="{D6310FB1-5FD1-4317-BE2C-EB235B09869A}" destId="{D62BBB62-7623-4DF1-90A6-95659F2FF246}" srcOrd="1" destOrd="0" parTransId="{AAFF8EE8-9496-44C1-BD2F-F713DA52537C}" sibTransId="{1F7877E0-C849-488E-8EF7-0F1F08B20E04}"/>
    <dgm:cxn modelId="{D2C51B35-AD85-49C0-924A-A232D7227CF5}" srcId="{EA2A457A-FB54-4C92-9C58-35D4AC98AFB3}" destId="{5503F805-9C91-4FAE-B2FE-0A17AF1E0548}" srcOrd="1" destOrd="0" parTransId="{C7618421-7D89-49AF-92CB-36347C3C202E}" sibTransId="{554F005A-A196-43B8-B2CA-7076B15E5190}"/>
    <dgm:cxn modelId="{07BD6EDA-1C52-4AF7-AC6B-27D86F2D45F1}" srcId="{44328625-F578-4732-BB6D-BB43DA4D1E88}" destId="{8E88013E-A282-405C-90E6-9830FC39B9E7}" srcOrd="0" destOrd="0" parTransId="{93D0FCC7-E359-4C7B-B349-19334CDC1BFB}" sibTransId="{0BECDC2E-F3D9-47E6-A16F-4DE5D4DC7B52}"/>
    <dgm:cxn modelId="{78D8E0EA-1233-4D3D-B15A-BDF664A43C04}" type="presOf" srcId="{93D0FCC7-E359-4C7B-B349-19334CDC1BFB}" destId="{51DC58C7-BD39-4B5D-A144-F9550610786B}" srcOrd="1" destOrd="0" presId="urn:microsoft.com/office/officeart/2005/8/layout/hierarchy2"/>
    <dgm:cxn modelId="{89255444-54C5-4F9C-81A1-7F88D44FB8BC}" type="presOf" srcId="{C7618421-7D89-49AF-92CB-36347C3C202E}" destId="{13102979-B412-40D3-9E5C-1629772E4AC1}" srcOrd="1" destOrd="0" presId="urn:microsoft.com/office/officeart/2005/8/layout/hierarchy2"/>
    <dgm:cxn modelId="{8A6F1DD2-5FA8-4F7A-96A5-D90795740A32}" type="presOf" srcId="{C2B76EE9-29FC-4496-8154-F125A9AC4A35}" destId="{06377BFA-7BE9-45DA-AE8A-E074F16063FC}" srcOrd="0" destOrd="0" presId="urn:microsoft.com/office/officeart/2005/8/layout/hierarchy2"/>
    <dgm:cxn modelId="{5427E529-EF15-4726-A12E-25C9E18B016F}" srcId="{8E88013E-A282-405C-90E6-9830FC39B9E7}" destId="{67985F1E-35CF-4D21-B3D9-20B4712C101F}" srcOrd="1" destOrd="0" parTransId="{90C59F40-E06A-4D52-8D85-986513D7FDD7}" sibTransId="{BED02BCD-BDF6-4D37-82E6-D3237325CB39}"/>
    <dgm:cxn modelId="{ED065548-0781-448B-94F7-406F1D1643F0}" srcId="{056C8A95-7419-4DE4-ACB5-A03F92F90374}" destId="{D6310FB1-5FD1-4317-BE2C-EB235B09869A}" srcOrd="1" destOrd="0" parTransId="{C6256356-F0DA-486C-9024-E270BEB64DDB}" sibTransId="{4F6E13FB-64A1-4678-AECA-A7B61019C235}"/>
    <dgm:cxn modelId="{7E929516-A665-425F-B9BB-0F1D54AF8A35}" srcId="{8E88013E-A282-405C-90E6-9830FC39B9E7}" destId="{8ED8040B-267E-4604-A24E-913640182B77}" srcOrd="0" destOrd="0" parTransId="{2B6BD53C-EC58-49CA-ADDD-71E7BB69B3B6}" sibTransId="{4E657443-7F1C-416E-85CD-2B9997E439BD}"/>
    <dgm:cxn modelId="{0D8AE3BF-99C8-4B92-B03E-DCB9D2EC6E2A}" type="presOf" srcId="{C6256356-F0DA-486C-9024-E270BEB64DDB}" destId="{991DB984-CCDB-4B85-BD0C-95C981D8B10F}" srcOrd="1" destOrd="0" presId="urn:microsoft.com/office/officeart/2005/8/layout/hierarchy2"/>
    <dgm:cxn modelId="{E628EB24-BA70-4274-8562-9DD50164899F}" type="presOf" srcId="{5166AC53-C42C-4EB4-B566-FF0C15F3A0C0}" destId="{D95DD386-3D25-4C09-BF23-45CEF4D5BF67}" srcOrd="0" destOrd="0" presId="urn:microsoft.com/office/officeart/2005/8/layout/hierarchy2"/>
    <dgm:cxn modelId="{1697F0FE-6D83-448C-ACF5-1F2FF1459335}" type="presOf" srcId="{E390398D-557F-4CCF-8BED-21F912FCD711}" destId="{134BB507-37EB-494F-8635-571C7ACB5354}" srcOrd="0" destOrd="0" presId="urn:microsoft.com/office/officeart/2005/8/layout/hierarchy2"/>
    <dgm:cxn modelId="{928B4608-02CA-471B-A874-501144E5FDAB}" type="presOf" srcId="{B0B2F521-894B-48B5-81D2-FFA404DAD89D}" destId="{85747FE6-3D13-4B53-B410-4D6FEA8D4419}" srcOrd="0" destOrd="0" presId="urn:microsoft.com/office/officeart/2005/8/layout/hierarchy2"/>
    <dgm:cxn modelId="{F5C38F9E-ABC6-4E84-97E8-86DB91470DD9}" type="presOf" srcId="{C6256356-F0DA-486C-9024-E270BEB64DDB}" destId="{C85DC74E-FDAE-48EF-9B4B-CAF5FA12D1B7}" srcOrd="0" destOrd="0" presId="urn:microsoft.com/office/officeart/2005/8/layout/hierarchy2"/>
    <dgm:cxn modelId="{DCBA5DC3-C8EC-4A83-939D-08A7292F339F}" type="presOf" srcId="{2B6BD53C-EC58-49CA-ADDD-71E7BB69B3B6}" destId="{588A9532-F8EC-4E17-8B99-4FCA6CB277BF}" srcOrd="0" destOrd="0" presId="urn:microsoft.com/office/officeart/2005/8/layout/hierarchy2"/>
    <dgm:cxn modelId="{89D6B234-57A6-42E0-985A-67BC199CBFDB}" type="presOf" srcId="{BBE087C0-EB9E-45AC-B2DC-5E1FB9A6973F}" destId="{68753F67-68E4-4806-83F3-1F83595B9F01}" srcOrd="0" destOrd="0" presId="urn:microsoft.com/office/officeart/2005/8/layout/hierarchy2"/>
    <dgm:cxn modelId="{DBBB7C85-C0AB-4CED-91D1-1C76C7985212}" type="presOf" srcId="{38525284-0721-4C54-B256-DB991012C520}" destId="{B16C7CF4-0140-4BAD-A501-DB5BA8B37520}" srcOrd="0" destOrd="0" presId="urn:microsoft.com/office/officeart/2005/8/layout/hierarchy2"/>
    <dgm:cxn modelId="{E7BE0AE2-4E28-4E0C-8D3A-477C579D71E2}" type="presOf" srcId="{0CF04F40-C8D5-48B5-B8C6-FFD0F9D3EC1A}" destId="{8E9622CE-B7AC-4DD0-8236-88A123B7882C}" srcOrd="0" destOrd="0" presId="urn:microsoft.com/office/officeart/2005/8/layout/hierarchy2"/>
    <dgm:cxn modelId="{47798525-3EDD-4336-9F24-4D01D11AB8F4}" type="presOf" srcId="{F397D208-9C8F-4DDA-822A-229CF011346D}" destId="{F17BFDCC-4464-4FDB-899A-5E87464D8C2A}" srcOrd="0" destOrd="0" presId="urn:microsoft.com/office/officeart/2005/8/layout/hierarchy2"/>
    <dgm:cxn modelId="{CD0C12EF-E683-4498-BB74-F649BACECABB}" type="presOf" srcId="{375D8730-3558-43F4-B14F-A54DD7568AC9}" destId="{AB5C263A-F437-411E-A449-5F9230E53481}" srcOrd="0" destOrd="0" presId="urn:microsoft.com/office/officeart/2005/8/layout/hierarchy2"/>
    <dgm:cxn modelId="{E227C657-CBC5-42B4-AA67-E362AE7D1854}" srcId="{3632445F-42CC-4F2F-A81D-E281C8DB07E9}" destId="{056C8A95-7419-4DE4-ACB5-A03F92F90374}" srcOrd="0" destOrd="0" parTransId="{1FF66459-0A90-4DAA-85B8-72A4A25BD4E7}" sibTransId="{4BACD445-00C0-4F5C-AC41-D9E751CB5C92}"/>
    <dgm:cxn modelId="{09E3A62B-748F-4E5A-92FF-CC5FA69607FB}" type="presOf" srcId="{4B04C254-30B9-4CC1-BA95-5FDDE438DA69}" destId="{02C3B5EF-DE36-4292-B877-23C773F7E037}" srcOrd="0" destOrd="0" presId="urn:microsoft.com/office/officeart/2005/8/layout/hierarchy2"/>
    <dgm:cxn modelId="{78722985-F269-4674-AD66-360F62AF60FF}" type="presOf" srcId="{1431A0B2-3282-4AC1-B9B2-D69AEAFAB6F8}" destId="{0A4E8F5E-A095-4516-95A7-0F5F64BE9285}" srcOrd="1" destOrd="0" presId="urn:microsoft.com/office/officeart/2005/8/layout/hierarchy2"/>
    <dgm:cxn modelId="{2A30EF6F-4E7F-45B7-ABC0-BE32F049E2E4}" type="presOf" srcId="{109CFD70-15A2-4FEB-89C3-E9E3F5CAFE5C}" destId="{7FD4D284-CED4-404D-ADF4-E5375E20C875}" srcOrd="0" destOrd="0" presId="urn:microsoft.com/office/officeart/2005/8/layout/hierarchy2"/>
    <dgm:cxn modelId="{5190AE52-4D3C-4E02-9867-C187DEC43839}" srcId="{D6310FB1-5FD1-4317-BE2C-EB235B09869A}" destId="{2A096F55-5A3C-49E7-A75F-890B38575893}" srcOrd="0" destOrd="0" parTransId="{0CF04F40-C8D5-48B5-B8C6-FFD0F9D3EC1A}" sibTransId="{B756FAC8-E67B-47EA-84DA-2FC658616594}"/>
    <dgm:cxn modelId="{502BF615-8FD2-4EC4-B629-836F69BE0E69}" type="presOf" srcId="{8E88013E-A282-405C-90E6-9830FC39B9E7}" destId="{49051286-91DA-4A93-A588-99DDE6750AB7}" srcOrd="0" destOrd="0" presId="urn:microsoft.com/office/officeart/2005/8/layout/hierarchy2"/>
    <dgm:cxn modelId="{8174F99B-407B-41EA-89C8-3A2D7E2BBF2C}" srcId="{C5A626E6-EAA3-40BB-AB36-190A29591D4D}" destId="{109CFD70-15A2-4FEB-89C3-E9E3F5CAFE5C}" srcOrd="1" destOrd="0" parTransId="{5166AC53-C42C-4EB4-B566-FF0C15F3A0C0}" sibTransId="{65F4F24E-17AE-4D3E-A503-60AFCDB6FFE7}"/>
    <dgm:cxn modelId="{5ADCBD98-EBD0-4DB8-8D77-9FC013F4F6B9}" type="presOf" srcId="{E390398D-557F-4CCF-8BED-21F912FCD711}" destId="{AB4ED72C-16C6-47DF-A0DB-B812F84661FA}" srcOrd="1" destOrd="0" presId="urn:microsoft.com/office/officeart/2005/8/layout/hierarchy2"/>
    <dgm:cxn modelId="{F8EA811F-6D78-4F06-848C-39EA4FE287FD}" type="presOf" srcId="{D6310FB1-5FD1-4317-BE2C-EB235B09869A}" destId="{7108BD1A-4CDF-4D29-B859-33550C9F7DEB}" srcOrd="0" destOrd="0" presId="urn:microsoft.com/office/officeart/2005/8/layout/hierarchy2"/>
    <dgm:cxn modelId="{51D9F9C1-77F4-4397-9C02-B53CC3C22D24}" type="presOf" srcId="{44328625-F578-4732-BB6D-BB43DA4D1E88}" destId="{F4225B3C-EBC6-45EE-86B3-B487DA076703}" srcOrd="0" destOrd="0" presId="urn:microsoft.com/office/officeart/2005/8/layout/hierarchy2"/>
    <dgm:cxn modelId="{C0D036A7-5AB0-4A92-A6B9-3CA1591EB319}" srcId="{056C8A95-7419-4DE4-ACB5-A03F92F90374}" destId="{C5A626E6-EAA3-40BB-AB36-190A29591D4D}" srcOrd="0" destOrd="0" parTransId="{B0B2F521-894B-48B5-81D2-FFA404DAD89D}" sibTransId="{05CF6180-C1CB-4255-B1EE-46AC85899584}"/>
    <dgm:cxn modelId="{219393FF-B35A-42FF-B4B7-FF047C74F840}" type="presOf" srcId="{93D0FCC7-E359-4C7B-B349-19334CDC1BFB}" destId="{BF2C893F-3CF5-4FEF-AD7F-512AD9431C34}" srcOrd="0" destOrd="0" presId="urn:microsoft.com/office/officeart/2005/8/layout/hierarchy2"/>
    <dgm:cxn modelId="{29FD23C1-A7FB-4BD3-A6A0-F38A5968C5E8}" type="presOf" srcId="{8ED8040B-267E-4604-A24E-913640182B77}" destId="{03D3A5AF-A496-410B-8F4C-E0D5D21C3D19}" srcOrd="0" destOrd="0" presId="urn:microsoft.com/office/officeart/2005/8/layout/hierarchy2"/>
    <dgm:cxn modelId="{1190D730-C5FE-43C4-8B42-A8D7FC12E03F}" type="presOf" srcId="{90C59F40-E06A-4D52-8D85-986513D7FDD7}" destId="{3A9FC2FC-1D1E-4C49-B632-5D1FCE58AB01}" srcOrd="1" destOrd="0" presId="urn:microsoft.com/office/officeart/2005/8/layout/hierarchy2"/>
    <dgm:cxn modelId="{7BE9151F-5A9F-4B75-905B-437411AD3892}" type="presOf" srcId="{2A096F55-5A3C-49E7-A75F-890B38575893}" destId="{D730885B-CFBC-4D1A-9148-6D6588828295}" srcOrd="0" destOrd="0" presId="urn:microsoft.com/office/officeart/2005/8/layout/hierarchy2"/>
    <dgm:cxn modelId="{2040C61C-C7D2-4E59-9E65-F490C8B63ECB}" type="presOf" srcId="{B0B2F521-894B-48B5-81D2-FFA404DAD89D}" destId="{42A14B42-C9A1-4BA5-A6A8-5D2DADD776FF}" srcOrd="1" destOrd="0" presId="urn:microsoft.com/office/officeart/2005/8/layout/hierarchy2"/>
    <dgm:cxn modelId="{5CC50EA1-0955-4DF0-BE33-E010A9F8D02E}" type="presOf" srcId="{67985F1E-35CF-4D21-B3D9-20B4712C101F}" destId="{59E38191-443C-4C25-9D0D-084A079D3767}" srcOrd="0" destOrd="0" presId="urn:microsoft.com/office/officeart/2005/8/layout/hierarchy2"/>
    <dgm:cxn modelId="{5C9F2863-6AFE-45C5-8A5D-0CA23CDAC20D}" type="presOf" srcId="{5503F805-9C91-4FAE-B2FE-0A17AF1E0548}" destId="{12837762-D5F1-4A93-99BD-A012994BE51F}" srcOrd="0" destOrd="0" presId="urn:microsoft.com/office/officeart/2005/8/layout/hierarchy2"/>
    <dgm:cxn modelId="{763AA6F6-67B5-45A9-92F8-13ECDBADD0A1}" srcId="{C5A626E6-EAA3-40BB-AB36-190A29591D4D}" destId="{4B04C254-30B9-4CC1-BA95-5FDDE438DA69}" srcOrd="0" destOrd="0" parTransId="{BBE087C0-EB9E-45AC-B2DC-5E1FB9A6973F}" sibTransId="{C6AFAD4A-7668-45CA-84E6-FA8A7E95B9A4}"/>
    <dgm:cxn modelId="{1B968587-0616-4869-AED6-B4B1116A2838}" type="presOf" srcId="{0CF04F40-C8D5-48B5-B8C6-FFD0F9D3EC1A}" destId="{C37B05EB-BF6C-43CD-8082-E4F7D39C6781}" srcOrd="1" destOrd="0" presId="urn:microsoft.com/office/officeart/2005/8/layout/hierarchy2"/>
    <dgm:cxn modelId="{D6D28DCA-9811-4EB9-B568-75D7DCA45D0B}" type="presOf" srcId="{C5A626E6-EAA3-40BB-AB36-190A29591D4D}" destId="{19635D60-35A7-44B6-A4FE-AC3DB7062E0D}" srcOrd="0" destOrd="0" presId="urn:microsoft.com/office/officeart/2005/8/layout/hierarchy2"/>
    <dgm:cxn modelId="{C327CAC1-7118-4FA9-B8F2-02786865CAE0}" type="presOf" srcId="{EA2A457A-FB54-4C92-9C58-35D4AC98AFB3}" destId="{E2A5E2DF-03E0-45AE-96E8-1224681D39D1}" srcOrd="0" destOrd="0" presId="urn:microsoft.com/office/officeart/2005/8/layout/hierarchy2"/>
    <dgm:cxn modelId="{700A90A4-923F-4100-8A83-97F526EFB6AD}" type="presOf" srcId="{25E9B981-F27E-4094-808B-63AD68C766CF}" destId="{B66121EB-B467-4355-A33D-A8D1FE91CB60}" srcOrd="0" destOrd="0" presId="urn:microsoft.com/office/officeart/2005/8/layout/hierarchy2"/>
    <dgm:cxn modelId="{F09AF510-A39C-4B7E-AAA5-52DC680C0827}" type="presOf" srcId="{5166AC53-C42C-4EB4-B566-FF0C15F3A0C0}" destId="{9179E40E-31FF-48CE-8AF9-0AC4B202CCA4}" srcOrd="1" destOrd="0" presId="urn:microsoft.com/office/officeart/2005/8/layout/hierarchy2"/>
    <dgm:cxn modelId="{25036763-A31C-49E3-AA8F-7A0D836D07C9}" type="presOf" srcId="{1FF66459-0A90-4DAA-85B8-72A4A25BD4E7}" destId="{98C9331D-2627-4E8D-A64E-2AC0DD0D3252}" srcOrd="0" destOrd="0" presId="urn:microsoft.com/office/officeart/2005/8/layout/hierarchy2"/>
    <dgm:cxn modelId="{4A0C38B6-6D8B-49C3-9C0A-F1492266C537}" srcId="{D6310FB1-5FD1-4317-BE2C-EB235B09869A}" destId="{25E9B981-F27E-4094-808B-63AD68C766CF}" srcOrd="2" destOrd="0" parTransId="{E390398D-557F-4CCF-8BED-21F912FCD711}" sibTransId="{9F99689C-76E5-4E29-BC5D-649BA32532F4}"/>
    <dgm:cxn modelId="{4068169D-B009-4DB5-9F74-97D654191A5B}" type="presParOf" srcId="{06377BFA-7BE9-45DA-AE8A-E074F16063FC}" destId="{D6189EB7-0FBF-4D82-9052-B424F1F1909B}" srcOrd="0" destOrd="0" presId="urn:microsoft.com/office/officeart/2005/8/layout/hierarchy2"/>
    <dgm:cxn modelId="{93AA9442-959D-4595-BDFE-002C70A9784D}" type="presParOf" srcId="{D6189EB7-0FBF-4D82-9052-B424F1F1909B}" destId="{87B11D08-F017-43EE-A692-1B784FF088F5}" srcOrd="0" destOrd="0" presId="urn:microsoft.com/office/officeart/2005/8/layout/hierarchy2"/>
    <dgm:cxn modelId="{1F5FAB4D-FAC1-499F-A55A-0E1D7480C88A}" type="presParOf" srcId="{D6189EB7-0FBF-4D82-9052-B424F1F1909B}" destId="{CA2AEB3C-9CB2-4519-87E4-0C57071E0DDA}" srcOrd="1" destOrd="0" presId="urn:microsoft.com/office/officeart/2005/8/layout/hierarchy2"/>
    <dgm:cxn modelId="{2D1A0591-CDFC-43BE-BAC6-46B2E0954F2A}" type="presParOf" srcId="{CA2AEB3C-9CB2-4519-87E4-0C57071E0DDA}" destId="{98C9331D-2627-4E8D-A64E-2AC0DD0D3252}" srcOrd="0" destOrd="0" presId="urn:microsoft.com/office/officeart/2005/8/layout/hierarchy2"/>
    <dgm:cxn modelId="{4340F3B9-4452-4C3F-A04D-661FA5E2642B}" type="presParOf" srcId="{98C9331D-2627-4E8D-A64E-2AC0DD0D3252}" destId="{6F74F3AB-4D25-4FF7-9A25-2907ACD3DA81}" srcOrd="0" destOrd="0" presId="urn:microsoft.com/office/officeart/2005/8/layout/hierarchy2"/>
    <dgm:cxn modelId="{ECB7256E-8807-413B-BA7D-7141F7E86AB8}" type="presParOf" srcId="{CA2AEB3C-9CB2-4519-87E4-0C57071E0DDA}" destId="{DEA94367-593C-45A7-AA4D-6EF21BE23724}" srcOrd="1" destOrd="0" presId="urn:microsoft.com/office/officeart/2005/8/layout/hierarchy2"/>
    <dgm:cxn modelId="{835FA777-8AE7-472C-9435-9DD2D3503A02}" type="presParOf" srcId="{DEA94367-593C-45A7-AA4D-6EF21BE23724}" destId="{182B1B4E-A1A8-47FA-AF5E-EEDADB08AE35}" srcOrd="0" destOrd="0" presId="urn:microsoft.com/office/officeart/2005/8/layout/hierarchy2"/>
    <dgm:cxn modelId="{D123B3D9-22E2-4A9D-AC93-8A5CF75713D8}" type="presParOf" srcId="{DEA94367-593C-45A7-AA4D-6EF21BE23724}" destId="{0E854421-9F6F-497E-8C7C-AA3140FE9E7F}" srcOrd="1" destOrd="0" presId="urn:microsoft.com/office/officeart/2005/8/layout/hierarchy2"/>
    <dgm:cxn modelId="{ADCF9499-FC56-4BE9-9EBB-9609C5F11BFD}" type="presParOf" srcId="{0E854421-9F6F-497E-8C7C-AA3140FE9E7F}" destId="{85747FE6-3D13-4B53-B410-4D6FEA8D4419}" srcOrd="0" destOrd="0" presId="urn:microsoft.com/office/officeart/2005/8/layout/hierarchy2"/>
    <dgm:cxn modelId="{D15122AA-C9B7-4B87-956F-74BE8145214F}" type="presParOf" srcId="{85747FE6-3D13-4B53-B410-4D6FEA8D4419}" destId="{42A14B42-C9A1-4BA5-A6A8-5D2DADD776FF}" srcOrd="0" destOrd="0" presId="urn:microsoft.com/office/officeart/2005/8/layout/hierarchy2"/>
    <dgm:cxn modelId="{47070C41-9501-431A-84EE-7AFFF160562B}" type="presParOf" srcId="{0E854421-9F6F-497E-8C7C-AA3140FE9E7F}" destId="{A33C7F76-B5B4-4AD0-8D31-8500D57AB993}" srcOrd="1" destOrd="0" presId="urn:microsoft.com/office/officeart/2005/8/layout/hierarchy2"/>
    <dgm:cxn modelId="{F83C3E7D-9287-44DB-884B-CAB3469269D7}" type="presParOf" srcId="{A33C7F76-B5B4-4AD0-8D31-8500D57AB993}" destId="{19635D60-35A7-44B6-A4FE-AC3DB7062E0D}" srcOrd="0" destOrd="0" presId="urn:microsoft.com/office/officeart/2005/8/layout/hierarchy2"/>
    <dgm:cxn modelId="{6D1C3FE2-E0A9-40EF-B49F-B1D33CB86950}" type="presParOf" srcId="{A33C7F76-B5B4-4AD0-8D31-8500D57AB993}" destId="{BCC93EC5-469F-4F45-802B-F942BDEF98FD}" srcOrd="1" destOrd="0" presId="urn:microsoft.com/office/officeart/2005/8/layout/hierarchy2"/>
    <dgm:cxn modelId="{3BD10A15-09C9-4896-8BFF-E6327333D8D7}" type="presParOf" srcId="{BCC93EC5-469F-4F45-802B-F942BDEF98FD}" destId="{68753F67-68E4-4806-83F3-1F83595B9F01}" srcOrd="0" destOrd="0" presId="urn:microsoft.com/office/officeart/2005/8/layout/hierarchy2"/>
    <dgm:cxn modelId="{CB06169D-D5E1-4963-BEB9-4F1374C86A1D}" type="presParOf" srcId="{68753F67-68E4-4806-83F3-1F83595B9F01}" destId="{461ECD49-5923-4830-8C8D-C9379B960C3D}" srcOrd="0" destOrd="0" presId="urn:microsoft.com/office/officeart/2005/8/layout/hierarchy2"/>
    <dgm:cxn modelId="{52E849E8-17EA-42F1-9777-1249A42D21EB}" type="presParOf" srcId="{BCC93EC5-469F-4F45-802B-F942BDEF98FD}" destId="{FD7C4CB9-625E-4CD6-A7EE-3529A2853392}" srcOrd="1" destOrd="0" presId="urn:microsoft.com/office/officeart/2005/8/layout/hierarchy2"/>
    <dgm:cxn modelId="{321ED6C7-48F1-4143-AFAC-7E5F07D8B9A1}" type="presParOf" srcId="{FD7C4CB9-625E-4CD6-A7EE-3529A2853392}" destId="{02C3B5EF-DE36-4292-B877-23C773F7E037}" srcOrd="0" destOrd="0" presId="urn:microsoft.com/office/officeart/2005/8/layout/hierarchy2"/>
    <dgm:cxn modelId="{69DB3DD6-CA05-4FD9-BB83-DB63CA41A4B4}" type="presParOf" srcId="{FD7C4CB9-625E-4CD6-A7EE-3529A2853392}" destId="{4E7510DE-6D35-4D61-B71A-EE03175B6F7B}" srcOrd="1" destOrd="0" presId="urn:microsoft.com/office/officeart/2005/8/layout/hierarchy2"/>
    <dgm:cxn modelId="{503E0768-921C-488E-89A1-2C8FADDA661C}" type="presParOf" srcId="{BCC93EC5-469F-4F45-802B-F942BDEF98FD}" destId="{D95DD386-3D25-4C09-BF23-45CEF4D5BF67}" srcOrd="2" destOrd="0" presId="urn:microsoft.com/office/officeart/2005/8/layout/hierarchy2"/>
    <dgm:cxn modelId="{874DC640-E599-4960-9776-4EE5D9E68C7F}" type="presParOf" srcId="{D95DD386-3D25-4C09-BF23-45CEF4D5BF67}" destId="{9179E40E-31FF-48CE-8AF9-0AC4B202CCA4}" srcOrd="0" destOrd="0" presId="urn:microsoft.com/office/officeart/2005/8/layout/hierarchy2"/>
    <dgm:cxn modelId="{E8B4EF71-9569-481B-8D8C-F331B1602722}" type="presParOf" srcId="{BCC93EC5-469F-4F45-802B-F942BDEF98FD}" destId="{97A357F3-FDC0-47B3-9E28-3F8D684DFC38}" srcOrd="3" destOrd="0" presId="urn:microsoft.com/office/officeart/2005/8/layout/hierarchy2"/>
    <dgm:cxn modelId="{6A1448F6-5049-42F1-83BF-F5BFA934FDDF}" type="presParOf" srcId="{97A357F3-FDC0-47B3-9E28-3F8D684DFC38}" destId="{7FD4D284-CED4-404D-ADF4-E5375E20C875}" srcOrd="0" destOrd="0" presId="urn:microsoft.com/office/officeart/2005/8/layout/hierarchy2"/>
    <dgm:cxn modelId="{4F75D3CE-0050-4197-B568-42078F5F03F4}" type="presParOf" srcId="{97A357F3-FDC0-47B3-9E28-3F8D684DFC38}" destId="{3AA4BE3D-132B-4647-94DE-3F243698B61A}" srcOrd="1" destOrd="0" presId="urn:microsoft.com/office/officeart/2005/8/layout/hierarchy2"/>
    <dgm:cxn modelId="{1E01AD72-F56A-4C09-8A8A-614C980C9CC1}" type="presParOf" srcId="{0E854421-9F6F-497E-8C7C-AA3140FE9E7F}" destId="{C85DC74E-FDAE-48EF-9B4B-CAF5FA12D1B7}" srcOrd="2" destOrd="0" presId="urn:microsoft.com/office/officeart/2005/8/layout/hierarchy2"/>
    <dgm:cxn modelId="{B7E49F93-9592-418E-9E15-BC5C4DAC006F}" type="presParOf" srcId="{C85DC74E-FDAE-48EF-9B4B-CAF5FA12D1B7}" destId="{991DB984-CCDB-4B85-BD0C-95C981D8B10F}" srcOrd="0" destOrd="0" presId="urn:microsoft.com/office/officeart/2005/8/layout/hierarchy2"/>
    <dgm:cxn modelId="{C9F6D61A-EABE-446A-ACDB-1118B13F9EEF}" type="presParOf" srcId="{0E854421-9F6F-497E-8C7C-AA3140FE9E7F}" destId="{77B4591F-4358-4F01-8B99-3A5838ADC15E}" srcOrd="3" destOrd="0" presId="urn:microsoft.com/office/officeart/2005/8/layout/hierarchy2"/>
    <dgm:cxn modelId="{5987BDF9-AA8D-49E3-BB36-1D0F2826EC42}" type="presParOf" srcId="{77B4591F-4358-4F01-8B99-3A5838ADC15E}" destId="{7108BD1A-4CDF-4D29-B859-33550C9F7DEB}" srcOrd="0" destOrd="0" presId="urn:microsoft.com/office/officeart/2005/8/layout/hierarchy2"/>
    <dgm:cxn modelId="{FB0093E4-F104-4E3E-A3EE-F404AD50A4EB}" type="presParOf" srcId="{77B4591F-4358-4F01-8B99-3A5838ADC15E}" destId="{764A9A74-364E-48E3-867B-A4BC5D3D432B}" srcOrd="1" destOrd="0" presId="urn:microsoft.com/office/officeart/2005/8/layout/hierarchy2"/>
    <dgm:cxn modelId="{FDB85859-E3EF-4369-983F-9853BC693DDC}" type="presParOf" srcId="{764A9A74-364E-48E3-867B-A4BC5D3D432B}" destId="{8E9622CE-B7AC-4DD0-8236-88A123B7882C}" srcOrd="0" destOrd="0" presId="urn:microsoft.com/office/officeart/2005/8/layout/hierarchy2"/>
    <dgm:cxn modelId="{22D82C33-B07A-43ED-A0C3-29FA76EDEF82}" type="presParOf" srcId="{8E9622CE-B7AC-4DD0-8236-88A123B7882C}" destId="{C37B05EB-BF6C-43CD-8082-E4F7D39C6781}" srcOrd="0" destOrd="0" presId="urn:microsoft.com/office/officeart/2005/8/layout/hierarchy2"/>
    <dgm:cxn modelId="{31B9A63E-C0DE-44EC-9A20-32DF3F9BEF49}" type="presParOf" srcId="{764A9A74-364E-48E3-867B-A4BC5D3D432B}" destId="{20DFF2F4-94C4-4BFD-BE80-0EE7504222D3}" srcOrd="1" destOrd="0" presId="urn:microsoft.com/office/officeart/2005/8/layout/hierarchy2"/>
    <dgm:cxn modelId="{3C7ED80B-290D-45E4-B6D5-E50BD5DDC40F}" type="presParOf" srcId="{20DFF2F4-94C4-4BFD-BE80-0EE7504222D3}" destId="{D730885B-CFBC-4D1A-9148-6D6588828295}" srcOrd="0" destOrd="0" presId="urn:microsoft.com/office/officeart/2005/8/layout/hierarchy2"/>
    <dgm:cxn modelId="{2DF92898-533A-47A2-9868-A835DC38AB81}" type="presParOf" srcId="{20DFF2F4-94C4-4BFD-BE80-0EE7504222D3}" destId="{57F456D8-381F-43F3-BBB9-ED994B34A71B}" srcOrd="1" destOrd="0" presId="urn:microsoft.com/office/officeart/2005/8/layout/hierarchy2"/>
    <dgm:cxn modelId="{C3026FCE-346F-4E26-B7F3-0BF98EBDC7E4}" type="presParOf" srcId="{764A9A74-364E-48E3-867B-A4BC5D3D432B}" destId="{6F908AE0-42A1-4255-B015-996D8DEF9608}" srcOrd="2" destOrd="0" presId="urn:microsoft.com/office/officeart/2005/8/layout/hierarchy2"/>
    <dgm:cxn modelId="{83329C77-0E74-445F-BC4C-1D8333D54436}" type="presParOf" srcId="{6F908AE0-42A1-4255-B015-996D8DEF9608}" destId="{EA56D68E-79C9-4EDB-9133-5B54F7BB380F}" srcOrd="0" destOrd="0" presId="urn:microsoft.com/office/officeart/2005/8/layout/hierarchy2"/>
    <dgm:cxn modelId="{3BCF68D9-A88C-455F-B8AA-EAD98E71A437}" type="presParOf" srcId="{764A9A74-364E-48E3-867B-A4BC5D3D432B}" destId="{A5036532-7948-4C27-804A-94BFC519FB37}" srcOrd="3" destOrd="0" presId="urn:microsoft.com/office/officeart/2005/8/layout/hierarchy2"/>
    <dgm:cxn modelId="{CF36654A-C48A-4FF8-BE59-B2D719D9E49B}" type="presParOf" srcId="{A5036532-7948-4C27-804A-94BFC519FB37}" destId="{B213EB27-2D0E-42E4-A777-C28C81FBE91A}" srcOrd="0" destOrd="0" presId="urn:microsoft.com/office/officeart/2005/8/layout/hierarchy2"/>
    <dgm:cxn modelId="{F7F125AE-FF7C-4BB9-A3F5-0DC6AD3387BF}" type="presParOf" srcId="{A5036532-7948-4C27-804A-94BFC519FB37}" destId="{84419E99-8787-4668-BEF4-A3482DD92C6F}" srcOrd="1" destOrd="0" presId="urn:microsoft.com/office/officeart/2005/8/layout/hierarchy2"/>
    <dgm:cxn modelId="{E7D35808-2532-42F0-AFD3-42D74CD43F10}" type="presParOf" srcId="{764A9A74-364E-48E3-867B-A4BC5D3D432B}" destId="{134BB507-37EB-494F-8635-571C7ACB5354}" srcOrd="4" destOrd="0" presId="urn:microsoft.com/office/officeart/2005/8/layout/hierarchy2"/>
    <dgm:cxn modelId="{B797925A-A1D9-4AF5-8203-9A4D70517DDA}" type="presParOf" srcId="{134BB507-37EB-494F-8635-571C7ACB5354}" destId="{AB4ED72C-16C6-47DF-A0DB-B812F84661FA}" srcOrd="0" destOrd="0" presId="urn:microsoft.com/office/officeart/2005/8/layout/hierarchy2"/>
    <dgm:cxn modelId="{E7DC27B3-81EE-49BD-883E-E51ED2642A54}" type="presParOf" srcId="{764A9A74-364E-48E3-867B-A4BC5D3D432B}" destId="{371FB1D7-CA9E-48D0-993F-CF78F5C8F82E}" srcOrd="5" destOrd="0" presId="urn:microsoft.com/office/officeart/2005/8/layout/hierarchy2"/>
    <dgm:cxn modelId="{227EDE05-92C9-42B2-8846-B1C7EF80291A}" type="presParOf" srcId="{371FB1D7-CA9E-48D0-993F-CF78F5C8F82E}" destId="{B66121EB-B467-4355-A33D-A8D1FE91CB60}" srcOrd="0" destOrd="0" presId="urn:microsoft.com/office/officeart/2005/8/layout/hierarchy2"/>
    <dgm:cxn modelId="{E331C2D8-CD77-48BA-8E60-33BD65BBC745}" type="presParOf" srcId="{371FB1D7-CA9E-48D0-993F-CF78F5C8F82E}" destId="{2F2F72DE-98FD-4F9B-8B70-9643BDCAC6BF}" srcOrd="1" destOrd="0" presId="urn:microsoft.com/office/officeart/2005/8/layout/hierarchy2"/>
    <dgm:cxn modelId="{C09A33AE-CD3D-4EB8-8457-7B7F9759D14B}" type="presParOf" srcId="{CA2AEB3C-9CB2-4519-87E4-0C57071E0DDA}" destId="{B8D4D8AB-611B-44A4-80EC-8F7BE7318B43}" srcOrd="2" destOrd="0" presId="urn:microsoft.com/office/officeart/2005/8/layout/hierarchy2"/>
    <dgm:cxn modelId="{F12B24C1-0C7D-41D8-B8A5-CB6429001DDC}" type="presParOf" srcId="{B8D4D8AB-611B-44A4-80EC-8F7BE7318B43}" destId="{0A4E8F5E-A095-4516-95A7-0F5F64BE9285}" srcOrd="0" destOrd="0" presId="urn:microsoft.com/office/officeart/2005/8/layout/hierarchy2"/>
    <dgm:cxn modelId="{570B7C46-8261-4B22-9D1C-B8E92F986E13}" type="presParOf" srcId="{CA2AEB3C-9CB2-4519-87E4-0C57071E0DDA}" destId="{603C7692-44BA-4D48-AF6C-91CA97578C2A}" srcOrd="3" destOrd="0" presId="urn:microsoft.com/office/officeart/2005/8/layout/hierarchy2"/>
    <dgm:cxn modelId="{5D6B2B30-4A4A-4ABA-9BA4-1609E9F5366C}" type="presParOf" srcId="{603C7692-44BA-4D48-AF6C-91CA97578C2A}" destId="{F4225B3C-EBC6-45EE-86B3-B487DA076703}" srcOrd="0" destOrd="0" presId="urn:microsoft.com/office/officeart/2005/8/layout/hierarchy2"/>
    <dgm:cxn modelId="{F9E4F140-6290-4793-85DC-704D4B4A11CE}" type="presParOf" srcId="{603C7692-44BA-4D48-AF6C-91CA97578C2A}" destId="{7E6EECA1-02B4-4CB2-813C-68E183AAE19D}" srcOrd="1" destOrd="0" presId="urn:microsoft.com/office/officeart/2005/8/layout/hierarchy2"/>
    <dgm:cxn modelId="{CBE7925D-68AE-46CD-B43A-1B31ACD449B0}" type="presParOf" srcId="{7E6EECA1-02B4-4CB2-813C-68E183AAE19D}" destId="{BF2C893F-3CF5-4FEF-AD7F-512AD9431C34}" srcOrd="0" destOrd="0" presId="urn:microsoft.com/office/officeart/2005/8/layout/hierarchy2"/>
    <dgm:cxn modelId="{3CDEBD4E-5F9A-4C65-9336-EEE7FA441CA6}" type="presParOf" srcId="{BF2C893F-3CF5-4FEF-AD7F-512AD9431C34}" destId="{51DC58C7-BD39-4B5D-A144-F9550610786B}" srcOrd="0" destOrd="0" presId="urn:microsoft.com/office/officeart/2005/8/layout/hierarchy2"/>
    <dgm:cxn modelId="{77F4B982-CB06-4777-AA5F-76EDA5F95BDE}" type="presParOf" srcId="{7E6EECA1-02B4-4CB2-813C-68E183AAE19D}" destId="{0900E1AD-AD36-4AD3-BC7F-6AC6B92AEA58}" srcOrd="1" destOrd="0" presId="urn:microsoft.com/office/officeart/2005/8/layout/hierarchy2"/>
    <dgm:cxn modelId="{5C3AE83D-9DCE-457B-B3F0-1F29C6D64953}" type="presParOf" srcId="{0900E1AD-AD36-4AD3-BC7F-6AC6B92AEA58}" destId="{49051286-91DA-4A93-A588-99DDE6750AB7}" srcOrd="0" destOrd="0" presId="urn:microsoft.com/office/officeart/2005/8/layout/hierarchy2"/>
    <dgm:cxn modelId="{A4EB582D-7982-4DB1-994D-AE8EEAA719EB}" type="presParOf" srcId="{0900E1AD-AD36-4AD3-BC7F-6AC6B92AEA58}" destId="{60294EE3-54A2-4414-9B6D-98A4BCDF07FE}" srcOrd="1" destOrd="0" presId="urn:microsoft.com/office/officeart/2005/8/layout/hierarchy2"/>
    <dgm:cxn modelId="{062839D0-CC22-466E-9794-FDC0EF8DCDBC}" type="presParOf" srcId="{60294EE3-54A2-4414-9B6D-98A4BCDF07FE}" destId="{588A9532-F8EC-4E17-8B99-4FCA6CB277BF}" srcOrd="0" destOrd="0" presId="urn:microsoft.com/office/officeart/2005/8/layout/hierarchy2"/>
    <dgm:cxn modelId="{775F821E-C241-4EF1-B8C1-1D496C596375}" type="presParOf" srcId="{588A9532-F8EC-4E17-8B99-4FCA6CB277BF}" destId="{90A7052E-EF01-4F99-967E-C165135C0BE1}" srcOrd="0" destOrd="0" presId="urn:microsoft.com/office/officeart/2005/8/layout/hierarchy2"/>
    <dgm:cxn modelId="{92DEA20A-86F8-4E59-B245-8D6AA621894A}" type="presParOf" srcId="{60294EE3-54A2-4414-9B6D-98A4BCDF07FE}" destId="{C15737FC-5E0A-4728-982E-EFE187583D3C}" srcOrd="1" destOrd="0" presId="urn:microsoft.com/office/officeart/2005/8/layout/hierarchy2"/>
    <dgm:cxn modelId="{50CBA75A-123E-4D34-A305-7BD085A4BC28}" type="presParOf" srcId="{C15737FC-5E0A-4728-982E-EFE187583D3C}" destId="{03D3A5AF-A496-410B-8F4C-E0D5D21C3D19}" srcOrd="0" destOrd="0" presId="urn:microsoft.com/office/officeart/2005/8/layout/hierarchy2"/>
    <dgm:cxn modelId="{2B81C6B8-564B-4224-88AF-41C5009FE23C}" type="presParOf" srcId="{C15737FC-5E0A-4728-982E-EFE187583D3C}" destId="{9D585DFB-DC62-4391-9BB2-32791DA27EF0}" srcOrd="1" destOrd="0" presId="urn:microsoft.com/office/officeart/2005/8/layout/hierarchy2"/>
    <dgm:cxn modelId="{9E0B31C6-2244-4891-BBD6-9718C11098CD}" type="presParOf" srcId="{60294EE3-54A2-4414-9B6D-98A4BCDF07FE}" destId="{A7CC4EBA-02D5-4129-A9E0-5C68482AD959}" srcOrd="2" destOrd="0" presId="urn:microsoft.com/office/officeart/2005/8/layout/hierarchy2"/>
    <dgm:cxn modelId="{AF2AC66B-DBC1-4BAD-848A-C009BC5D5B01}" type="presParOf" srcId="{A7CC4EBA-02D5-4129-A9E0-5C68482AD959}" destId="{3A9FC2FC-1D1E-4C49-B632-5D1FCE58AB01}" srcOrd="0" destOrd="0" presId="urn:microsoft.com/office/officeart/2005/8/layout/hierarchy2"/>
    <dgm:cxn modelId="{01CD299C-3EF0-4513-841E-25E0970186CE}" type="presParOf" srcId="{60294EE3-54A2-4414-9B6D-98A4BCDF07FE}" destId="{86CF77DC-0A6A-47C7-BFDA-15BAA558EAA8}" srcOrd="3" destOrd="0" presId="urn:microsoft.com/office/officeart/2005/8/layout/hierarchy2"/>
    <dgm:cxn modelId="{55A98D4E-8398-4CF4-906E-D4BAD07728FD}" type="presParOf" srcId="{86CF77DC-0A6A-47C7-BFDA-15BAA558EAA8}" destId="{59E38191-443C-4C25-9D0D-084A079D3767}" srcOrd="0" destOrd="0" presId="urn:microsoft.com/office/officeart/2005/8/layout/hierarchy2"/>
    <dgm:cxn modelId="{1DB25867-9230-438C-A329-6C94FE487003}" type="presParOf" srcId="{86CF77DC-0A6A-47C7-BFDA-15BAA558EAA8}" destId="{49C3E3E4-57BA-44C5-ACCC-77F1D5835584}" srcOrd="1" destOrd="0" presId="urn:microsoft.com/office/officeart/2005/8/layout/hierarchy2"/>
    <dgm:cxn modelId="{7F934CDD-D19E-4683-B439-1D8CBEEECA2A}" type="presParOf" srcId="{7E6EECA1-02B4-4CB2-813C-68E183AAE19D}" destId="{F17BFDCC-4464-4FDB-899A-5E87464D8C2A}" srcOrd="2" destOrd="0" presId="urn:microsoft.com/office/officeart/2005/8/layout/hierarchy2"/>
    <dgm:cxn modelId="{7321F7A8-EF7A-4FF6-803C-096E5507CE66}" type="presParOf" srcId="{F17BFDCC-4464-4FDB-899A-5E87464D8C2A}" destId="{D6F5D953-36EE-4986-872F-736AD614C197}" srcOrd="0" destOrd="0" presId="urn:microsoft.com/office/officeart/2005/8/layout/hierarchy2"/>
    <dgm:cxn modelId="{69737907-FF10-4542-BA2B-B9A3D5C4212A}" type="presParOf" srcId="{7E6EECA1-02B4-4CB2-813C-68E183AAE19D}" destId="{568CE9E5-3FBB-426E-AECC-4B0D8A5A9036}" srcOrd="3" destOrd="0" presId="urn:microsoft.com/office/officeart/2005/8/layout/hierarchy2"/>
    <dgm:cxn modelId="{3E07BDC7-C6D3-499E-9812-300512FE10A0}" type="presParOf" srcId="{568CE9E5-3FBB-426E-AECC-4B0D8A5A9036}" destId="{E2A5E2DF-03E0-45AE-96E8-1224681D39D1}" srcOrd="0" destOrd="0" presId="urn:microsoft.com/office/officeart/2005/8/layout/hierarchy2"/>
    <dgm:cxn modelId="{803864D9-4872-4098-A838-53CA6B894CBD}" type="presParOf" srcId="{568CE9E5-3FBB-426E-AECC-4B0D8A5A9036}" destId="{07E88CC8-998C-4CA0-AB21-2D86FCA39F38}" srcOrd="1" destOrd="0" presId="urn:microsoft.com/office/officeart/2005/8/layout/hierarchy2"/>
    <dgm:cxn modelId="{4C49ADC0-8E6A-434D-B9CE-ACD545D2CB16}" type="presParOf" srcId="{07E88CC8-998C-4CA0-AB21-2D86FCA39F38}" destId="{AB5C263A-F437-411E-A449-5F9230E53481}" srcOrd="0" destOrd="0" presId="urn:microsoft.com/office/officeart/2005/8/layout/hierarchy2"/>
    <dgm:cxn modelId="{D7EA01C3-6604-420E-BDC7-F41F61FE3399}" type="presParOf" srcId="{AB5C263A-F437-411E-A449-5F9230E53481}" destId="{765AD3C1-5FCC-437B-844F-81A34235B79D}" srcOrd="0" destOrd="0" presId="urn:microsoft.com/office/officeart/2005/8/layout/hierarchy2"/>
    <dgm:cxn modelId="{AB3CE4E4-47AE-445A-A3B4-85A6056969A3}" type="presParOf" srcId="{07E88CC8-998C-4CA0-AB21-2D86FCA39F38}" destId="{0D86877E-3F81-4300-8F7A-98CBBE31F8FC}" srcOrd="1" destOrd="0" presId="urn:microsoft.com/office/officeart/2005/8/layout/hierarchy2"/>
    <dgm:cxn modelId="{98A3797A-30B2-4B2C-9AD4-E2D25735936E}" type="presParOf" srcId="{0D86877E-3F81-4300-8F7A-98CBBE31F8FC}" destId="{B16C7CF4-0140-4BAD-A501-DB5BA8B37520}" srcOrd="0" destOrd="0" presId="urn:microsoft.com/office/officeart/2005/8/layout/hierarchy2"/>
    <dgm:cxn modelId="{FCFA2295-65E8-4288-A902-C1B70FBD16AF}" type="presParOf" srcId="{0D86877E-3F81-4300-8F7A-98CBBE31F8FC}" destId="{7D986846-0333-4E4A-9068-5F28C25389CC}" srcOrd="1" destOrd="0" presId="urn:microsoft.com/office/officeart/2005/8/layout/hierarchy2"/>
    <dgm:cxn modelId="{9467ECEA-BE82-4802-AD36-281753F62964}" type="presParOf" srcId="{07E88CC8-998C-4CA0-AB21-2D86FCA39F38}" destId="{51FE1D56-B6EF-4B58-B279-11B47D967464}" srcOrd="2" destOrd="0" presId="urn:microsoft.com/office/officeart/2005/8/layout/hierarchy2"/>
    <dgm:cxn modelId="{8BB38D7D-47E4-4DF4-8469-AF02FA3A3A7B}" type="presParOf" srcId="{51FE1D56-B6EF-4B58-B279-11B47D967464}" destId="{13102979-B412-40D3-9E5C-1629772E4AC1}" srcOrd="0" destOrd="0" presId="urn:microsoft.com/office/officeart/2005/8/layout/hierarchy2"/>
    <dgm:cxn modelId="{9B6D76AB-C705-491A-A83E-E82E7C91BFB2}" type="presParOf" srcId="{07E88CC8-998C-4CA0-AB21-2D86FCA39F38}" destId="{61DE3B0D-F49A-4D39-B060-E4557BDD3F63}" srcOrd="3" destOrd="0" presId="urn:microsoft.com/office/officeart/2005/8/layout/hierarchy2"/>
    <dgm:cxn modelId="{06D0D8B1-6486-4F4F-8D30-69D1D3D9F30A}" type="presParOf" srcId="{61DE3B0D-F49A-4D39-B060-E4557BDD3F63}" destId="{12837762-D5F1-4A93-99BD-A012994BE51F}" srcOrd="0" destOrd="0" presId="urn:microsoft.com/office/officeart/2005/8/layout/hierarchy2"/>
    <dgm:cxn modelId="{05FDDB58-9D79-423D-AD6A-460F6E560061}" type="presParOf" srcId="{61DE3B0D-F49A-4D39-B060-E4557BDD3F63}" destId="{4FE14890-AA7E-4453-8EA8-A3F5B008A94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11D08-F017-43EE-A692-1B784FF088F5}">
      <dsp:nvSpPr>
        <dsp:cNvPr id="0" name=""/>
        <dsp:cNvSpPr/>
      </dsp:nvSpPr>
      <dsp:spPr>
        <a:xfrm>
          <a:off x="159195" y="2488971"/>
          <a:ext cx="1613875" cy="5298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Structures</a:t>
          </a:r>
          <a:endParaRPr lang="en-US" sz="2000" kern="1200" dirty="0"/>
        </a:p>
      </dsp:txBody>
      <dsp:txXfrm>
        <a:off x="174712" y="2504488"/>
        <a:ext cx="1582841" cy="498769"/>
      </dsp:txXfrm>
    </dsp:sp>
    <dsp:sp modelId="{98C9331D-2627-4E8D-A64E-2AC0DD0D3252}">
      <dsp:nvSpPr>
        <dsp:cNvPr id="0" name=""/>
        <dsp:cNvSpPr/>
      </dsp:nvSpPr>
      <dsp:spPr>
        <a:xfrm rot="17554066">
          <a:off x="1297360" y="2032196"/>
          <a:ext cx="1543952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1543952" y="8813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1297360" y="2002410"/>
        <a:ext cx="1543952" cy="77197"/>
      </dsp:txXfrm>
    </dsp:sp>
    <dsp:sp modelId="{182B1B4E-A1A8-47FA-AF5E-EEDADB08AE35}">
      <dsp:nvSpPr>
        <dsp:cNvPr id="0" name=""/>
        <dsp:cNvSpPr/>
      </dsp:nvSpPr>
      <dsp:spPr>
        <a:xfrm>
          <a:off x="2365603" y="1063244"/>
          <a:ext cx="1613875" cy="5298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Linear</a:t>
          </a:r>
          <a:endParaRPr lang="en-US" sz="2000" kern="1200" dirty="0"/>
        </a:p>
      </dsp:txBody>
      <dsp:txXfrm>
        <a:off x="2381120" y="1078761"/>
        <a:ext cx="1582841" cy="498769"/>
      </dsp:txXfrm>
    </dsp:sp>
    <dsp:sp modelId="{85747FE6-3D13-4B53-B410-4D6FEA8D4419}">
      <dsp:nvSpPr>
        <dsp:cNvPr id="0" name=""/>
        <dsp:cNvSpPr/>
      </dsp:nvSpPr>
      <dsp:spPr>
        <a:xfrm rot="19007812">
          <a:off x="3829904" y="941580"/>
          <a:ext cx="1103591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1103591" y="881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829904" y="922804"/>
        <a:ext cx="1103591" cy="55179"/>
      </dsp:txXfrm>
    </dsp:sp>
    <dsp:sp modelId="{19635D60-35A7-44B6-A4FE-AC3DB7062E0D}">
      <dsp:nvSpPr>
        <dsp:cNvPr id="0" name=""/>
        <dsp:cNvSpPr/>
      </dsp:nvSpPr>
      <dsp:spPr>
        <a:xfrm>
          <a:off x="4783921" y="307740"/>
          <a:ext cx="1613875" cy="5298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Direct Access</a:t>
          </a:r>
          <a:endParaRPr lang="en-US" sz="2000" kern="1200" dirty="0"/>
        </a:p>
      </dsp:txBody>
      <dsp:txXfrm>
        <a:off x="4799438" y="323257"/>
        <a:ext cx="1582841" cy="498769"/>
      </dsp:txXfrm>
    </dsp:sp>
    <dsp:sp modelId="{68753F67-68E4-4806-83F3-1F83595B9F01}">
      <dsp:nvSpPr>
        <dsp:cNvPr id="0" name=""/>
        <dsp:cNvSpPr/>
      </dsp:nvSpPr>
      <dsp:spPr>
        <a:xfrm rot="20287467">
          <a:off x="6373874" y="440040"/>
          <a:ext cx="664472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664472" y="881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6373874" y="432241"/>
        <a:ext cx="664472" cy="33223"/>
      </dsp:txXfrm>
    </dsp:sp>
    <dsp:sp modelId="{02C3B5EF-DE36-4292-B877-23C773F7E037}">
      <dsp:nvSpPr>
        <dsp:cNvPr id="0" name=""/>
        <dsp:cNvSpPr/>
      </dsp:nvSpPr>
      <dsp:spPr>
        <a:xfrm>
          <a:off x="7014424" y="60163"/>
          <a:ext cx="1613875" cy="52980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Array</a:t>
          </a:r>
          <a:endParaRPr lang="en-US" sz="2000" kern="1200" dirty="0"/>
        </a:p>
      </dsp:txBody>
      <dsp:txXfrm>
        <a:off x="7029941" y="75680"/>
        <a:ext cx="1582841" cy="498769"/>
      </dsp:txXfrm>
    </dsp:sp>
    <dsp:sp modelId="{D95DD386-3D25-4C09-BF23-45CEF4D5BF67}">
      <dsp:nvSpPr>
        <dsp:cNvPr id="0" name=""/>
        <dsp:cNvSpPr/>
      </dsp:nvSpPr>
      <dsp:spPr>
        <a:xfrm rot="1742847">
          <a:off x="6353436" y="735063"/>
          <a:ext cx="705347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705347" y="881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6353436" y="726243"/>
        <a:ext cx="705347" cy="35267"/>
      </dsp:txXfrm>
    </dsp:sp>
    <dsp:sp modelId="{7FD4D284-CED4-404D-ADF4-E5375E20C875}">
      <dsp:nvSpPr>
        <dsp:cNvPr id="0" name=""/>
        <dsp:cNvSpPr/>
      </dsp:nvSpPr>
      <dsp:spPr>
        <a:xfrm>
          <a:off x="7014424" y="650210"/>
          <a:ext cx="1613875" cy="52980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Hashtable</a:t>
          </a:r>
          <a:endParaRPr lang="en-US" sz="2000" kern="1200" dirty="0"/>
        </a:p>
      </dsp:txBody>
      <dsp:txXfrm>
        <a:off x="7029941" y="665727"/>
        <a:ext cx="1582841" cy="498769"/>
      </dsp:txXfrm>
    </dsp:sp>
    <dsp:sp modelId="{C85DC74E-FDAE-48EF-9B4B-CAF5FA12D1B7}">
      <dsp:nvSpPr>
        <dsp:cNvPr id="0" name=""/>
        <dsp:cNvSpPr/>
      </dsp:nvSpPr>
      <dsp:spPr>
        <a:xfrm rot="2619625">
          <a:off x="3825719" y="1703172"/>
          <a:ext cx="1111961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1111961" y="881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825719" y="1684187"/>
        <a:ext cx="1111961" cy="55598"/>
      </dsp:txXfrm>
    </dsp:sp>
    <dsp:sp modelId="{7108BD1A-4CDF-4D29-B859-33550C9F7DEB}">
      <dsp:nvSpPr>
        <dsp:cNvPr id="0" name=""/>
        <dsp:cNvSpPr/>
      </dsp:nvSpPr>
      <dsp:spPr>
        <a:xfrm>
          <a:off x="4783921" y="1830924"/>
          <a:ext cx="1613875" cy="5298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Sequential Access</a:t>
          </a:r>
          <a:endParaRPr lang="en-US" sz="2000" kern="1200" dirty="0"/>
        </a:p>
      </dsp:txBody>
      <dsp:txXfrm>
        <a:off x="4799438" y="1846441"/>
        <a:ext cx="1582841" cy="498769"/>
      </dsp:txXfrm>
    </dsp:sp>
    <dsp:sp modelId="{8E9622CE-B7AC-4DD0-8236-88A123B7882C}">
      <dsp:nvSpPr>
        <dsp:cNvPr id="0" name=""/>
        <dsp:cNvSpPr/>
      </dsp:nvSpPr>
      <dsp:spPr>
        <a:xfrm rot="18973910">
          <a:off x="6279168" y="1791679"/>
          <a:ext cx="853883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853883" y="881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6279168" y="1779145"/>
        <a:ext cx="853883" cy="42694"/>
      </dsp:txXfrm>
    </dsp:sp>
    <dsp:sp modelId="{D730885B-CFBC-4D1A-9148-6D6588828295}">
      <dsp:nvSpPr>
        <dsp:cNvPr id="0" name=""/>
        <dsp:cNvSpPr/>
      </dsp:nvSpPr>
      <dsp:spPr>
        <a:xfrm>
          <a:off x="7014424" y="1240257"/>
          <a:ext cx="1613875" cy="52980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Linked List</a:t>
          </a:r>
          <a:endParaRPr lang="en-US" sz="2000" kern="1200" dirty="0"/>
        </a:p>
      </dsp:txBody>
      <dsp:txXfrm>
        <a:off x="7029941" y="1255774"/>
        <a:ext cx="1582841" cy="498769"/>
      </dsp:txXfrm>
    </dsp:sp>
    <dsp:sp modelId="{6F908AE0-42A1-4255-B015-996D8DEF9608}">
      <dsp:nvSpPr>
        <dsp:cNvPr id="0" name=""/>
        <dsp:cNvSpPr/>
      </dsp:nvSpPr>
      <dsp:spPr>
        <a:xfrm rot="21596544">
          <a:off x="6397796" y="2086702"/>
          <a:ext cx="616627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616627" y="881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6397796" y="2080100"/>
        <a:ext cx="616627" cy="30831"/>
      </dsp:txXfrm>
    </dsp:sp>
    <dsp:sp modelId="{B213EB27-2D0E-42E4-A777-C28C81FBE91A}">
      <dsp:nvSpPr>
        <dsp:cNvPr id="0" name=""/>
        <dsp:cNvSpPr/>
      </dsp:nvSpPr>
      <dsp:spPr>
        <a:xfrm>
          <a:off x="7014424" y="1830304"/>
          <a:ext cx="1613875" cy="52980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Stack</a:t>
          </a:r>
          <a:endParaRPr lang="en-US" sz="2000" kern="1200" dirty="0"/>
        </a:p>
      </dsp:txBody>
      <dsp:txXfrm>
        <a:off x="7029941" y="1845821"/>
        <a:ext cx="1582841" cy="498769"/>
      </dsp:txXfrm>
    </dsp:sp>
    <dsp:sp modelId="{134BB507-37EB-494F-8635-571C7ACB5354}">
      <dsp:nvSpPr>
        <dsp:cNvPr id="0" name=""/>
        <dsp:cNvSpPr/>
      </dsp:nvSpPr>
      <dsp:spPr>
        <a:xfrm rot="2622482">
          <a:off x="6279597" y="2381726"/>
          <a:ext cx="853026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853026" y="881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6279597" y="2369213"/>
        <a:ext cx="853026" cy="42651"/>
      </dsp:txXfrm>
    </dsp:sp>
    <dsp:sp modelId="{B66121EB-B467-4355-A33D-A8D1FE91CB60}">
      <dsp:nvSpPr>
        <dsp:cNvPr id="0" name=""/>
        <dsp:cNvSpPr/>
      </dsp:nvSpPr>
      <dsp:spPr>
        <a:xfrm>
          <a:off x="7014424" y="2420351"/>
          <a:ext cx="1613875" cy="52980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Queue</a:t>
          </a:r>
          <a:endParaRPr lang="en-US" sz="2000" kern="1200" dirty="0"/>
        </a:p>
      </dsp:txBody>
      <dsp:txXfrm>
        <a:off x="7029941" y="2435868"/>
        <a:ext cx="1582841" cy="498769"/>
      </dsp:txXfrm>
    </dsp:sp>
    <dsp:sp modelId="{B8D4D8AB-611B-44A4-80EC-8F7BE7318B43}">
      <dsp:nvSpPr>
        <dsp:cNvPr id="0" name=""/>
        <dsp:cNvSpPr/>
      </dsp:nvSpPr>
      <dsp:spPr>
        <a:xfrm rot="3978428">
          <a:off x="1288139" y="3487425"/>
          <a:ext cx="1621393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1621393" y="8813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1288139" y="3455703"/>
        <a:ext cx="1621393" cy="81069"/>
      </dsp:txXfrm>
    </dsp:sp>
    <dsp:sp modelId="{F4225B3C-EBC6-45EE-86B3-B487DA076703}">
      <dsp:nvSpPr>
        <dsp:cNvPr id="0" name=""/>
        <dsp:cNvSpPr/>
      </dsp:nvSpPr>
      <dsp:spPr>
        <a:xfrm>
          <a:off x="2424601" y="3973702"/>
          <a:ext cx="1613875" cy="5298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Nonlinear</a:t>
          </a:r>
          <a:endParaRPr lang="en-US" sz="2000" kern="1200" dirty="0"/>
        </a:p>
      </dsp:txBody>
      <dsp:txXfrm>
        <a:off x="2440118" y="3989219"/>
        <a:ext cx="1582841" cy="498769"/>
      </dsp:txXfrm>
    </dsp:sp>
    <dsp:sp modelId="{BF2C893F-3CF5-4FEF-AD7F-512AD9431C34}">
      <dsp:nvSpPr>
        <dsp:cNvPr id="0" name=""/>
        <dsp:cNvSpPr/>
      </dsp:nvSpPr>
      <dsp:spPr>
        <a:xfrm rot="19216049">
          <a:off x="3926538" y="3919993"/>
          <a:ext cx="969320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969320" y="881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926538" y="3904573"/>
        <a:ext cx="969320" cy="48466"/>
      </dsp:txXfrm>
    </dsp:sp>
    <dsp:sp modelId="{49051286-91DA-4A93-A588-99DDE6750AB7}">
      <dsp:nvSpPr>
        <dsp:cNvPr id="0" name=""/>
        <dsp:cNvSpPr/>
      </dsp:nvSpPr>
      <dsp:spPr>
        <a:xfrm>
          <a:off x="4783921" y="3354108"/>
          <a:ext cx="1613875" cy="5298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Hierarchical</a:t>
          </a:r>
          <a:endParaRPr lang="en-US" sz="2000" kern="1200" dirty="0"/>
        </a:p>
      </dsp:txBody>
      <dsp:txXfrm>
        <a:off x="4799438" y="3369625"/>
        <a:ext cx="1582841" cy="498769"/>
      </dsp:txXfrm>
    </dsp:sp>
    <dsp:sp modelId="{588A9532-F8EC-4E17-8B99-4FCA6CB277BF}">
      <dsp:nvSpPr>
        <dsp:cNvPr id="0" name=""/>
        <dsp:cNvSpPr/>
      </dsp:nvSpPr>
      <dsp:spPr>
        <a:xfrm rot="19851875">
          <a:off x="6353135" y="3438341"/>
          <a:ext cx="705950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705950" y="881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6353135" y="3429506"/>
        <a:ext cx="705950" cy="35297"/>
      </dsp:txXfrm>
    </dsp:sp>
    <dsp:sp modelId="{03D3A5AF-A496-410B-8F4C-E0D5D21C3D19}">
      <dsp:nvSpPr>
        <dsp:cNvPr id="0" name=""/>
        <dsp:cNvSpPr/>
      </dsp:nvSpPr>
      <dsp:spPr>
        <a:xfrm>
          <a:off x="7014424" y="3010398"/>
          <a:ext cx="1613875" cy="52980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Tree</a:t>
          </a:r>
          <a:endParaRPr lang="en-US" sz="2000" kern="1200" dirty="0"/>
        </a:p>
      </dsp:txBody>
      <dsp:txXfrm>
        <a:off x="7029941" y="3025915"/>
        <a:ext cx="1582841" cy="498769"/>
      </dsp:txXfrm>
    </dsp:sp>
    <dsp:sp modelId="{A7CC4EBA-02D5-4129-A9E0-5C68482AD959}">
      <dsp:nvSpPr>
        <dsp:cNvPr id="0" name=""/>
        <dsp:cNvSpPr/>
      </dsp:nvSpPr>
      <dsp:spPr>
        <a:xfrm rot="1013936">
          <a:off x="6383882" y="3703863"/>
          <a:ext cx="644455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644455" y="881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6383882" y="3696565"/>
        <a:ext cx="644455" cy="32222"/>
      </dsp:txXfrm>
    </dsp:sp>
    <dsp:sp modelId="{59E38191-443C-4C25-9D0D-084A079D3767}">
      <dsp:nvSpPr>
        <dsp:cNvPr id="0" name=""/>
        <dsp:cNvSpPr/>
      </dsp:nvSpPr>
      <dsp:spPr>
        <a:xfrm>
          <a:off x="7014424" y="3541441"/>
          <a:ext cx="1613875" cy="52980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Heap</a:t>
          </a:r>
          <a:endParaRPr lang="en-US" sz="2000" kern="1200" dirty="0"/>
        </a:p>
      </dsp:txBody>
      <dsp:txXfrm>
        <a:off x="7029941" y="3556958"/>
        <a:ext cx="1582841" cy="498769"/>
      </dsp:txXfrm>
    </dsp:sp>
    <dsp:sp modelId="{F17BFDCC-4464-4FDB-899A-5E87464D8C2A}">
      <dsp:nvSpPr>
        <dsp:cNvPr id="0" name=""/>
        <dsp:cNvSpPr/>
      </dsp:nvSpPr>
      <dsp:spPr>
        <a:xfrm rot="2326882">
          <a:off x="3933070" y="4529267"/>
          <a:ext cx="956258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956258" y="881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933070" y="4514174"/>
        <a:ext cx="956258" cy="47812"/>
      </dsp:txXfrm>
    </dsp:sp>
    <dsp:sp modelId="{E2A5E2DF-03E0-45AE-96E8-1224681D39D1}">
      <dsp:nvSpPr>
        <dsp:cNvPr id="0" name=""/>
        <dsp:cNvSpPr/>
      </dsp:nvSpPr>
      <dsp:spPr>
        <a:xfrm>
          <a:off x="4783921" y="4572655"/>
          <a:ext cx="1613875" cy="5298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Non-Hierarchical</a:t>
          </a:r>
          <a:endParaRPr lang="en-US" sz="2000" kern="1200" dirty="0"/>
        </a:p>
      </dsp:txBody>
      <dsp:txXfrm>
        <a:off x="4799438" y="4588172"/>
        <a:ext cx="1582841" cy="498769"/>
      </dsp:txXfrm>
    </dsp:sp>
    <dsp:sp modelId="{AB5C263A-F437-411E-A449-5F9230E53481}">
      <dsp:nvSpPr>
        <dsp:cNvPr id="0" name=""/>
        <dsp:cNvSpPr/>
      </dsp:nvSpPr>
      <dsp:spPr>
        <a:xfrm rot="20031724">
          <a:off x="6362497" y="4676682"/>
          <a:ext cx="690351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690351" y="881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6362497" y="4668236"/>
        <a:ext cx="690351" cy="34517"/>
      </dsp:txXfrm>
    </dsp:sp>
    <dsp:sp modelId="{B16C7CF4-0140-4BAD-A501-DB5BA8B37520}">
      <dsp:nvSpPr>
        <dsp:cNvPr id="0" name=""/>
        <dsp:cNvSpPr/>
      </dsp:nvSpPr>
      <dsp:spPr>
        <a:xfrm>
          <a:off x="7017550" y="4268532"/>
          <a:ext cx="1613875" cy="52980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Set</a:t>
          </a:r>
          <a:endParaRPr lang="en-US" sz="2000" kern="1200" dirty="0"/>
        </a:p>
      </dsp:txBody>
      <dsp:txXfrm>
        <a:off x="7033067" y="4284049"/>
        <a:ext cx="1582841" cy="498769"/>
      </dsp:txXfrm>
    </dsp:sp>
    <dsp:sp modelId="{51FE1D56-B6EF-4B58-B279-11B47D967464}">
      <dsp:nvSpPr>
        <dsp:cNvPr id="0" name=""/>
        <dsp:cNvSpPr/>
      </dsp:nvSpPr>
      <dsp:spPr>
        <a:xfrm rot="1531922">
          <a:off x="6363286" y="4981062"/>
          <a:ext cx="706788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706788" y="881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6363286" y="4972205"/>
        <a:ext cx="706788" cy="35339"/>
      </dsp:txXfrm>
    </dsp:sp>
    <dsp:sp modelId="{12837762-D5F1-4A93-99BD-A012994BE51F}">
      <dsp:nvSpPr>
        <dsp:cNvPr id="0" name=""/>
        <dsp:cNvSpPr/>
      </dsp:nvSpPr>
      <dsp:spPr>
        <a:xfrm>
          <a:off x="7035563" y="4877292"/>
          <a:ext cx="1613875" cy="52980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Graph</a:t>
          </a:r>
          <a:endParaRPr lang="en-US" sz="2000" kern="1200" dirty="0"/>
        </a:p>
      </dsp:txBody>
      <dsp:txXfrm>
        <a:off x="7051080" y="4892809"/>
        <a:ext cx="1582841" cy="498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25220-B51A-4582-94F1-4637402C8ADD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4B181-44C9-4D86-A9AD-E14AB14E2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5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has lists as closest equivalent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56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Basis for stack/queue.  Largely supplanted by vector as standalone data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1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Infinite cost for</a:t>
            </a:r>
            <a:r>
              <a:rPr lang="en-US" baseline="0" dirty="0" smtClean="0"/>
              <a:t> edges that don’t exist.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91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33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 Recap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Queues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deque</a:t>
            </a:r>
            <a:r>
              <a:rPr lang="en-US" dirty="0"/>
              <a:t> </a:t>
            </a:r>
            <a:r>
              <a:rPr lang="en-US" dirty="0" smtClean="0"/>
              <a:t>type (double-ended list)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Use append() and </a:t>
            </a:r>
            <a:r>
              <a:rPr lang="en-US" dirty="0" err="1" smtClean="0"/>
              <a:t>popleft</a:t>
            </a:r>
            <a:r>
              <a:rPr lang="en-US" dirty="0" smtClean="0"/>
              <a:t>()</a:t>
            </a:r>
            <a:endParaRPr lang="en-US" dirty="0"/>
          </a:p>
          <a:p>
            <a:pPr marL="118872" indent="0">
              <a:buNone/>
            </a:pP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pythons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([])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pythons.append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pythons.append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"Graham"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(pythons) &gt; 0):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pythons.popleft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1845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implemented using array or list structure</a:t>
            </a:r>
          </a:p>
          <a:p>
            <a:pPr lvl="1"/>
            <a:r>
              <a:rPr lang="en-US" dirty="0" smtClean="0"/>
              <a:t>Best implemented using a heap (chapter 6)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2400" y="5715000"/>
            <a:ext cx="990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6200" y="5334000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front</a:t>
            </a:r>
            <a:endParaRPr lang="en-US" sz="2800" dirty="0"/>
          </a:p>
        </p:txBody>
      </p:sp>
      <p:grpSp>
        <p:nvGrpSpPr>
          <p:cNvPr id="6" name="Group 10"/>
          <p:cNvGrpSpPr/>
          <p:nvPr/>
        </p:nvGrpSpPr>
        <p:grpSpPr>
          <a:xfrm>
            <a:off x="4419600" y="5105400"/>
            <a:ext cx="1295400" cy="1143000"/>
            <a:chOff x="152400" y="4343400"/>
            <a:chExt cx="1295400" cy="1143000"/>
          </a:xfrm>
        </p:grpSpPr>
        <p:sp>
          <p:nvSpPr>
            <p:cNvPr id="7" name="Rectangle 6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HW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16"/>
          <p:cNvGrpSpPr/>
          <p:nvPr/>
        </p:nvGrpSpPr>
        <p:grpSpPr>
          <a:xfrm>
            <a:off x="2819400" y="5105400"/>
            <a:ext cx="1295400" cy="1143000"/>
            <a:chOff x="152400" y="4343400"/>
            <a:chExt cx="1295400" cy="1143000"/>
          </a:xfrm>
        </p:grpSpPr>
        <p:sp>
          <p:nvSpPr>
            <p:cNvPr id="10" name="Rectangle 9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TV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22"/>
          <p:cNvGrpSpPr/>
          <p:nvPr/>
        </p:nvGrpSpPr>
        <p:grpSpPr>
          <a:xfrm>
            <a:off x="1143000" y="5105400"/>
            <a:ext cx="1295400" cy="1143000"/>
            <a:chOff x="152400" y="4343400"/>
            <a:chExt cx="1295400" cy="1143000"/>
          </a:xfrm>
        </p:grpSpPr>
        <p:sp>
          <p:nvSpPr>
            <p:cNvPr id="13" name="Rectangle 12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food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2286000" y="5638800"/>
            <a:ext cx="53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86200" y="5638800"/>
            <a:ext cx="53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0"/>
          <p:cNvGrpSpPr/>
          <p:nvPr/>
        </p:nvGrpSpPr>
        <p:grpSpPr>
          <a:xfrm>
            <a:off x="7543800" y="5105400"/>
            <a:ext cx="1295400" cy="1143000"/>
            <a:chOff x="152400" y="4343400"/>
            <a:chExt cx="1295400" cy="1143000"/>
          </a:xfrm>
        </p:grpSpPr>
        <p:sp>
          <p:nvSpPr>
            <p:cNvPr id="18" name="Rectangle 17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clean room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6"/>
          <p:cNvGrpSpPr/>
          <p:nvPr/>
        </p:nvGrpSpPr>
        <p:grpSpPr>
          <a:xfrm>
            <a:off x="5943600" y="5105400"/>
            <a:ext cx="1295400" cy="1143000"/>
            <a:chOff x="152400" y="4343400"/>
            <a:chExt cx="1295400" cy="1143000"/>
          </a:xfrm>
        </p:grpSpPr>
        <p:sp>
          <p:nvSpPr>
            <p:cNvPr id="21" name="Rectangle 20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call home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5410200" y="5638800"/>
            <a:ext cx="53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010400" y="5638800"/>
            <a:ext cx="53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66800" y="4953000"/>
            <a:ext cx="541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20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43200" y="495300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9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43400" y="495300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9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67400" y="495300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4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67600" y="4953000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43744" y="4053870"/>
            <a:ext cx="1923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Good Uses?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45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3200400" cy="4625609"/>
          </a:xfrm>
        </p:spPr>
        <p:txBody>
          <a:bodyPr/>
          <a:lstStyle/>
          <a:p>
            <a:r>
              <a:rPr lang="en-US" dirty="0" smtClean="0"/>
              <a:t>Maps keys to data.</a:t>
            </a:r>
          </a:p>
          <a:p>
            <a:pPr lvl="1"/>
            <a:r>
              <a:rPr lang="en-US" dirty="0" smtClean="0"/>
              <a:t>Great </a:t>
            </a:r>
            <a:r>
              <a:rPr lang="en-US" smtClean="0"/>
              <a:t>for lookup</a:t>
            </a:r>
            <a:endParaRPr lang="en-US" dirty="0"/>
          </a:p>
          <a:p>
            <a:r>
              <a:rPr lang="en-US" dirty="0" smtClean="0"/>
              <a:t>Efficient, but needs good hash function, good key, enough space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19800" y="3352800"/>
            <a:ext cx="1295400" cy="1143000"/>
            <a:chOff x="152400" y="4343400"/>
            <a:chExt cx="1295400" cy="1143000"/>
          </a:xfrm>
        </p:grpSpPr>
        <p:sp>
          <p:nvSpPr>
            <p:cNvPr id="5" name="Rectangle 4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Bob</a:t>
              </a:r>
              <a:br>
                <a:rPr lang="en-US" sz="2000" dirty="0" smtClean="0">
                  <a:solidFill>
                    <a:schemeClr val="tx1"/>
                  </a:solidFill>
                </a:rPr>
              </a:br>
              <a:r>
                <a:rPr lang="en-US" sz="2000" dirty="0" smtClean="0">
                  <a:solidFill>
                    <a:schemeClr val="accent2"/>
                  </a:solidFill>
                </a:rPr>
                <a:t>1235</a:t>
              </a:r>
              <a:r>
                <a:rPr lang="en-US" sz="2000" dirty="0" smtClean="0">
                  <a:solidFill>
                    <a:schemeClr val="tx1"/>
                  </a:solidFill>
                </a:rPr>
                <a:t/>
              </a:r>
              <a:br>
                <a:rPr lang="en-US" sz="2000" dirty="0" smtClean="0">
                  <a:solidFill>
                    <a:schemeClr val="tx1"/>
                  </a:solidFill>
                </a:rPr>
              </a:br>
              <a:r>
                <a:rPr lang="en-US" sz="2000" dirty="0" smtClean="0">
                  <a:solidFill>
                    <a:schemeClr val="tx1"/>
                  </a:solidFill>
                </a:rPr>
                <a:t>3.0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208973"/>
              </p:ext>
            </p:extLst>
          </p:nvPr>
        </p:nvGraphicFramePr>
        <p:xfrm>
          <a:off x="3505200" y="1828800"/>
          <a:ext cx="20574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7696200" y="3352800"/>
            <a:ext cx="1295400" cy="1143000"/>
            <a:chOff x="152400" y="4343400"/>
            <a:chExt cx="1295400" cy="1143000"/>
          </a:xfrm>
        </p:grpSpPr>
        <p:sp>
          <p:nvSpPr>
            <p:cNvPr id="9" name="Rectangle 8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Andy</a:t>
              </a:r>
              <a:br>
                <a:rPr lang="en-US" sz="2000" dirty="0" smtClean="0">
                  <a:solidFill>
                    <a:schemeClr val="tx1"/>
                  </a:solidFill>
                </a:rPr>
              </a:br>
              <a:r>
                <a:rPr lang="en-US" sz="2000" dirty="0" smtClean="0">
                  <a:solidFill>
                    <a:schemeClr val="accent2"/>
                  </a:solidFill>
                </a:rPr>
                <a:t>1011</a:t>
              </a:r>
              <a:br>
                <a:rPr lang="en-US" sz="2000" dirty="0" smtClean="0">
                  <a:solidFill>
                    <a:schemeClr val="accent2"/>
                  </a:solidFill>
                </a:rPr>
              </a:br>
              <a:r>
                <a:rPr lang="en-US" sz="2000" dirty="0" smtClean="0">
                  <a:solidFill>
                    <a:schemeClr val="tx1"/>
                  </a:solidFill>
                </a:rPr>
                <a:t>3.2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19800" y="4876800"/>
            <a:ext cx="1295400" cy="1143000"/>
            <a:chOff x="152400" y="4343400"/>
            <a:chExt cx="1295400" cy="1143000"/>
          </a:xfrm>
        </p:grpSpPr>
        <p:sp>
          <p:nvSpPr>
            <p:cNvPr id="12" name="Rectangle 11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Carl</a:t>
              </a:r>
              <a:br>
                <a:rPr lang="en-US" sz="2000" dirty="0" smtClean="0">
                  <a:solidFill>
                    <a:schemeClr val="tx1"/>
                  </a:solidFill>
                </a:rPr>
              </a:br>
              <a:r>
                <a:rPr lang="en-US" sz="2000" dirty="0" smtClean="0">
                  <a:solidFill>
                    <a:schemeClr val="accent2"/>
                  </a:solidFill>
                </a:rPr>
                <a:t>2222</a:t>
              </a:r>
              <a:br>
                <a:rPr lang="en-US" sz="2000" dirty="0" smtClean="0">
                  <a:solidFill>
                    <a:schemeClr val="accent2"/>
                  </a:solidFill>
                </a:rPr>
              </a:br>
              <a:r>
                <a:rPr lang="en-US" sz="2000" dirty="0" smtClean="0">
                  <a:solidFill>
                    <a:schemeClr val="tx1"/>
                  </a:solidFill>
                </a:rPr>
                <a:t>3.95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4876800" y="3810000"/>
            <a:ext cx="1143000" cy="1143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86600" y="39243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1"/>
          </p:cNvCxnSpPr>
          <p:nvPr/>
        </p:nvCxnSpPr>
        <p:spPr>
          <a:xfrm flipV="1">
            <a:off x="4876800" y="5448300"/>
            <a:ext cx="1143000" cy="571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53786" y="1595658"/>
            <a:ext cx="1923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Good Uses?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70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Dictionary: maps keys to data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"Chapman": "Arthur", "Cleese": "Lancelot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 smtClean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cast[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Palin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Galahad"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"Idle"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"Robin"</a:t>
            </a:r>
          </a:p>
          <a:p>
            <a:pPr marL="118872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"Cleese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118872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cast.keys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118872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key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cast.keys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cast[key])</a:t>
            </a:r>
          </a:p>
          <a:p>
            <a:pPr marL="118872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"Palin"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cast: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"Michael Palin was in the cast."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76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loop through keys and </a:t>
            </a:r>
            <a:r>
              <a:rPr lang="en-US" dirty="0" err="1" smtClean="0"/>
              <a:t>vals</a:t>
            </a:r>
            <a:r>
              <a:rPr lang="en-US" dirty="0" smtClean="0"/>
              <a:t> together: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cast = {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"Chapman": "Arthur", "Cleese": "Lancelot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"Palin": "Galahad"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"Idle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"Robin"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key, value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cast.items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(key,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maps to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706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Unordered</a:t>
            </a:r>
            <a:r>
              <a:rPr lang="en-US" dirty="0" smtClean="0"/>
              <a:t> collection with </a:t>
            </a:r>
            <a:r>
              <a:rPr lang="en-US" dirty="0" smtClean="0">
                <a:solidFill>
                  <a:schemeClr val="accent6"/>
                </a:solidFill>
              </a:rPr>
              <a:t>no duplicates</a:t>
            </a:r>
          </a:p>
          <a:p>
            <a:pPr lvl="1"/>
            <a:r>
              <a:rPr lang="en-US" dirty="0" smtClean="0"/>
              <a:t>Described by listing or specifying property (list comprehension in Python)</a:t>
            </a:r>
          </a:p>
          <a:p>
            <a:pPr lvl="1"/>
            <a:r>
              <a:rPr lang="en-US" dirty="0" smtClean="0"/>
              <a:t>Common ops:  check membership, union, intersection</a:t>
            </a:r>
          </a:p>
          <a:p>
            <a:r>
              <a:rPr lang="en-US" dirty="0" smtClean="0"/>
              <a:t>Efficiently implemented with </a:t>
            </a:r>
            <a:r>
              <a:rPr lang="en-US" dirty="0" err="1" smtClean="0"/>
              <a:t>hashtables</a:t>
            </a:r>
            <a:r>
              <a:rPr lang="en-US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7274" y="6244595"/>
            <a:ext cx="1923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Good Uses?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23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/>
          </a:bodyPr>
          <a:lstStyle/>
          <a:p>
            <a:r>
              <a:rPr lang="en-US" dirty="0" smtClean="0"/>
              <a:t>Sets: unordered collection with no duplicates</a:t>
            </a:r>
          </a:p>
          <a:p>
            <a:pPr lvl="1"/>
            <a:r>
              <a:rPr lang="en-US" dirty="0" smtClean="0"/>
              <a:t>Use { } instead of [ ]</a:t>
            </a:r>
          </a:p>
          <a:p>
            <a:pPr lvl="1"/>
            <a:r>
              <a:rPr lang="en-US" dirty="0" smtClean="0"/>
              <a:t>Use membership operators 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  /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set() can create a set from a string or list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add() and remove()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menu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"spam", "eggs", "spam", "spam", "sausage", "bacon", "spam", "eggs", "spam"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(menu)</a:t>
            </a:r>
          </a:p>
          <a:p>
            <a:pPr marL="118872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{‘bacon’, ‘spam’, ‘sausage’ ‘eggs’}</a:t>
            </a:r>
          </a:p>
          <a:p>
            <a:pPr marL="118872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"spam"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menu: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must be a Monty-Python-run cafe!"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Sets: unordered collection with no duplicates</a:t>
            </a:r>
          </a:p>
          <a:p>
            <a:pPr lvl="1"/>
            <a:r>
              <a:rPr lang="en-US" dirty="0" smtClean="0"/>
              <a:t>Standard mathematical set operations available</a:t>
            </a:r>
          </a:p>
          <a:p>
            <a:pPr marL="118872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monty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python"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"parrot sketch"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8872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a&amp;b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sz="2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conjunction: in both a and b</a:t>
            </a:r>
          </a:p>
          <a:p>
            <a:pPr marL="118872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a|b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sz="2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disjunction: in either a or b or both</a:t>
            </a:r>
          </a:p>
          <a:p>
            <a:pPr marL="118872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(a-b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sz="2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difference: in a but not in b</a:t>
            </a:r>
          </a:p>
          <a:p>
            <a:pPr marL="118872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a^b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sz="2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endParaRPr lang="en-US" sz="20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34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𝐺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Edges can be undirected or directed (digraph)</a:t>
                </a:r>
              </a:p>
              <a:p>
                <a:pPr lvl="1"/>
                <a:r>
                  <a:rPr lang="en-US" dirty="0" smtClean="0"/>
                  <a:t>Vertices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adjacent</a:t>
                </a:r>
                <a:r>
                  <a:rPr lang="en-US" dirty="0" smtClean="0"/>
                  <a:t> if connected by undirected edge</a:t>
                </a:r>
              </a:p>
              <a:p>
                <a:pPr lvl="1"/>
                <a:r>
                  <a:rPr lang="en-US" dirty="0" smtClean="0"/>
                  <a:t>Allows loops and edges to self, assume w/o</a:t>
                </a:r>
              </a:p>
              <a:p>
                <a:pPr lvl="1"/>
                <a:r>
                  <a:rPr lang="en-US" dirty="0" smtClean="0"/>
                  <a:t>Disallows multiple edges from same head to tail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609600" y="4648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1905000" y="4648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3276600" y="4648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09600" y="5791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1905000" y="5791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3276600" y="5791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11" name="Straight Connector 10"/>
          <p:cNvCxnSpPr>
            <a:stCxn id="4" idx="6"/>
            <a:endCxn id="5" idx="2"/>
          </p:cNvCxnSpPr>
          <p:nvPr/>
        </p:nvCxnSpPr>
        <p:spPr>
          <a:xfrm>
            <a:off x="1143000" y="49149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6"/>
            <a:endCxn id="6" idx="2"/>
          </p:cNvCxnSpPr>
          <p:nvPr/>
        </p:nvCxnSpPr>
        <p:spPr>
          <a:xfrm>
            <a:off x="2438400" y="4914900"/>
            <a:ext cx="838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  <a:endCxn id="7" idx="0"/>
          </p:cNvCxnSpPr>
          <p:nvPr/>
        </p:nvCxnSpPr>
        <p:spPr>
          <a:xfrm>
            <a:off x="876300" y="5181600"/>
            <a:ext cx="0" cy="609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4"/>
            <a:endCxn id="8" idx="0"/>
          </p:cNvCxnSpPr>
          <p:nvPr/>
        </p:nvCxnSpPr>
        <p:spPr>
          <a:xfrm>
            <a:off x="2171700" y="5181600"/>
            <a:ext cx="0" cy="609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4"/>
            <a:endCxn id="9" idx="0"/>
          </p:cNvCxnSpPr>
          <p:nvPr/>
        </p:nvCxnSpPr>
        <p:spPr>
          <a:xfrm>
            <a:off x="3543300" y="5181600"/>
            <a:ext cx="0" cy="609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2"/>
          </p:cNvCxnSpPr>
          <p:nvPr/>
        </p:nvCxnSpPr>
        <p:spPr>
          <a:xfrm>
            <a:off x="1143000" y="60579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6"/>
            <a:endCxn id="9" idx="2"/>
          </p:cNvCxnSpPr>
          <p:nvPr/>
        </p:nvCxnSpPr>
        <p:spPr>
          <a:xfrm>
            <a:off x="2438400" y="6057900"/>
            <a:ext cx="838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105400" y="4648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6400800" y="4648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34" name="Oval 33"/>
          <p:cNvSpPr/>
          <p:nvPr/>
        </p:nvSpPr>
        <p:spPr>
          <a:xfrm>
            <a:off x="7772400" y="4648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35" name="Oval 34"/>
          <p:cNvSpPr/>
          <p:nvPr/>
        </p:nvSpPr>
        <p:spPr>
          <a:xfrm>
            <a:off x="5105400" y="5791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36" name="Oval 35"/>
          <p:cNvSpPr/>
          <p:nvPr/>
        </p:nvSpPr>
        <p:spPr>
          <a:xfrm>
            <a:off x="6400800" y="5791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37" name="Oval 36"/>
          <p:cNvSpPr/>
          <p:nvPr/>
        </p:nvSpPr>
        <p:spPr>
          <a:xfrm>
            <a:off x="7772400" y="5791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38" name="Straight Connector 37"/>
          <p:cNvCxnSpPr>
            <a:stCxn id="32" idx="6"/>
            <a:endCxn id="33" idx="2"/>
          </p:cNvCxnSpPr>
          <p:nvPr/>
        </p:nvCxnSpPr>
        <p:spPr>
          <a:xfrm>
            <a:off x="5638800" y="4914900"/>
            <a:ext cx="762000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6"/>
            <a:endCxn id="34" idx="2"/>
          </p:cNvCxnSpPr>
          <p:nvPr/>
        </p:nvCxnSpPr>
        <p:spPr>
          <a:xfrm>
            <a:off x="6934200" y="4914900"/>
            <a:ext cx="838200" cy="0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2" idx="4"/>
            <a:endCxn id="35" idx="0"/>
          </p:cNvCxnSpPr>
          <p:nvPr/>
        </p:nvCxnSpPr>
        <p:spPr>
          <a:xfrm>
            <a:off x="5372100" y="5181600"/>
            <a:ext cx="0" cy="609600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4" idx="4"/>
            <a:endCxn id="37" idx="0"/>
          </p:cNvCxnSpPr>
          <p:nvPr/>
        </p:nvCxnSpPr>
        <p:spPr>
          <a:xfrm>
            <a:off x="8039100" y="5181600"/>
            <a:ext cx="0" cy="60960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6"/>
            <a:endCxn id="36" idx="2"/>
          </p:cNvCxnSpPr>
          <p:nvPr/>
        </p:nvCxnSpPr>
        <p:spPr>
          <a:xfrm>
            <a:off x="5638800" y="6057900"/>
            <a:ext cx="762000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6" idx="6"/>
            <a:endCxn id="37" idx="2"/>
          </p:cNvCxnSpPr>
          <p:nvPr/>
        </p:nvCxnSpPr>
        <p:spPr>
          <a:xfrm>
            <a:off x="6934200" y="6057900"/>
            <a:ext cx="838200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6" idx="7"/>
            <a:endCxn id="33" idx="5"/>
          </p:cNvCxnSpPr>
          <p:nvPr/>
        </p:nvCxnSpPr>
        <p:spPr>
          <a:xfrm flipV="1">
            <a:off x="6856085" y="5103485"/>
            <a:ext cx="0" cy="7658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3" idx="3"/>
            <a:endCxn id="36" idx="1"/>
          </p:cNvCxnSpPr>
          <p:nvPr/>
        </p:nvCxnSpPr>
        <p:spPr>
          <a:xfrm>
            <a:off x="6478915" y="5103485"/>
            <a:ext cx="0" cy="7658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74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≤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−1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Graphs can be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dense </a:t>
                </a:r>
                <a:r>
                  <a:rPr lang="en-US" dirty="0" smtClean="0"/>
                  <a:t>or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 sparse.</a:t>
                </a:r>
              </a:p>
              <a:p>
                <a:pPr lvl="1"/>
                <a:r>
                  <a:rPr lang="en-US" dirty="0" smtClean="0"/>
                  <a:t>Changes which representation is best</a:t>
                </a:r>
              </a:p>
              <a:p>
                <a:r>
                  <a:rPr lang="en-US" dirty="0" smtClean="0">
                    <a:solidFill>
                      <a:schemeClr val="accent2"/>
                    </a:solidFill>
                  </a:rPr>
                  <a:t>Complete</a:t>
                </a:r>
                <a:r>
                  <a:rPr lang="en-US" dirty="0" smtClean="0"/>
                  <a:t> graph has edge between every pair of vertices.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609600" y="4876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1905000" y="4876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3276600" y="4876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09600" y="6019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1905000" y="6019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3276600" y="6019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11" name="Straight Connector 10"/>
          <p:cNvCxnSpPr>
            <a:stCxn id="4" idx="6"/>
            <a:endCxn id="5" idx="2"/>
          </p:cNvCxnSpPr>
          <p:nvPr/>
        </p:nvCxnSpPr>
        <p:spPr>
          <a:xfrm>
            <a:off x="1143000" y="51435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6"/>
            <a:endCxn id="6" idx="2"/>
          </p:cNvCxnSpPr>
          <p:nvPr/>
        </p:nvCxnSpPr>
        <p:spPr>
          <a:xfrm>
            <a:off x="2438400" y="5143500"/>
            <a:ext cx="838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  <a:endCxn id="7" idx="0"/>
          </p:cNvCxnSpPr>
          <p:nvPr/>
        </p:nvCxnSpPr>
        <p:spPr>
          <a:xfrm>
            <a:off x="876300" y="5410200"/>
            <a:ext cx="0" cy="609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4"/>
            <a:endCxn id="8" idx="0"/>
          </p:cNvCxnSpPr>
          <p:nvPr/>
        </p:nvCxnSpPr>
        <p:spPr>
          <a:xfrm>
            <a:off x="2171700" y="5410200"/>
            <a:ext cx="0" cy="609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4"/>
            <a:endCxn id="9" idx="0"/>
          </p:cNvCxnSpPr>
          <p:nvPr/>
        </p:nvCxnSpPr>
        <p:spPr>
          <a:xfrm>
            <a:off x="3543300" y="5410200"/>
            <a:ext cx="0" cy="609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2"/>
          </p:cNvCxnSpPr>
          <p:nvPr/>
        </p:nvCxnSpPr>
        <p:spPr>
          <a:xfrm>
            <a:off x="1143000" y="62865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6"/>
            <a:endCxn id="9" idx="2"/>
          </p:cNvCxnSpPr>
          <p:nvPr/>
        </p:nvCxnSpPr>
        <p:spPr>
          <a:xfrm>
            <a:off x="2438400" y="6286500"/>
            <a:ext cx="838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105400" y="4876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6400800" y="4876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34" name="Oval 33"/>
          <p:cNvSpPr/>
          <p:nvPr/>
        </p:nvSpPr>
        <p:spPr>
          <a:xfrm>
            <a:off x="7772400" y="4876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35" name="Oval 34"/>
          <p:cNvSpPr/>
          <p:nvPr/>
        </p:nvSpPr>
        <p:spPr>
          <a:xfrm>
            <a:off x="5105400" y="6019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36" name="Oval 35"/>
          <p:cNvSpPr/>
          <p:nvPr/>
        </p:nvSpPr>
        <p:spPr>
          <a:xfrm>
            <a:off x="6400800" y="6019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37" name="Oval 36"/>
          <p:cNvSpPr/>
          <p:nvPr/>
        </p:nvSpPr>
        <p:spPr>
          <a:xfrm>
            <a:off x="7772400" y="6019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38" name="Straight Connector 37"/>
          <p:cNvCxnSpPr>
            <a:stCxn id="32" idx="6"/>
            <a:endCxn id="33" idx="2"/>
          </p:cNvCxnSpPr>
          <p:nvPr/>
        </p:nvCxnSpPr>
        <p:spPr>
          <a:xfrm>
            <a:off x="5638800" y="5143500"/>
            <a:ext cx="762000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6"/>
            <a:endCxn id="34" idx="2"/>
          </p:cNvCxnSpPr>
          <p:nvPr/>
        </p:nvCxnSpPr>
        <p:spPr>
          <a:xfrm>
            <a:off x="6934200" y="5143500"/>
            <a:ext cx="838200" cy="0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2" idx="4"/>
            <a:endCxn id="35" idx="0"/>
          </p:cNvCxnSpPr>
          <p:nvPr/>
        </p:nvCxnSpPr>
        <p:spPr>
          <a:xfrm>
            <a:off x="5372100" y="5410200"/>
            <a:ext cx="0" cy="609600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4" idx="4"/>
            <a:endCxn id="37" idx="0"/>
          </p:cNvCxnSpPr>
          <p:nvPr/>
        </p:nvCxnSpPr>
        <p:spPr>
          <a:xfrm>
            <a:off x="8039100" y="5410200"/>
            <a:ext cx="0" cy="60960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6"/>
            <a:endCxn id="36" idx="2"/>
          </p:cNvCxnSpPr>
          <p:nvPr/>
        </p:nvCxnSpPr>
        <p:spPr>
          <a:xfrm>
            <a:off x="5638800" y="6286500"/>
            <a:ext cx="762000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6" idx="6"/>
            <a:endCxn id="37" idx="2"/>
          </p:cNvCxnSpPr>
          <p:nvPr/>
        </p:nvCxnSpPr>
        <p:spPr>
          <a:xfrm>
            <a:off x="6934200" y="6286500"/>
            <a:ext cx="838200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6" idx="7"/>
            <a:endCxn id="33" idx="5"/>
          </p:cNvCxnSpPr>
          <p:nvPr/>
        </p:nvCxnSpPr>
        <p:spPr>
          <a:xfrm flipV="1">
            <a:off x="6856085" y="5332085"/>
            <a:ext cx="0" cy="7658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3" idx="3"/>
            <a:endCxn id="36" idx="1"/>
          </p:cNvCxnSpPr>
          <p:nvPr/>
        </p:nvCxnSpPr>
        <p:spPr>
          <a:xfrm>
            <a:off x="6478915" y="5332085"/>
            <a:ext cx="0" cy="7658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1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Reduced Afternoon Office Hours Today (3:15-3:50pm)</a:t>
            </a:r>
          </a:p>
          <a:p>
            <a:endParaRPr lang="en-US" dirty="0"/>
          </a:p>
          <a:p>
            <a:r>
              <a:rPr lang="en-US" dirty="0" smtClean="0"/>
              <a:t>HW 1 assigned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78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Adjacency Matrix:  good for dense graphs</a:t>
            </a:r>
          </a:p>
          <a:p>
            <a:r>
              <a:rPr lang="en-US" dirty="0" smtClean="0"/>
              <a:t>Adjacency List:  good for sparse graphs</a:t>
            </a:r>
          </a:p>
        </p:txBody>
      </p:sp>
      <p:sp>
        <p:nvSpPr>
          <p:cNvPr id="32" name="Oval 31"/>
          <p:cNvSpPr/>
          <p:nvPr/>
        </p:nvSpPr>
        <p:spPr>
          <a:xfrm>
            <a:off x="2895600" y="2971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4191000" y="2971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34" name="Oval 33"/>
          <p:cNvSpPr/>
          <p:nvPr/>
        </p:nvSpPr>
        <p:spPr>
          <a:xfrm>
            <a:off x="5562600" y="2971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35" name="Oval 34"/>
          <p:cNvSpPr/>
          <p:nvPr/>
        </p:nvSpPr>
        <p:spPr>
          <a:xfrm>
            <a:off x="2895600" y="3886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36" name="Oval 35"/>
          <p:cNvSpPr/>
          <p:nvPr/>
        </p:nvSpPr>
        <p:spPr>
          <a:xfrm>
            <a:off x="4191000" y="3886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37" name="Oval 36"/>
          <p:cNvSpPr/>
          <p:nvPr/>
        </p:nvSpPr>
        <p:spPr>
          <a:xfrm>
            <a:off x="5562600" y="3886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38" name="Straight Connector 37"/>
          <p:cNvCxnSpPr>
            <a:stCxn id="32" idx="6"/>
            <a:endCxn id="33" idx="2"/>
          </p:cNvCxnSpPr>
          <p:nvPr/>
        </p:nvCxnSpPr>
        <p:spPr>
          <a:xfrm>
            <a:off x="3429000" y="3238500"/>
            <a:ext cx="762000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6"/>
            <a:endCxn id="34" idx="2"/>
          </p:cNvCxnSpPr>
          <p:nvPr/>
        </p:nvCxnSpPr>
        <p:spPr>
          <a:xfrm>
            <a:off x="4724400" y="3238500"/>
            <a:ext cx="838200" cy="0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2" idx="4"/>
            <a:endCxn id="35" idx="0"/>
          </p:cNvCxnSpPr>
          <p:nvPr/>
        </p:nvCxnSpPr>
        <p:spPr>
          <a:xfrm>
            <a:off x="3162300" y="3505200"/>
            <a:ext cx="0" cy="381000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4" idx="4"/>
            <a:endCxn id="37" idx="0"/>
          </p:cNvCxnSpPr>
          <p:nvPr/>
        </p:nvCxnSpPr>
        <p:spPr>
          <a:xfrm>
            <a:off x="5829300" y="3505200"/>
            <a:ext cx="0" cy="38100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6"/>
            <a:endCxn id="36" idx="2"/>
          </p:cNvCxnSpPr>
          <p:nvPr/>
        </p:nvCxnSpPr>
        <p:spPr>
          <a:xfrm>
            <a:off x="3429000" y="4152900"/>
            <a:ext cx="762000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6" idx="6"/>
            <a:endCxn id="37" idx="2"/>
          </p:cNvCxnSpPr>
          <p:nvPr/>
        </p:nvCxnSpPr>
        <p:spPr>
          <a:xfrm>
            <a:off x="4724400" y="4152900"/>
            <a:ext cx="838200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6" idx="7"/>
            <a:endCxn id="33" idx="5"/>
          </p:cNvCxnSpPr>
          <p:nvPr/>
        </p:nvCxnSpPr>
        <p:spPr>
          <a:xfrm flipV="1">
            <a:off x="4646285" y="3427085"/>
            <a:ext cx="0" cy="5372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3" idx="3"/>
            <a:endCxn id="36" idx="1"/>
          </p:cNvCxnSpPr>
          <p:nvPr/>
        </p:nvCxnSpPr>
        <p:spPr>
          <a:xfrm>
            <a:off x="4269115" y="3427085"/>
            <a:ext cx="0" cy="5372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130027"/>
              </p:ext>
            </p:extLst>
          </p:nvPr>
        </p:nvGraphicFramePr>
        <p:xfrm>
          <a:off x="32657" y="4297680"/>
          <a:ext cx="278130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3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3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9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06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06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06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06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6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06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255117"/>
              </p:ext>
            </p:extLst>
          </p:nvPr>
        </p:nvGraphicFramePr>
        <p:xfrm>
          <a:off x="6210297" y="4495800"/>
          <a:ext cx="278130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3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3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906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06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06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06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06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6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61751" y="4724400"/>
            <a:ext cx="31918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</a:rPr>
              <a:t>Best representation</a:t>
            </a:r>
            <a:br>
              <a:rPr lang="en-US" sz="2400" dirty="0" smtClean="0">
                <a:solidFill>
                  <a:schemeClr val="accent4"/>
                </a:solidFill>
              </a:rPr>
            </a:br>
            <a:r>
              <a:rPr lang="en-US" sz="2400" dirty="0" smtClean="0">
                <a:solidFill>
                  <a:schemeClr val="accent4"/>
                </a:solidFill>
              </a:rPr>
              <a:t>varies with problem</a:t>
            </a:r>
            <a:br>
              <a:rPr lang="en-US" sz="2400" dirty="0" smtClean="0">
                <a:solidFill>
                  <a:schemeClr val="accent4"/>
                </a:solidFill>
              </a:rPr>
            </a:br>
            <a:r>
              <a:rPr lang="en-US" sz="2400" dirty="0" smtClean="0">
                <a:solidFill>
                  <a:schemeClr val="accent4"/>
                </a:solidFill>
              </a:rPr>
              <a:t>being solved.</a:t>
            </a:r>
          </a:p>
          <a:p>
            <a:pPr algn="ctr"/>
            <a:endParaRPr lang="en-US" sz="2400" dirty="0">
              <a:solidFill>
                <a:schemeClr val="accent4"/>
              </a:solidFill>
            </a:endParaRPr>
          </a:p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Edges can be weighted.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8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path</a:t>
            </a:r>
            <a:r>
              <a:rPr lang="en-US" dirty="0" smtClean="0"/>
              <a:t> from </a:t>
            </a:r>
            <a:r>
              <a:rPr lang="en-US" i="1" dirty="0" smtClean="0"/>
              <a:t>u</a:t>
            </a:r>
            <a:r>
              <a:rPr lang="en-US" dirty="0" smtClean="0"/>
              <a:t> to </a:t>
            </a:r>
            <a:r>
              <a:rPr lang="en-US" i="1" dirty="0" smtClean="0"/>
              <a:t>v</a:t>
            </a:r>
            <a:r>
              <a:rPr lang="en-US" dirty="0" smtClean="0"/>
              <a:t> is a sequence of adjacent vertices that starts with u and ends with v.</a:t>
            </a:r>
          </a:p>
          <a:p>
            <a:pPr lvl="1"/>
            <a:r>
              <a:rPr lang="en-US" dirty="0" smtClean="0"/>
              <a:t>Path is </a:t>
            </a:r>
            <a:r>
              <a:rPr lang="en-US" dirty="0" smtClean="0">
                <a:solidFill>
                  <a:schemeClr val="accent2"/>
                </a:solidFill>
              </a:rPr>
              <a:t>simple</a:t>
            </a:r>
            <a:r>
              <a:rPr lang="en-US" dirty="0" smtClean="0"/>
              <a:t> if no vertices are repeated.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Length</a:t>
            </a:r>
            <a:r>
              <a:rPr lang="en-US" dirty="0" smtClean="0"/>
              <a:t> of path is number of vertices – 1.</a:t>
            </a:r>
          </a:p>
          <a:p>
            <a:pPr lvl="1"/>
            <a:r>
              <a:rPr lang="en-US" dirty="0" smtClean="0"/>
              <a:t>Comparable definition for digraphs.</a:t>
            </a:r>
          </a:p>
          <a:p>
            <a:pPr lvl="1"/>
            <a:r>
              <a:rPr lang="en-US" dirty="0" smtClean="0"/>
              <a:t>Example:  </a:t>
            </a:r>
            <a:r>
              <a:rPr lang="en-US" dirty="0" smtClean="0">
                <a:solidFill>
                  <a:schemeClr val="accent6"/>
                </a:solidFill>
              </a:rPr>
              <a:t>(simple) path from a to f?  length?</a:t>
            </a:r>
          </a:p>
        </p:txBody>
      </p:sp>
      <p:sp>
        <p:nvSpPr>
          <p:cNvPr id="4" name="Oval 3"/>
          <p:cNvSpPr/>
          <p:nvPr/>
        </p:nvSpPr>
        <p:spPr>
          <a:xfrm>
            <a:off x="3048000" y="5029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4343400" y="5029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5715000" y="5029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3048000" y="6172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4343400" y="6172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5715000" y="6172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11" name="Straight Connector 10"/>
          <p:cNvCxnSpPr>
            <a:stCxn id="4" idx="6"/>
            <a:endCxn id="5" idx="2"/>
          </p:cNvCxnSpPr>
          <p:nvPr/>
        </p:nvCxnSpPr>
        <p:spPr>
          <a:xfrm>
            <a:off x="3581400" y="52959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6"/>
            <a:endCxn id="6" idx="2"/>
          </p:cNvCxnSpPr>
          <p:nvPr/>
        </p:nvCxnSpPr>
        <p:spPr>
          <a:xfrm>
            <a:off x="4876800" y="5295900"/>
            <a:ext cx="838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  <a:endCxn id="7" idx="0"/>
          </p:cNvCxnSpPr>
          <p:nvPr/>
        </p:nvCxnSpPr>
        <p:spPr>
          <a:xfrm>
            <a:off x="3314700" y="5562600"/>
            <a:ext cx="0" cy="609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4"/>
            <a:endCxn id="8" idx="0"/>
          </p:cNvCxnSpPr>
          <p:nvPr/>
        </p:nvCxnSpPr>
        <p:spPr>
          <a:xfrm>
            <a:off x="4610100" y="5562600"/>
            <a:ext cx="0" cy="609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4"/>
            <a:endCxn id="9" idx="0"/>
          </p:cNvCxnSpPr>
          <p:nvPr/>
        </p:nvCxnSpPr>
        <p:spPr>
          <a:xfrm>
            <a:off x="5981700" y="5562600"/>
            <a:ext cx="0" cy="609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2"/>
          </p:cNvCxnSpPr>
          <p:nvPr/>
        </p:nvCxnSpPr>
        <p:spPr>
          <a:xfrm>
            <a:off x="3581400" y="64389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6"/>
            <a:endCxn id="9" idx="2"/>
          </p:cNvCxnSpPr>
          <p:nvPr/>
        </p:nvCxnSpPr>
        <p:spPr>
          <a:xfrm>
            <a:off x="4876800" y="6438900"/>
            <a:ext cx="838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548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graph is </a:t>
            </a:r>
            <a:r>
              <a:rPr lang="en-US" dirty="0" smtClean="0">
                <a:solidFill>
                  <a:schemeClr val="accent2"/>
                </a:solidFill>
              </a:rPr>
              <a:t>connected</a:t>
            </a:r>
            <a:r>
              <a:rPr lang="en-US" dirty="0" smtClean="0"/>
              <a:t> if there is a path between every pair of vertices, </a:t>
            </a:r>
            <a:r>
              <a:rPr lang="en-US" i="1" dirty="0" smtClean="0"/>
              <a:t>u</a:t>
            </a:r>
            <a:r>
              <a:rPr lang="en-US" dirty="0" smtClean="0"/>
              <a:t> and </a:t>
            </a:r>
            <a:r>
              <a:rPr lang="en-US" i="1" dirty="0" smtClean="0"/>
              <a:t>v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Graphs that are not connected contain </a:t>
            </a:r>
            <a:r>
              <a:rPr lang="en-US" dirty="0" smtClean="0">
                <a:solidFill>
                  <a:schemeClr val="accent2"/>
                </a:solidFill>
              </a:rPr>
              <a:t>connected components</a:t>
            </a:r>
            <a:r>
              <a:rPr lang="en-US" dirty="0" smtClean="0"/>
              <a:t> which are maximal connected </a:t>
            </a:r>
            <a:r>
              <a:rPr lang="en-US" dirty="0" err="1" smtClean="0"/>
              <a:t>subgraphs</a:t>
            </a:r>
            <a:r>
              <a:rPr lang="en-US" dirty="0" smtClean="0"/>
              <a:t>.</a:t>
            </a:r>
          </a:p>
        </p:txBody>
      </p:sp>
      <p:sp>
        <p:nvSpPr>
          <p:cNvPr id="4" name="Oval 3"/>
          <p:cNvSpPr/>
          <p:nvPr/>
        </p:nvSpPr>
        <p:spPr>
          <a:xfrm>
            <a:off x="3048000" y="5029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4343400" y="5029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5715000" y="5029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3048000" y="6172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4343400" y="6172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5715000" y="6172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11" name="Straight Connector 10"/>
          <p:cNvCxnSpPr>
            <a:stCxn id="4" idx="6"/>
            <a:endCxn id="5" idx="2"/>
          </p:cNvCxnSpPr>
          <p:nvPr/>
        </p:nvCxnSpPr>
        <p:spPr>
          <a:xfrm>
            <a:off x="3581400" y="52959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  <a:endCxn id="7" idx="0"/>
          </p:cNvCxnSpPr>
          <p:nvPr/>
        </p:nvCxnSpPr>
        <p:spPr>
          <a:xfrm>
            <a:off x="3314700" y="5562600"/>
            <a:ext cx="0" cy="609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4"/>
            <a:endCxn id="8" idx="0"/>
          </p:cNvCxnSpPr>
          <p:nvPr/>
        </p:nvCxnSpPr>
        <p:spPr>
          <a:xfrm>
            <a:off x="4610100" y="5562600"/>
            <a:ext cx="0" cy="609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4"/>
            <a:endCxn id="9" idx="0"/>
          </p:cNvCxnSpPr>
          <p:nvPr/>
        </p:nvCxnSpPr>
        <p:spPr>
          <a:xfrm>
            <a:off x="5981700" y="5562600"/>
            <a:ext cx="0" cy="609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2"/>
          </p:cNvCxnSpPr>
          <p:nvPr/>
        </p:nvCxnSpPr>
        <p:spPr>
          <a:xfrm>
            <a:off x="3581400" y="64389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566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Properties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cycle</a:t>
                </a:r>
                <a:r>
                  <a:rPr lang="en-US" dirty="0" smtClean="0"/>
                  <a:t> is a path between any vertex, </a:t>
                </a:r>
                <a:r>
                  <a:rPr lang="en-US" i="1" dirty="0" smtClean="0"/>
                  <a:t>v</a:t>
                </a:r>
                <a:r>
                  <a:rPr lang="en-US" dirty="0" smtClean="0"/>
                  <a:t>, and itself that has a positive length and does not traverse the same edge more than once.</a:t>
                </a:r>
              </a:p>
              <a:p>
                <a:r>
                  <a:rPr lang="en-US" dirty="0" smtClean="0"/>
                  <a:t>A connected acyclic graph is a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tree (free tree)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A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forest</a:t>
                </a:r>
                <a:r>
                  <a:rPr lang="en-US" dirty="0" smtClean="0"/>
                  <a:t> is acyclic but not connected.</a:t>
                </a:r>
              </a:p>
              <a:p>
                <a:pPr lvl="1"/>
                <a:r>
                  <a:rPr lang="en-US" dirty="0" smtClean="0"/>
                  <a:t>For a tree: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−1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685800" y="49530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1981200" y="49530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3352800" y="49530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85800" y="60960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1981200" y="60960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3352800" y="60960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11" name="Straight Connector 10"/>
          <p:cNvCxnSpPr>
            <a:stCxn id="4" idx="6"/>
            <a:endCxn id="5" idx="2"/>
          </p:cNvCxnSpPr>
          <p:nvPr/>
        </p:nvCxnSpPr>
        <p:spPr>
          <a:xfrm>
            <a:off x="1219200" y="52197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6"/>
            <a:endCxn id="6" idx="2"/>
          </p:cNvCxnSpPr>
          <p:nvPr/>
        </p:nvCxnSpPr>
        <p:spPr>
          <a:xfrm>
            <a:off x="2514600" y="5219700"/>
            <a:ext cx="838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  <a:endCxn id="7" idx="0"/>
          </p:cNvCxnSpPr>
          <p:nvPr/>
        </p:nvCxnSpPr>
        <p:spPr>
          <a:xfrm>
            <a:off x="952500" y="5486400"/>
            <a:ext cx="0" cy="609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4"/>
            <a:endCxn id="8" idx="0"/>
          </p:cNvCxnSpPr>
          <p:nvPr/>
        </p:nvCxnSpPr>
        <p:spPr>
          <a:xfrm>
            <a:off x="2247900" y="5486400"/>
            <a:ext cx="0" cy="609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4"/>
            <a:endCxn id="9" idx="0"/>
          </p:cNvCxnSpPr>
          <p:nvPr/>
        </p:nvCxnSpPr>
        <p:spPr>
          <a:xfrm>
            <a:off x="3619500" y="5486400"/>
            <a:ext cx="0" cy="609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2"/>
          </p:cNvCxnSpPr>
          <p:nvPr/>
        </p:nvCxnSpPr>
        <p:spPr>
          <a:xfrm>
            <a:off x="1219200" y="63627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6"/>
            <a:endCxn id="9" idx="2"/>
          </p:cNvCxnSpPr>
          <p:nvPr/>
        </p:nvCxnSpPr>
        <p:spPr>
          <a:xfrm>
            <a:off x="2514600" y="6362700"/>
            <a:ext cx="838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257800" y="49530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6553200" y="49530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0" name="Oval 19"/>
          <p:cNvSpPr/>
          <p:nvPr/>
        </p:nvSpPr>
        <p:spPr>
          <a:xfrm>
            <a:off x="7924800" y="49530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1" name="Oval 20"/>
          <p:cNvSpPr/>
          <p:nvPr/>
        </p:nvSpPr>
        <p:spPr>
          <a:xfrm>
            <a:off x="5257800" y="60960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3" name="Oval 22"/>
          <p:cNvSpPr/>
          <p:nvPr/>
        </p:nvSpPr>
        <p:spPr>
          <a:xfrm>
            <a:off x="6553200" y="60960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7924800" y="60960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26" name="Straight Connector 25"/>
          <p:cNvCxnSpPr>
            <a:stCxn id="17" idx="6"/>
            <a:endCxn id="18" idx="2"/>
          </p:cNvCxnSpPr>
          <p:nvPr/>
        </p:nvCxnSpPr>
        <p:spPr>
          <a:xfrm>
            <a:off x="5791200" y="52197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8" idx="6"/>
            <a:endCxn id="20" idx="2"/>
          </p:cNvCxnSpPr>
          <p:nvPr/>
        </p:nvCxnSpPr>
        <p:spPr>
          <a:xfrm>
            <a:off x="7086600" y="5219700"/>
            <a:ext cx="838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4"/>
            <a:endCxn id="21" idx="0"/>
          </p:cNvCxnSpPr>
          <p:nvPr/>
        </p:nvCxnSpPr>
        <p:spPr>
          <a:xfrm>
            <a:off x="5524500" y="5486400"/>
            <a:ext cx="0" cy="609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0" idx="4"/>
            <a:endCxn id="24" idx="0"/>
          </p:cNvCxnSpPr>
          <p:nvPr/>
        </p:nvCxnSpPr>
        <p:spPr>
          <a:xfrm>
            <a:off x="8191500" y="5486400"/>
            <a:ext cx="0" cy="609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6"/>
            <a:endCxn id="24" idx="2"/>
          </p:cNvCxnSpPr>
          <p:nvPr/>
        </p:nvCxnSpPr>
        <p:spPr>
          <a:xfrm>
            <a:off x="7086600" y="6362700"/>
            <a:ext cx="838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227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1 simple path between any 2 vertices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rooted</a:t>
            </a:r>
            <a:r>
              <a:rPr lang="en-US" dirty="0" smtClean="0"/>
              <a:t> tree is much more common in CS.</a:t>
            </a:r>
          </a:p>
          <a:p>
            <a:pPr lvl="1"/>
            <a:r>
              <a:rPr lang="en-US" dirty="0" smtClean="0"/>
              <a:t>Used for hierarchies, file directories, org charts, efficient access to large data sets (Ch. 7), </a:t>
            </a:r>
            <a:br>
              <a:rPr lang="en-US" dirty="0" smtClean="0"/>
            </a:br>
            <a:r>
              <a:rPr lang="en-US" dirty="0" smtClean="0"/>
              <a:t>data encoding (Ch. 9), backtracking, </a:t>
            </a:r>
            <a:br>
              <a:rPr lang="en-US" dirty="0" smtClean="0"/>
            </a:br>
            <a:r>
              <a:rPr lang="en-US" dirty="0" smtClean="0"/>
              <a:t>branch &amp; bound (Ch. 12).</a:t>
            </a:r>
          </a:p>
        </p:txBody>
      </p:sp>
      <p:sp>
        <p:nvSpPr>
          <p:cNvPr id="17" name="Oval 16"/>
          <p:cNvSpPr/>
          <p:nvPr/>
        </p:nvSpPr>
        <p:spPr>
          <a:xfrm>
            <a:off x="914400" y="5029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2209800" y="5029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0" name="Oval 19"/>
          <p:cNvSpPr/>
          <p:nvPr/>
        </p:nvSpPr>
        <p:spPr>
          <a:xfrm>
            <a:off x="3581400" y="5029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1" name="Oval 20"/>
          <p:cNvSpPr/>
          <p:nvPr/>
        </p:nvSpPr>
        <p:spPr>
          <a:xfrm>
            <a:off x="914400" y="6172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3" name="Oval 22"/>
          <p:cNvSpPr/>
          <p:nvPr/>
        </p:nvSpPr>
        <p:spPr>
          <a:xfrm>
            <a:off x="2209800" y="6172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3581400" y="6172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26" name="Straight Connector 25"/>
          <p:cNvCxnSpPr>
            <a:stCxn id="17" idx="6"/>
            <a:endCxn id="18" idx="2"/>
          </p:cNvCxnSpPr>
          <p:nvPr/>
        </p:nvCxnSpPr>
        <p:spPr>
          <a:xfrm>
            <a:off x="1447800" y="52959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8" idx="6"/>
            <a:endCxn id="20" idx="2"/>
          </p:cNvCxnSpPr>
          <p:nvPr/>
        </p:nvCxnSpPr>
        <p:spPr>
          <a:xfrm>
            <a:off x="2743200" y="5295900"/>
            <a:ext cx="838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4"/>
            <a:endCxn id="21" idx="0"/>
          </p:cNvCxnSpPr>
          <p:nvPr/>
        </p:nvCxnSpPr>
        <p:spPr>
          <a:xfrm>
            <a:off x="1181100" y="5562600"/>
            <a:ext cx="0" cy="609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0" idx="4"/>
            <a:endCxn id="24" idx="0"/>
          </p:cNvCxnSpPr>
          <p:nvPr/>
        </p:nvCxnSpPr>
        <p:spPr>
          <a:xfrm>
            <a:off x="3848100" y="5562600"/>
            <a:ext cx="0" cy="609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6"/>
            <a:endCxn id="24" idx="2"/>
          </p:cNvCxnSpPr>
          <p:nvPr/>
        </p:nvCxnSpPr>
        <p:spPr>
          <a:xfrm>
            <a:off x="2743200" y="6438900"/>
            <a:ext cx="838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172200" y="4495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32" name="Oval 31"/>
          <p:cNvSpPr/>
          <p:nvPr/>
        </p:nvSpPr>
        <p:spPr>
          <a:xfrm>
            <a:off x="7391400" y="3581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34" name="Oval 33"/>
          <p:cNvSpPr/>
          <p:nvPr/>
        </p:nvSpPr>
        <p:spPr>
          <a:xfrm>
            <a:off x="8534400" y="4495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35" name="Oval 34"/>
          <p:cNvSpPr/>
          <p:nvPr/>
        </p:nvSpPr>
        <p:spPr>
          <a:xfrm>
            <a:off x="5638800" y="5410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36" name="Oval 35"/>
          <p:cNvSpPr/>
          <p:nvPr/>
        </p:nvSpPr>
        <p:spPr>
          <a:xfrm>
            <a:off x="7467600" y="63246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37" name="Oval 36"/>
          <p:cNvSpPr/>
          <p:nvPr/>
        </p:nvSpPr>
        <p:spPr>
          <a:xfrm>
            <a:off x="8153400" y="5410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38" name="Straight Connector 37"/>
          <p:cNvCxnSpPr>
            <a:stCxn id="30" idx="0"/>
            <a:endCxn id="32" idx="4"/>
          </p:cNvCxnSpPr>
          <p:nvPr/>
        </p:nvCxnSpPr>
        <p:spPr>
          <a:xfrm flipV="1">
            <a:off x="6438900" y="4114800"/>
            <a:ext cx="121920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4"/>
            <a:endCxn id="34" idx="0"/>
          </p:cNvCxnSpPr>
          <p:nvPr/>
        </p:nvCxnSpPr>
        <p:spPr>
          <a:xfrm>
            <a:off x="7658100" y="4114800"/>
            <a:ext cx="114300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3"/>
            <a:endCxn id="35" idx="0"/>
          </p:cNvCxnSpPr>
          <p:nvPr/>
        </p:nvCxnSpPr>
        <p:spPr>
          <a:xfrm flipH="1">
            <a:off x="5905500" y="4951085"/>
            <a:ext cx="3448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4" idx="4"/>
            <a:endCxn id="37" idx="0"/>
          </p:cNvCxnSpPr>
          <p:nvPr/>
        </p:nvCxnSpPr>
        <p:spPr>
          <a:xfrm flipH="1">
            <a:off x="8420100" y="5029200"/>
            <a:ext cx="38100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6" idx="0"/>
            <a:endCxn id="37" idx="3"/>
          </p:cNvCxnSpPr>
          <p:nvPr/>
        </p:nvCxnSpPr>
        <p:spPr>
          <a:xfrm flipV="1">
            <a:off x="7734300" y="5865485"/>
            <a:ext cx="4972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518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Rooted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rise to terminology: parent, child, ancestor, descendent, </a:t>
            </a:r>
            <a:r>
              <a:rPr lang="en-US" dirty="0" err="1" smtClean="0"/>
              <a:t>subtree</a:t>
            </a:r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Height</a:t>
            </a:r>
            <a:r>
              <a:rPr lang="en-US" dirty="0" smtClean="0"/>
              <a:t> of tree is length of longest simple path from root to leaf.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Depth</a:t>
            </a:r>
            <a:r>
              <a:rPr lang="en-US" dirty="0" smtClean="0"/>
              <a:t> of vertex, </a:t>
            </a:r>
            <a:r>
              <a:rPr lang="en-US" i="1" dirty="0" smtClean="0"/>
              <a:t>v</a:t>
            </a:r>
            <a:r>
              <a:rPr lang="en-US" dirty="0" smtClean="0"/>
              <a:t>, is length of simple</a:t>
            </a:r>
            <a:br>
              <a:rPr lang="en-US" dirty="0" smtClean="0"/>
            </a:br>
            <a:r>
              <a:rPr lang="en-US" dirty="0" smtClean="0"/>
              <a:t>path from root to v.</a:t>
            </a:r>
          </a:p>
        </p:txBody>
      </p:sp>
      <p:sp>
        <p:nvSpPr>
          <p:cNvPr id="30" name="Oval 29"/>
          <p:cNvSpPr/>
          <p:nvPr/>
        </p:nvSpPr>
        <p:spPr>
          <a:xfrm>
            <a:off x="6172200" y="4495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32" name="Oval 31"/>
          <p:cNvSpPr/>
          <p:nvPr/>
        </p:nvSpPr>
        <p:spPr>
          <a:xfrm>
            <a:off x="7391400" y="3581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34" name="Oval 33"/>
          <p:cNvSpPr/>
          <p:nvPr/>
        </p:nvSpPr>
        <p:spPr>
          <a:xfrm>
            <a:off x="8534400" y="4495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35" name="Oval 34"/>
          <p:cNvSpPr/>
          <p:nvPr/>
        </p:nvSpPr>
        <p:spPr>
          <a:xfrm>
            <a:off x="5638800" y="5410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36" name="Oval 35"/>
          <p:cNvSpPr/>
          <p:nvPr/>
        </p:nvSpPr>
        <p:spPr>
          <a:xfrm>
            <a:off x="7467600" y="63246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37" name="Oval 36"/>
          <p:cNvSpPr/>
          <p:nvPr/>
        </p:nvSpPr>
        <p:spPr>
          <a:xfrm>
            <a:off x="8153400" y="5410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38" name="Straight Connector 37"/>
          <p:cNvCxnSpPr>
            <a:stCxn id="30" idx="0"/>
            <a:endCxn id="32" idx="4"/>
          </p:cNvCxnSpPr>
          <p:nvPr/>
        </p:nvCxnSpPr>
        <p:spPr>
          <a:xfrm flipV="1">
            <a:off x="6438900" y="4114800"/>
            <a:ext cx="121920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4"/>
            <a:endCxn id="34" idx="0"/>
          </p:cNvCxnSpPr>
          <p:nvPr/>
        </p:nvCxnSpPr>
        <p:spPr>
          <a:xfrm>
            <a:off x="7658100" y="4114800"/>
            <a:ext cx="114300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3"/>
            <a:endCxn id="35" idx="0"/>
          </p:cNvCxnSpPr>
          <p:nvPr/>
        </p:nvCxnSpPr>
        <p:spPr>
          <a:xfrm flipH="1">
            <a:off x="5905500" y="4951085"/>
            <a:ext cx="3448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4" idx="4"/>
            <a:endCxn id="37" idx="0"/>
          </p:cNvCxnSpPr>
          <p:nvPr/>
        </p:nvCxnSpPr>
        <p:spPr>
          <a:xfrm flipH="1">
            <a:off x="8420100" y="5029200"/>
            <a:ext cx="38100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6" idx="0"/>
            <a:endCxn id="37" idx="3"/>
          </p:cNvCxnSpPr>
          <p:nvPr/>
        </p:nvCxnSpPr>
        <p:spPr>
          <a:xfrm flipV="1">
            <a:off x="7734300" y="5865485"/>
            <a:ext cx="4972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214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more than 2 children, ordered left &amp; right.</a:t>
            </a:r>
          </a:p>
          <a:p>
            <a:r>
              <a:rPr lang="en-US" dirty="0" smtClean="0"/>
              <a:t>Works well with</a:t>
            </a:r>
            <a:br>
              <a:rPr lang="en-US" dirty="0" smtClean="0"/>
            </a:br>
            <a:r>
              <a:rPr lang="en-US" dirty="0" smtClean="0"/>
              <a:t>recursion.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33800" y="2667000"/>
            <a:ext cx="1752600" cy="1143000"/>
            <a:chOff x="1447800" y="1752600"/>
            <a:chExt cx="1752600" cy="1143000"/>
          </a:xfrm>
        </p:grpSpPr>
        <p:grpSp>
          <p:nvGrpSpPr>
            <p:cNvPr id="5" name="Group 6"/>
            <p:cNvGrpSpPr/>
            <p:nvPr/>
          </p:nvGrpSpPr>
          <p:grpSpPr>
            <a:xfrm>
              <a:off x="1905000" y="1752600"/>
              <a:ext cx="1295400" cy="1143000"/>
              <a:chOff x="152400" y="4343400"/>
              <a:chExt cx="1295400" cy="11430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00" y="4343400"/>
                <a:ext cx="838200" cy="1143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34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990600" y="4343400"/>
                <a:ext cx="457200" cy="1143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447800" y="17526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00200" y="4114800"/>
            <a:ext cx="1752600" cy="1143000"/>
            <a:chOff x="1447800" y="1752600"/>
            <a:chExt cx="1752600" cy="1143000"/>
          </a:xfrm>
        </p:grpSpPr>
        <p:grpSp>
          <p:nvGrpSpPr>
            <p:cNvPr id="10" name="Group 6"/>
            <p:cNvGrpSpPr/>
            <p:nvPr/>
          </p:nvGrpSpPr>
          <p:grpSpPr>
            <a:xfrm>
              <a:off x="1905000" y="1752600"/>
              <a:ext cx="1295400" cy="1143000"/>
              <a:chOff x="152400" y="4343400"/>
              <a:chExt cx="1295400" cy="1143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2400" y="4343400"/>
                <a:ext cx="838200" cy="1143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19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90600" y="4343400"/>
                <a:ext cx="457200" cy="1143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447800" y="17526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43600" y="4114800"/>
            <a:ext cx="1752600" cy="1143000"/>
            <a:chOff x="1447800" y="1752600"/>
            <a:chExt cx="1752600" cy="1143000"/>
          </a:xfrm>
        </p:grpSpPr>
        <p:grpSp>
          <p:nvGrpSpPr>
            <p:cNvPr id="15" name="Group 6"/>
            <p:cNvGrpSpPr/>
            <p:nvPr/>
          </p:nvGrpSpPr>
          <p:grpSpPr>
            <a:xfrm>
              <a:off x="1905000" y="1752600"/>
              <a:ext cx="1295400" cy="1143000"/>
              <a:chOff x="152400" y="4343400"/>
              <a:chExt cx="1295400" cy="11430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52400" y="4343400"/>
                <a:ext cx="838200" cy="1143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50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990600" y="4343400"/>
                <a:ext cx="457200" cy="1143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1447800" y="17526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8600" y="5638800"/>
            <a:ext cx="1752600" cy="1143000"/>
            <a:chOff x="1447800" y="1752600"/>
            <a:chExt cx="1752600" cy="1143000"/>
          </a:xfrm>
        </p:grpSpPr>
        <p:grpSp>
          <p:nvGrpSpPr>
            <p:cNvPr id="20" name="Group 6"/>
            <p:cNvGrpSpPr/>
            <p:nvPr/>
          </p:nvGrpSpPr>
          <p:grpSpPr>
            <a:xfrm>
              <a:off x="1905000" y="1752600"/>
              <a:ext cx="1295400" cy="1143000"/>
              <a:chOff x="152400" y="4343400"/>
              <a:chExt cx="1295400" cy="1143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52400" y="4343400"/>
                <a:ext cx="838200" cy="1143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1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990600" y="4343400"/>
                <a:ext cx="457200" cy="1143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1447800" y="17526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362200" y="5638800"/>
            <a:ext cx="1752600" cy="1143000"/>
            <a:chOff x="1447800" y="1752600"/>
            <a:chExt cx="1752600" cy="1143000"/>
          </a:xfrm>
        </p:grpSpPr>
        <p:grpSp>
          <p:nvGrpSpPr>
            <p:cNvPr id="25" name="Group 6"/>
            <p:cNvGrpSpPr/>
            <p:nvPr/>
          </p:nvGrpSpPr>
          <p:grpSpPr>
            <a:xfrm>
              <a:off x="1905000" y="1752600"/>
              <a:ext cx="1295400" cy="1143000"/>
              <a:chOff x="152400" y="4343400"/>
              <a:chExt cx="1295400" cy="1143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52400" y="4343400"/>
                <a:ext cx="838200" cy="1143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21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990600" y="4343400"/>
                <a:ext cx="457200" cy="1143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1447800" y="17526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105400" y="5638800"/>
            <a:ext cx="1752600" cy="1143000"/>
            <a:chOff x="1447800" y="1752600"/>
            <a:chExt cx="1752600" cy="1143000"/>
          </a:xfrm>
        </p:grpSpPr>
        <p:grpSp>
          <p:nvGrpSpPr>
            <p:cNvPr id="30" name="Group 6"/>
            <p:cNvGrpSpPr/>
            <p:nvPr/>
          </p:nvGrpSpPr>
          <p:grpSpPr>
            <a:xfrm>
              <a:off x="1905000" y="1752600"/>
              <a:ext cx="1295400" cy="1143000"/>
              <a:chOff x="152400" y="4343400"/>
              <a:chExt cx="1295400" cy="1143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52400" y="4343400"/>
                <a:ext cx="838200" cy="1143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46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990600" y="4343400"/>
                <a:ext cx="457200" cy="1143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1447800" y="17526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62800" y="5638800"/>
            <a:ext cx="1752600" cy="1143000"/>
            <a:chOff x="1447800" y="1752600"/>
            <a:chExt cx="1752600" cy="1143000"/>
          </a:xfrm>
        </p:grpSpPr>
        <p:grpSp>
          <p:nvGrpSpPr>
            <p:cNvPr id="35" name="Group 6"/>
            <p:cNvGrpSpPr/>
            <p:nvPr/>
          </p:nvGrpSpPr>
          <p:grpSpPr>
            <a:xfrm>
              <a:off x="1905000" y="1752600"/>
              <a:ext cx="1295400" cy="1143000"/>
              <a:chOff x="152400" y="4343400"/>
              <a:chExt cx="1295400" cy="11430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52400" y="4343400"/>
                <a:ext cx="838200" cy="1143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87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990600" y="4343400"/>
                <a:ext cx="457200" cy="1143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1447800" y="17526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 rot="10800000" flipV="1">
            <a:off x="2476500" y="3124200"/>
            <a:ext cx="14859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933450" y="4895850"/>
            <a:ext cx="1066800" cy="7239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 flipH="1">
            <a:off x="2647950" y="5200650"/>
            <a:ext cx="1066800" cy="1143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6200000" flipH="1">
            <a:off x="7219950" y="4972050"/>
            <a:ext cx="1066800" cy="5715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5543550" y="5162550"/>
            <a:ext cx="1066800" cy="1905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257800" y="3124200"/>
            <a:ext cx="15621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87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775191"/>
                <a:ext cx="9144000" cy="4625609"/>
              </a:xfrm>
            </p:spPr>
            <p:txBody>
              <a:bodyPr/>
              <a:lstStyle/>
              <a:p>
                <a:r>
                  <a:rPr lang="en-US" dirty="0" smtClean="0"/>
                  <a:t>Searchable in height of tree: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Example of </a:t>
                </a:r>
                <a:br>
                  <a:rPr lang="en-US" dirty="0" smtClean="0"/>
                </a:br>
                <a:r>
                  <a:rPr lang="en-US" dirty="0" err="1" smtClean="0">
                    <a:solidFill>
                      <a:schemeClr val="accent2"/>
                    </a:solidFill>
                  </a:rPr>
                  <a:t>multiway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 search </a:t>
                </a:r>
                <a:br>
                  <a:rPr lang="en-US" dirty="0" smtClean="0">
                    <a:solidFill>
                      <a:schemeClr val="accent2"/>
                    </a:solidFill>
                  </a:rPr>
                </a:br>
                <a:r>
                  <a:rPr lang="en-US" dirty="0" smtClean="0">
                    <a:solidFill>
                      <a:schemeClr val="accent2"/>
                    </a:solidFill>
                  </a:rPr>
                  <a:t>tree</a:t>
                </a:r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775191"/>
                <a:ext cx="9144000" cy="4625609"/>
              </a:xfrm>
              <a:blipFill rotWithShape="1">
                <a:blip r:embed="rId3"/>
                <a:stretch>
                  <a:fillRect t="-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733800" y="2667000"/>
            <a:ext cx="1752600" cy="1143000"/>
            <a:chOff x="1447800" y="1752600"/>
            <a:chExt cx="1752600" cy="1143000"/>
          </a:xfrm>
        </p:grpSpPr>
        <p:grpSp>
          <p:nvGrpSpPr>
            <p:cNvPr id="5" name="Group 6"/>
            <p:cNvGrpSpPr/>
            <p:nvPr/>
          </p:nvGrpSpPr>
          <p:grpSpPr>
            <a:xfrm>
              <a:off x="1905000" y="1752600"/>
              <a:ext cx="1295400" cy="1143000"/>
              <a:chOff x="152400" y="4343400"/>
              <a:chExt cx="1295400" cy="11430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400" y="4343400"/>
                <a:ext cx="838200" cy="1143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34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990600" y="4343400"/>
                <a:ext cx="457200" cy="1143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447800" y="17526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00200" y="4114800"/>
            <a:ext cx="1752600" cy="1143000"/>
            <a:chOff x="1447800" y="1752600"/>
            <a:chExt cx="1752600" cy="1143000"/>
          </a:xfrm>
        </p:grpSpPr>
        <p:grpSp>
          <p:nvGrpSpPr>
            <p:cNvPr id="10" name="Group 6"/>
            <p:cNvGrpSpPr/>
            <p:nvPr/>
          </p:nvGrpSpPr>
          <p:grpSpPr>
            <a:xfrm>
              <a:off x="1905000" y="1752600"/>
              <a:ext cx="1295400" cy="1143000"/>
              <a:chOff x="152400" y="4343400"/>
              <a:chExt cx="1295400" cy="1143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52400" y="4343400"/>
                <a:ext cx="838200" cy="1143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19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90600" y="4343400"/>
                <a:ext cx="457200" cy="1143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447800" y="17526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43600" y="4114800"/>
            <a:ext cx="1752600" cy="1143000"/>
            <a:chOff x="1447800" y="1752600"/>
            <a:chExt cx="1752600" cy="1143000"/>
          </a:xfrm>
        </p:grpSpPr>
        <p:grpSp>
          <p:nvGrpSpPr>
            <p:cNvPr id="15" name="Group 6"/>
            <p:cNvGrpSpPr/>
            <p:nvPr/>
          </p:nvGrpSpPr>
          <p:grpSpPr>
            <a:xfrm>
              <a:off x="1905000" y="1752600"/>
              <a:ext cx="1295400" cy="1143000"/>
              <a:chOff x="152400" y="4343400"/>
              <a:chExt cx="1295400" cy="11430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52400" y="4343400"/>
                <a:ext cx="838200" cy="1143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50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990600" y="4343400"/>
                <a:ext cx="457200" cy="1143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1447800" y="17526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8600" y="5638800"/>
            <a:ext cx="1752600" cy="1143000"/>
            <a:chOff x="1447800" y="1752600"/>
            <a:chExt cx="1752600" cy="1143000"/>
          </a:xfrm>
        </p:grpSpPr>
        <p:grpSp>
          <p:nvGrpSpPr>
            <p:cNvPr id="20" name="Group 6"/>
            <p:cNvGrpSpPr/>
            <p:nvPr/>
          </p:nvGrpSpPr>
          <p:grpSpPr>
            <a:xfrm>
              <a:off x="1905000" y="1752600"/>
              <a:ext cx="1295400" cy="1143000"/>
              <a:chOff x="152400" y="4343400"/>
              <a:chExt cx="1295400" cy="1143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52400" y="4343400"/>
                <a:ext cx="838200" cy="1143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1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990600" y="4343400"/>
                <a:ext cx="457200" cy="1143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1447800" y="17526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362200" y="5638800"/>
            <a:ext cx="1752600" cy="1143000"/>
            <a:chOff x="1447800" y="1752600"/>
            <a:chExt cx="1752600" cy="1143000"/>
          </a:xfrm>
        </p:grpSpPr>
        <p:grpSp>
          <p:nvGrpSpPr>
            <p:cNvPr id="25" name="Group 6"/>
            <p:cNvGrpSpPr/>
            <p:nvPr/>
          </p:nvGrpSpPr>
          <p:grpSpPr>
            <a:xfrm>
              <a:off x="1905000" y="1752600"/>
              <a:ext cx="1295400" cy="1143000"/>
              <a:chOff x="152400" y="4343400"/>
              <a:chExt cx="1295400" cy="1143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52400" y="4343400"/>
                <a:ext cx="838200" cy="1143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21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990600" y="4343400"/>
                <a:ext cx="457200" cy="1143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1447800" y="17526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105400" y="5638800"/>
            <a:ext cx="1752600" cy="1143000"/>
            <a:chOff x="1447800" y="1752600"/>
            <a:chExt cx="1752600" cy="1143000"/>
          </a:xfrm>
        </p:grpSpPr>
        <p:grpSp>
          <p:nvGrpSpPr>
            <p:cNvPr id="30" name="Group 6"/>
            <p:cNvGrpSpPr/>
            <p:nvPr/>
          </p:nvGrpSpPr>
          <p:grpSpPr>
            <a:xfrm>
              <a:off x="1905000" y="1752600"/>
              <a:ext cx="1295400" cy="1143000"/>
              <a:chOff x="152400" y="4343400"/>
              <a:chExt cx="1295400" cy="1143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52400" y="4343400"/>
                <a:ext cx="838200" cy="1143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46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990600" y="4343400"/>
                <a:ext cx="457200" cy="1143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1447800" y="17526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62800" y="5638800"/>
            <a:ext cx="1752600" cy="1143000"/>
            <a:chOff x="1447800" y="1752600"/>
            <a:chExt cx="1752600" cy="1143000"/>
          </a:xfrm>
        </p:grpSpPr>
        <p:grpSp>
          <p:nvGrpSpPr>
            <p:cNvPr id="35" name="Group 6"/>
            <p:cNvGrpSpPr/>
            <p:nvPr/>
          </p:nvGrpSpPr>
          <p:grpSpPr>
            <a:xfrm>
              <a:off x="1905000" y="1752600"/>
              <a:ext cx="1295400" cy="1143000"/>
              <a:chOff x="152400" y="4343400"/>
              <a:chExt cx="1295400" cy="11430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52400" y="4343400"/>
                <a:ext cx="838200" cy="11430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87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990600" y="4343400"/>
                <a:ext cx="457200" cy="1143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1447800" y="1752600"/>
              <a:ext cx="457200" cy="1143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 rot="10800000" flipV="1">
            <a:off x="2476500" y="3124200"/>
            <a:ext cx="14859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933450" y="4895850"/>
            <a:ext cx="1066800" cy="7239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 flipH="1">
            <a:off x="2647950" y="5200650"/>
            <a:ext cx="1066800" cy="1143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6200000" flipH="1">
            <a:off x="7219950" y="4972050"/>
            <a:ext cx="1066800" cy="5715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5543550" y="5162550"/>
            <a:ext cx="1066800" cy="1905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257800" y="3124200"/>
            <a:ext cx="15621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771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Time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HW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30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979156"/>
              </p:ext>
            </p:extLst>
          </p:nvPr>
        </p:nvGraphicFramePr>
        <p:xfrm>
          <a:off x="0" y="1447800"/>
          <a:ext cx="9144000" cy="5410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200" y="1600200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scheme for organizing</a:t>
            </a:r>
            <a:br>
              <a:rPr lang="en-US" sz="2800" dirty="0" smtClean="0"/>
            </a:br>
            <a:r>
              <a:rPr lang="en-US" sz="2800" dirty="0" smtClean="0"/>
              <a:t>related data items.</a:t>
            </a:r>
          </a:p>
        </p:txBody>
      </p:sp>
    </p:spTree>
    <p:extLst>
      <p:ext uri="{BB962C8B-B14F-4D97-AF65-F5344CB8AC3E}">
        <p14:creationId xmlns:p14="http://schemas.microsoft.com/office/powerpoint/2010/main" val="29347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675946"/>
              </p:ext>
            </p:extLst>
          </p:nvPr>
        </p:nvGraphicFramePr>
        <p:xfrm>
          <a:off x="457193" y="3657600"/>
          <a:ext cx="8229608" cy="3429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28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0x1234</a:t>
                      </a:r>
                      <a:endParaRPr lang="en-US" sz="1800" b="0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0x1235</a:t>
                      </a:r>
                      <a:endParaRPr lang="en-US" sz="1800" b="0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0x1236</a:t>
                      </a:r>
                      <a:endParaRPr lang="en-US" sz="1800" b="0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0x1237</a:t>
                      </a:r>
                      <a:endParaRPr lang="en-US" sz="1800" b="0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0x1238</a:t>
                      </a:r>
                      <a:endParaRPr lang="en-US" sz="1800" b="0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0x1239</a:t>
                      </a:r>
                      <a:endParaRPr lang="en-US" sz="1800" b="0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0x123A</a:t>
                      </a:r>
                      <a:endParaRPr lang="en-US" sz="1800" b="0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0x123B</a:t>
                      </a:r>
                      <a:endParaRPr lang="en-US" sz="1800" b="0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2800" b="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2800" b="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sz="2800" b="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2800" b="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en-US" sz="2800" b="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en-US" sz="2800" b="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en-US" sz="2800" b="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bg1"/>
                          </a:solidFill>
                        </a:rPr>
                        <a:t>71</a:t>
                      </a:r>
                      <a:endParaRPr lang="en-US" sz="2800" b="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en-US" sz="2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n-US" sz="2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n-US" sz="2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en-US" sz="2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en-US" sz="2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en-US" sz="2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en-US" sz="2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[7]</a:t>
                      </a:r>
                      <a:endParaRPr lang="en-US" sz="2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elements accessible in O(1)</a:t>
            </a:r>
          </a:p>
          <a:p>
            <a:pPr lvl="1"/>
            <a:r>
              <a:rPr lang="en-US" dirty="0" smtClean="0"/>
              <a:t>When sorted allows for binary search</a:t>
            </a:r>
          </a:p>
          <a:p>
            <a:r>
              <a:rPr lang="en-US" dirty="0" smtClean="0"/>
              <a:t>Fixed capacity</a:t>
            </a:r>
          </a:p>
          <a:p>
            <a:pPr lvl="1"/>
            <a:r>
              <a:rPr lang="en-US" dirty="0" smtClean="0"/>
              <a:t>O(n) to transfer to a new array</a:t>
            </a:r>
          </a:p>
          <a:p>
            <a:r>
              <a:rPr lang="en-US" dirty="0"/>
              <a:t>Basis for strings – </a:t>
            </a:r>
            <a:r>
              <a:rPr lang="en-US" dirty="0" err="1"/>
              <a:t>std</a:t>
            </a:r>
            <a:r>
              <a:rPr lang="en-US" dirty="0"/>
              <a:t> ops often </a:t>
            </a:r>
            <a:r>
              <a:rPr lang="en-US" dirty="0" smtClean="0"/>
              <a:t>modified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39000" y="1600200"/>
            <a:ext cx="1923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Good Uses?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07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Sequentially accessible: O(n)</a:t>
            </a:r>
          </a:p>
          <a:p>
            <a:r>
              <a:rPr lang="en-US" dirty="0" smtClean="0"/>
              <a:t>Adjustable capacity</a:t>
            </a:r>
          </a:p>
          <a:p>
            <a:pPr lvl="1"/>
            <a:r>
              <a:rPr lang="en-US" dirty="0" smtClean="0"/>
              <a:t>Efficient insertion at head</a:t>
            </a:r>
          </a:p>
          <a:p>
            <a:r>
              <a:rPr lang="en-US" dirty="0" smtClean="0"/>
              <a:t>Can be extended to a doubly-linked </a:t>
            </a:r>
            <a:r>
              <a:rPr lang="en-US" dirty="0" smtClean="0"/>
              <a:t>list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6705600" y="5029200"/>
            <a:ext cx="1295400" cy="1143000"/>
            <a:chOff x="152400" y="4343400"/>
            <a:chExt cx="1295400" cy="1143000"/>
          </a:xfrm>
        </p:grpSpPr>
        <p:sp>
          <p:nvSpPr>
            <p:cNvPr id="34" name="Rectangle 33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14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00100" y="5029200"/>
            <a:ext cx="1295400" cy="1143000"/>
            <a:chOff x="152400" y="4343400"/>
            <a:chExt cx="1295400" cy="1143000"/>
          </a:xfrm>
        </p:grpSpPr>
        <p:sp>
          <p:nvSpPr>
            <p:cNvPr id="5" name="Rectangle 4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7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/>
          <p:cNvCxnSpPr>
            <a:endCxn id="28" idx="1"/>
          </p:cNvCxnSpPr>
          <p:nvPr/>
        </p:nvCxnSpPr>
        <p:spPr>
          <a:xfrm flipV="1">
            <a:off x="1866900" y="5600700"/>
            <a:ext cx="876300" cy="149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810499" y="5630636"/>
            <a:ext cx="762000" cy="81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743200" y="5029200"/>
            <a:ext cx="1295400" cy="1143000"/>
            <a:chOff x="152400" y="4343400"/>
            <a:chExt cx="1295400" cy="1143000"/>
          </a:xfrm>
        </p:grpSpPr>
        <p:sp>
          <p:nvSpPr>
            <p:cNvPr id="28" name="Rectangle 27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8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724400" y="5029200"/>
            <a:ext cx="1295400" cy="1143000"/>
            <a:chOff x="152400" y="4343400"/>
            <a:chExt cx="1295400" cy="1143000"/>
          </a:xfrm>
        </p:grpSpPr>
        <p:sp>
          <p:nvSpPr>
            <p:cNvPr id="31" name="Rectangle 30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11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Arrow Connector 25"/>
          <p:cNvCxnSpPr>
            <a:endCxn id="34" idx="1"/>
          </p:cNvCxnSpPr>
          <p:nvPr/>
        </p:nvCxnSpPr>
        <p:spPr>
          <a:xfrm flipV="1">
            <a:off x="5791200" y="5600700"/>
            <a:ext cx="914400" cy="58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479292" y="542186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31" idx="1"/>
          </p:cNvCxnSpPr>
          <p:nvPr/>
        </p:nvCxnSpPr>
        <p:spPr>
          <a:xfrm flipV="1">
            <a:off x="3810000" y="5600700"/>
            <a:ext cx="914400" cy="299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76200" y="5421868"/>
            <a:ext cx="6858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-5415" y="51932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1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Stacks &amp; Queues Differ?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6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Stacks: LIFO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6400800" cy="4625609"/>
          </a:xfrm>
        </p:spPr>
        <p:txBody>
          <a:bodyPr/>
          <a:lstStyle/>
          <a:p>
            <a:r>
              <a:rPr lang="en-US" dirty="0" smtClean="0"/>
              <a:t>Push: add item to top</a:t>
            </a:r>
          </a:p>
          <a:p>
            <a:r>
              <a:rPr lang="en-US" dirty="0" smtClean="0"/>
              <a:t>Pop: remove item from top</a:t>
            </a:r>
          </a:p>
          <a:p>
            <a:r>
              <a:rPr lang="en-US" dirty="0" smtClean="0"/>
              <a:t>Extremely efficient: O(1)</a:t>
            </a:r>
          </a:p>
          <a:p>
            <a:r>
              <a:rPr lang="en-US" dirty="0" smtClean="0"/>
              <a:t>Essential for recursive algorithms (call stack)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10400" y="1752600"/>
            <a:ext cx="1828800" cy="990600"/>
            <a:chOff x="6096000" y="2133600"/>
            <a:chExt cx="1828800" cy="990600"/>
          </a:xfrm>
        </p:grpSpPr>
        <p:sp>
          <p:nvSpPr>
            <p:cNvPr id="5" name="Rectangle 4"/>
            <p:cNvSpPr/>
            <p:nvPr/>
          </p:nvSpPr>
          <p:spPr>
            <a:xfrm>
              <a:off x="6096000" y="2133600"/>
              <a:ext cx="1828800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12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0" y="2743200"/>
              <a:ext cx="1828800" cy="38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010400" y="3048000"/>
            <a:ext cx="1828800" cy="990600"/>
            <a:chOff x="6096000" y="2133600"/>
            <a:chExt cx="1828800" cy="990600"/>
          </a:xfrm>
        </p:grpSpPr>
        <p:sp>
          <p:nvSpPr>
            <p:cNvPr id="8" name="Rectangle 7"/>
            <p:cNvSpPr/>
            <p:nvPr/>
          </p:nvSpPr>
          <p:spPr>
            <a:xfrm>
              <a:off x="6096000" y="2133600"/>
              <a:ext cx="1828800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9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96000" y="2743200"/>
              <a:ext cx="1828800" cy="38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010400" y="4343400"/>
            <a:ext cx="1828800" cy="990600"/>
            <a:chOff x="6096000" y="2133600"/>
            <a:chExt cx="1828800" cy="990600"/>
          </a:xfrm>
        </p:grpSpPr>
        <p:sp>
          <p:nvSpPr>
            <p:cNvPr id="11" name="Rectangle 10"/>
            <p:cNvSpPr/>
            <p:nvPr/>
          </p:nvSpPr>
          <p:spPr>
            <a:xfrm>
              <a:off x="6096000" y="2133600"/>
              <a:ext cx="1828800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18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0" y="2743200"/>
              <a:ext cx="1828800" cy="38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10400" y="5638800"/>
            <a:ext cx="1828800" cy="990600"/>
            <a:chOff x="6096000" y="2133600"/>
            <a:chExt cx="1828800" cy="990600"/>
          </a:xfrm>
        </p:grpSpPr>
        <p:sp>
          <p:nvSpPr>
            <p:cNvPr id="14" name="Rectangle 13"/>
            <p:cNvSpPr/>
            <p:nvPr/>
          </p:nvSpPr>
          <p:spPr>
            <a:xfrm>
              <a:off x="6096000" y="2133600"/>
              <a:ext cx="1828800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25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2743200"/>
              <a:ext cx="1828800" cy="38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>
            <a:endCxn id="8" idx="0"/>
          </p:cNvCxnSpPr>
          <p:nvPr/>
        </p:nvCxnSpPr>
        <p:spPr>
          <a:xfrm rot="5400000">
            <a:off x="7696200" y="2819400"/>
            <a:ext cx="457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7696994" y="4114006"/>
            <a:ext cx="457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7696994" y="5409406"/>
            <a:ext cx="457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" idx="1"/>
          </p:cNvCxnSpPr>
          <p:nvPr/>
        </p:nvCxnSpPr>
        <p:spPr>
          <a:xfrm>
            <a:off x="5715000" y="2057400"/>
            <a:ext cx="1295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38800" y="1676400"/>
            <a:ext cx="691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top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6083063"/>
            <a:ext cx="1923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Good Uses?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67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</a:p>
          <a:p>
            <a:pPr lvl="1"/>
            <a:r>
              <a:rPr lang="en-US" dirty="0" smtClean="0"/>
              <a:t>Use append() and pop() with a list</a:t>
            </a:r>
            <a:endParaRPr lang="en-US" dirty="0"/>
          </a:p>
          <a:p>
            <a:pPr marL="118872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pythons.append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"Terry"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pythons.append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"Eric"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pythons.append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1148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pythons.append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"Michael"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pythons.append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"Graham"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11480" lvl="1" indent="0">
              <a:buNone/>
            </a:pP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(pythons) &gt; 0):</a:t>
            </a:r>
          </a:p>
          <a:p>
            <a:pPr marL="41148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pythons.pop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83013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Queues: FIFO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Enqueue</a:t>
            </a:r>
            <a:r>
              <a:rPr lang="en-US" dirty="0" smtClean="0"/>
              <a:t>: add an item to the rear</a:t>
            </a:r>
          </a:p>
          <a:p>
            <a:r>
              <a:rPr lang="en-US" dirty="0" err="1" smtClean="0"/>
              <a:t>Dequeue</a:t>
            </a:r>
            <a:r>
              <a:rPr lang="en-US" dirty="0" smtClean="0"/>
              <a:t>: remove an item from front</a:t>
            </a:r>
          </a:p>
          <a:p>
            <a:r>
              <a:rPr lang="en-US" dirty="0" smtClean="0"/>
              <a:t>Extremely efficient: O(1)</a:t>
            </a:r>
          </a:p>
          <a:p>
            <a:r>
              <a:rPr lang="en-US" dirty="0" smtClean="0"/>
              <a:t>Great for implementing “fair” sequencing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57200" y="5638800"/>
            <a:ext cx="1295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1000" y="5257800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front</a:t>
            </a:r>
            <a:endParaRPr lang="en-US" sz="2800" dirty="0"/>
          </a:p>
        </p:txBody>
      </p:sp>
      <p:grpSp>
        <p:nvGrpSpPr>
          <p:cNvPr id="6" name="Group 10"/>
          <p:cNvGrpSpPr/>
          <p:nvPr/>
        </p:nvGrpSpPr>
        <p:grpSpPr>
          <a:xfrm>
            <a:off x="6096000" y="5029200"/>
            <a:ext cx="1295400" cy="1143000"/>
            <a:chOff x="152400" y="4343400"/>
            <a:chExt cx="1295400" cy="1143000"/>
          </a:xfrm>
        </p:grpSpPr>
        <p:sp>
          <p:nvSpPr>
            <p:cNvPr id="7" name="Rectangle 6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22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16"/>
          <p:cNvGrpSpPr/>
          <p:nvPr/>
        </p:nvGrpSpPr>
        <p:grpSpPr>
          <a:xfrm>
            <a:off x="3962400" y="5029200"/>
            <a:ext cx="1295400" cy="1143000"/>
            <a:chOff x="152400" y="4343400"/>
            <a:chExt cx="1295400" cy="1143000"/>
          </a:xfrm>
        </p:grpSpPr>
        <p:sp>
          <p:nvSpPr>
            <p:cNvPr id="10" name="Rectangle 9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3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22"/>
          <p:cNvGrpSpPr/>
          <p:nvPr/>
        </p:nvGrpSpPr>
        <p:grpSpPr>
          <a:xfrm>
            <a:off x="1752600" y="5029200"/>
            <a:ext cx="1295400" cy="1143000"/>
            <a:chOff x="152400" y="4343400"/>
            <a:chExt cx="1295400" cy="1143000"/>
          </a:xfrm>
        </p:grpSpPr>
        <p:sp>
          <p:nvSpPr>
            <p:cNvPr id="13" name="Rectangle 12"/>
            <p:cNvSpPr/>
            <p:nvPr/>
          </p:nvSpPr>
          <p:spPr>
            <a:xfrm>
              <a:off x="152400" y="4343400"/>
              <a:ext cx="838200" cy="1143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14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90600" y="4343400"/>
              <a:ext cx="457200" cy="1143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029200" y="5638800"/>
            <a:ext cx="1066800" cy="381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95600" y="5562600"/>
            <a:ext cx="1066800" cy="381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7200" y="6019800"/>
            <a:ext cx="77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rear</a:t>
            </a:r>
            <a:endParaRPr lang="en-US" sz="2800" dirty="0"/>
          </a:p>
        </p:txBody>
      </p:sp>
      <p:cxnSp>
        <p:nvCxnSpPr>
          <p:cNvPr id="20" name="Elbow Connector 19"/>
          <p:cNvCxnSpPr>
            <a:stCxn id="18" idx="3"/>
            <a:endCxn id="8" idx="3"/>
          </p:cNvCxnSpPr>
          <p:nvPr/>
        </p:nvCxnSpPr>
        <p:spPr>
          <a:xfrm flipV="1">
            <a:off x="1236581" y="5600700"/>
            <a:ext cx="6154819" cy="680710"/>
          </a:xfrm>
          <a:prstGeom prst="bentConnector3">
            <a:avLst>
              <a:gd name="adj1" fmla="val 10371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68447" y="4138965"/>
            <a:ext cx="1923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Good Uses?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0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Pacific 2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6700"/>
      </a:accent1>
      <a:accent2>
        <a:srgbClr val="0000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21191</TotalTime>
  <Words>1189</Words>
  <Application>Microsoft Office PowerPoint</Application>
  <PresentationFormat>On-screen Show (4:3)</PresentationFormat>
  <Paragraphs>402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Cambria Math</vt:lpstr>
      <vt:lpstr>Corbel</vt:lpstr>
      <vt:lpstr>Courier New</vt:lpstr>
      <vt:lpstr>Wingdings</vt:lpstr>
      <vt:lpstr>Wingdings 2</vt:lpstr>
      <vt:lpstr>Wingdings 3</vt:lpstr>
      <vt:lpstr>Module</vt:lpstr>
      <vt:lpstr>Data Structures Recap</vt:lpstr>
      <vt:lpstr>Announcements</vt:lpstr>
      <vt:lpstr>Data Structures</vt:lpstr>
      <vt:lpstr>Arrays</vt:lpstr>
      <vt:lpstr>Linked Lists</vt:lpstr>
      <vt:lpstr>How Do Stacks &amp; Queues Differ?</vt:lpstr>
      <vt:lpstr>Stacks: LIFO</vt:lpstr>
      <vt:lpstr>Python Data Structures</vt:lpstr>
      <vt:lpstr>Queues: FIFO</vt:lpstr>
      <vt:lpstr>Python Data Structures</vt:lpstr>
      <vt:lpstr>Priority Queues</vt:lpstr>
      <vt:lpstr>Hashtables</vt:lpstr>
      <vt:lpstr>Python Data Structures</vt:lpstr>
      <vt:lpstr>Python Data Structures</vt:lpstr>
      <vt:lpstr>Sets</vt:lpstr>
      <vt:lpstr>Python Data Structures</vt:lpstr>
      <vt:lpstr>Python Data Structures</vt:lpstr>
      <vt:lpstr>Graphs</vt:lpstr>
      <vt:lpstr>Graphs</vt:lpstr>
      <vt:lpstr>Graph Representations</vt:lpstr>
      <vt:lpstr>Graph Properties</vt:lpstr>
      <vt:lpstr>Graph Properties</vt:lpstr>
      <vt:lpstr>Graph Properties</vt:lpstr>
      <vt:lpstr>Trees</vt:lpstr>
      <vt:lpstr>Rooted Trees</vt:lpstr>
      <vt:lpstr>Binary Trees</vt:lpstr>
      <vt:lpstr>Binary Search Trees</vt:lpstr>
      <vt:lpstr>Remaining Time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COMP 157!</dc:title>
  <dc:creator>Emma Hayes</dc:creator>
  <cp:lastModifiedBy>Emma Hayes</cp:lastModifiedBy>
  <cp:revision>119</cp:revision>
  <dcterms:created xsi:type="dcterms:W3CDTF">2006-08-16T00:00:00Z</dcterms:created>
  <dcterms:modified xsi:type="dcterms:W3CDTF">2016-09-07T17:49:22Z</dcterms:modified>
</cp:coreProperties>
</file>