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5" r:id="rId3"/>
    <p:sldId id="298" r:id="rId4"/>
    <p:sldId id="279" r:id="rId5"/>
    <p:sldId id="280" r:id="rId6"/>
    <p:sldId id="281" r:id="rId7"/>
    <p:sldId id="282" r:id="rId8"/>
    <p:sldId id="283" r:id="rId9"/>
    <p:sldId id="284" r:id="rId10"/>
    <p:sldId id="296" r:id="rId11"/>
    <p:sldId id="31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Lingering Questions from </a:t>
            </a:r>
            <a:r>
              <a:rPr lang="en-US" smtClean="0"/>
              <a:t>Last Class?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Non-Recursive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Unique </a:t>
            </a:r>
            <a:r>
              <a:rPr lang="en-US" dirty="0" err="1" smtClean="0"/>
              <a:t>Elems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_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00225"/>
            <a:ext cx="815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1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a formula relating input size (n) to number of basic operations.</a:t>
            </a:r>
            <a:br>
              <a:rPr lang="en-US" dirty="0" smtClean="0"/>
            </a:b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Formally prove that formula from step 1 belongs to a particular asymptotic class, </a:t>
            </a:r>
            <a:r>
              <a:rPr lang="en-US" dirty="0"/>
              <a:t>Θ(n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3820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Non-Recursive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Non-Recursive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Consider following algorithm: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A[0]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What is input size, 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Non-Recursive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Consider following algorithm: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A[0]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Which operation should be considered basic?</a:t>
            </a:r>
          </a:p>
        </p:txBody>
      </p:sp>
    </p:spTree>
    <p:extLst>
      <p:ext uri="{BB962C8B-B14F-4D97-AF65-F5344CB8AC3E}">
        <p14:creationId xmlns:p14="http://schemas.microsoft.com/office/powerpoint/2010/main" val="8189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Non-Recursive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Consider following algorithm: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A[0]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Do we need to measure best/worst/</a:t>
            </a:r>
            <a:r>
              <a:rPr lang="en-US" dirty="0" err="1" smtClean="0"/>
              <a:t>avg</a:t>
            </a:r>
            <a:r>
              <a:rPr lang="en-US" dirty="0" smtClean="0"/>
              <a:t>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Non-Recursive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Consider following algorithm: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A[0]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How many times does the basic operation get executed, relative to input size?  (Expressed as summation)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Non-Recursive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Consider following algorithm: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MaxElement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A[0]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What is the order of growth of the summation?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±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±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24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≈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6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19159</TotalTime>
  <Words>96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Analysis of Non-Recursive Algorithms</vt:lpstr>
      <vt:lpstr>Two Phases of Analysis</vt:lpstr>
      <vt:lpstr>Non-Recursive Algorithms</vt:lpstr>
      <vt:lpstr>Applying to Non-Recursive Alg.</vt:lpstr>
      <vt:lpstr>Applying to Non-Recursive Alg.</vt:lpstr>
      <vt:lpstr>Applying to Non-Recursive Alg.</vt:lpstr>
      <vt:lpstr>Applying to Non-Recursive Alg.</vt:lpstr>
      <vt:lpstr>Applying to Non-Recursive Alg.</vt:lpstr>
      <vt:lpstr>Useful Transformations</vt:lpstr>
      <vt:lpstr>Another Example: Unique Elems</vt:lpstr>
      <vt:lpstr>Lab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194</cp:revision>
  <dcterms:created xsi:type="dcterms:W3CDTF">2006-08-16T00:00:00Z</dcterms:created>
  <dcterms:modified xsi:type="dcterms:W3CDTF">2016-09-16T17:26:32Z</dcterms:modified>
</cp:coreProperties>
</file>