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5" r:id="rId3"/>
    <p:sldId id="297" r:id="rId4"/>
    <p:sldId id="291" r:id="rId5"/>
    <p:sldId id="289" r:id="rId6"/>
    <p:sldId id="290" r:id="rId7"/>
    <p:sldId id="292" r:id="rId8"/>
    <p:sldId id="293" r:id="rId9"/>
    <p:sldId id="294" r:id="rId10"/>
    <p:sldId id="295" r:id="rId11"/>
    <p:sldId id="299" r:id="rId12"/>
    <p:sldId id="316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Recursive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8872" indent="0" algn="ctr">
              <a:buNone/>
            </a:pPr>
            <a:r>
              <a:rPr lang="en-US" dirty="0" smtClean="0"/>
              <a:t>“One should be careful with recursive algorithms because their succinctness may mask their inefficiency.”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Binary 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Smoothness Rule:  </a:t>
            </a:r>
            <a:r>
              <a:rPr lang="en-US" dirty="0" smtClean="0"/>
              <a:t>assume n is power of 2, i.e. 2</a:t>
            </a:r>
            <a:r>
              <a:rPr lang="en-US" baseline="30000" dirty="0" smtClean="0"/>
              <a:t>k</a:t>
            </a:r>
            <a:r>
              <a:rPr lang="en-US" dirty="0" smtClean="0"/>
              <a:t>, and determine time complexity and assume that same complexity class holds for all values of n.</a:t>
            </a:r>
            <a:endParaRPr lang="en-US" dirty="0"/>
          </a:p>
        </p:txBody>
      </p:sp>
      <p:pic>
        <p:nvPicPr>
          <p:cNvPr id="4" name="Picture 3" descr="2_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1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Summation:  non-recursive function</a:t>
            </a:r>
          </a:p>
          <a:p>
            <a:endParaRPr lang="en-US" dirty="0"/>
          </a:p>
          <a:p>
            <a:r>
              <a:rPr lang="en-US" dirty="0" smtClean="0"/>
              <a:t>Recurrence Relation:  </a:t>
            </a:r>
            <a:r>
              <a:rPr lang="en-US" smtClean="0"/>
              <a:t>recursive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</a:p>
          <a:p>
            <a:endParaRPr lang="en-US" dirty="0"/>
          </a:p>
          <a:p>
            <a:r>
              <a:rPr lang="en-US" dirty="0" smtClean="0"/>
              <a:t>HW 2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9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a formula relating input size (n) to number of basic operations.</a:t>
            </a:r>
            <a:br>
              <a:rPr lang="en-US" dirty="0" smtClean="0"/>
            </a:b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Formally prove that formula from step 1 belongs to a particular asymptotic class, </a:t>
            </a:r>
            <a:r>
              <a:rPr lang="en-US" dirty="0"/>
              <a:t>Θ(n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3820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Example: factorial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Factorial(n-1) * n</a:t>
            </a:r>
          </a:p>
          <a:p>
            <a:pPr marL="118872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What is input size?</a:t>
            </a:r>
          </a:p>
          <a:p>
            <a:pPr lvl="1"/>
            <a:r>
              <a:rPr lang="en-US" dirty="0" smtClean="0"/>
              <a:t>What is the basic operation?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Classic Example: factorial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Factorial(n-1) * n</a:t>
            </a:r>
          </a:p>
          <a:p>
            <a:pPr marL="118872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Input size: n (not number of bits)</a:t>
            </a:r>
          </a:p>
          <a:p>
            <a:pPr lvl="1"/>
            <a:r>
              <a:rPr lang="en-US" dirty="0" smtClean="0"/>
              <a:t>Number of </a:t>
            </a:r>
            <a:r>
              <a:rPr lang="en-US" dirty="0" err="1" smtClean="0"/>
              <a:t>mults</a:t>
            </a:r>
            <a:r>
              <a:rPr lang="en-US" dirty="0" smtClean="0"/>
              <a:t>: M(n) = M(n-1) + 1   for  n &gt; 0</a:t>
            </a:r>
          </a:p>
          <a:p>
            <a:pPr lvl="2"/>
            <a:r>
              <a:rPr lang="en-US" dirty="0" smtClean="0"/>
              <a:t>M(n) implicitly based on n – recurrence relations</a:t>
            </a:r>
          </a:p>
          <a:p>
            <a:pPr lvl="2"/>
            <a:r>
              <a:rPr lang="en-US" dirty="0" smtClean="0"/>
              <a:t>Want to find M(n) as explicit function of 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048000"/>
            <a:ext cx="1752600" cy="4572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41148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5791200"/>
            <a:ext cx="2667000" cy="45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0" y="5646003"/>
            <a:ext cx="160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Covered in 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COMP 47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Recurrence Relations through backward substitutions: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M(n)	= M(n-1) + 1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[M(n-2) + 1] + 1 = M(n-2) + 2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M(n-3)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+ 1] 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M(n-3)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M(n-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What happens when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= n?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Recurrence Relations through backward substitutions: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M(n)	= M(n-1) + 1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[M(n-2) + 1] + 1 = M(n-2) + 2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M(n-3)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+ 1] 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M(n-3)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M(n-n) + n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M(0)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	</a:t>
            </a:r>
          </a:p>
          <a:p>
            <a:pPr marL="118872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What is M(0)?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Recurrence Relations through backward substitutions: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M(n)	= M(n-1) + 1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[M(n-2) + 1] + 1 = M(n-2) + 2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M(n-3)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+ 1] 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M(n-3)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M(n-n) + n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M(0)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	 = 0 + n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Turn: Tower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to move n rings to final peg: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recursively move n-1 rings to spare peg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move last ring to final peg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recursively move n-1 rings to </a:t>
            </a:r>
            <a:r>
              <a:rPr lang="en-US" dirty="0" smtClean="0"/>
              <a:t>final </a:t>
            </a:r>
            <a:r>
              <a:rPr lang="en-US" dirty="0"/>
              <a:t>peg</a:t>
            </a:r>
          </a:p>
          <a:p>
            <a:endParaRPr lang="en-US" sz="900" dirty="0" smtClean="0"/>
          </a:p>
          <a:p>
            <a:endParaRPr lang="en-US" dirty="0"/>
          </a:p>
        </p:txBody>
      </p:sp>
      <p:sp>
        <p:nvSpPr>
          <p:cNvPr id="4" name="AutoShape 2" descr="http://www.dcs.warwick.ac.uk/~sgm/open/gifs/hanoi2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dcs.warwick.ac.uk/~sgm/open/gifs/hanoi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83011"/>
            <a:ext cx="7010400" cy="26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18428</TotalTime>
  <Words>183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Wingdings</vt:lpstr>
      <vt:lpstr>Wingdings 2</vt:lpstr>
      <vt:lpstr>Wingdings 3</vt:lpstr>
      <vt:lpstr>Module</vt:lpstr>
      <vt:lpstr>Analysis of Recursive Algorithms</vt:lpstr>
      <vt:lpstr>Two Phases of Analysis</vt:lpstr>
      <vt:lpstr>Recursive Algorithms</vt:lpstr>
      <vt:lpstr>Recursive Algorithms</vt:lpstr>
      <vt:lpstr>Recursive Algorithms</vt:lpstr>
      <vt:lpstr>Recursive Algorithms</vt:lpstr>
      <vt:lpstr>Recursive Algorithms</vt:lpstr>
      <vt:lpstr>Recursive Algorithms</vt:lpstr>
      <vt:lpstr>Your Turn: Tower of Hanoi</vt:lpstr>
      <vt:lpstr>Takeaway</vt:lpstr>
      <vt:lpstr>Another Example: Binary Rep</vt:lpstr>
      <vt:lpstr>When to Use …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195</cp:revision>
  <dcterms:created xsi:type="dcterms:W3CDTF">2006-08-16T00:00:00Z</dcterms:created>
  <dcterms:modified xsi:type="dcterms:W3CDTF">2016-09-19T17:10:03Z</dcterms:modified>
</cp:coreProperties>
</file>