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35"/>
  </p:notesMasterIdLst>
  <p:sldIdLst>
    <p:sldId id="256" r:id="rId5"/>
    <p:sldId id="364" r:id="rId6"/>
    <p:sldId id="341" r:id="rId7"/>
    <p:sldId id="257" r:id="rId8"/>
    <p:sldId id="268" r:id="rId9"/>
    <p:sldId id="353" r:id="rId10"/>
    <p:sldId id="356" r:id="rId11"/>
    <p:sldId id="334" r:id="rId12"/>
    <p:sldId id="357" r:id="rId13"/>
    <p:sldId id="358" r:id="rId14"/>
    <p:sldId id="360" r:id="rId15"/>
    <p:sldId id="354" r:id="rId16"/>
    <p:sldId id="359" r:id="rId17"/>
    <p:sldId id="361" r:id="rId18"/>
    <p:sldId id="320" r:id="rId19"/>
    <p:sldId id="321" r:id="rId20"/>
    <p:sldId id="322" r:id="rId21"/>
    <p:sldId id="323" r:id="rId22"/>
    <p:sldId id="325" r:id="rId23"/>
    <p:sldId id="326" r:id="rId24"/>
    <p:sldId id="362" r:id="rId25"/>
    <p:sldId id="328" r:id="rId26"/>
    <p:sldId id="345" r:id="rId27"/>
    <p:sldId id="329" r:id="rId28"/>
    <p:sldId id="330" r:id="rId29"/>
    <p:sldId id="331" r:id="rId30"/>
    <p:sldId id="332" r:id="rId31"/>
    <p:sldId id="336" r:id="rId32"/>
    <p:sldId id="347" r:id="rId33"/>
    <p:sldId id="31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89783" autoAdjust="0"/>
  </p:normalViewPr>
  <p:slideViewPr>
    <p:cSldViewPr snapToGrid="0">
      <p:cViewPr varScale="1">
        <p:scale>
          <a:sx n="77" d="100"/>
          <a:sy n="77" d="100"/>
        </p:scale>
        <p:origin x="83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76EE9-29FC-4496-8154-F125A9AC4A3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32445F-42CC-4F2F-A81D-E281C8DB07E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Data Structures</a:t>
          </a:r>
          <a:endParaRPr lang="en-US" dirty="0"/>
        </a:p>
      </dgm:t>
    </dgm:pt>
    <dgm:pt modelId="{4FAD380D-E9FA-4086-8A3A-594090EF32AC}" type="parTrans" cxnId="{0F5B067B-876C-4E1B-AF7B-B7B17EDAF3FA}">
      <dgm:prSet/>
      <dgm:spPr/>
      <dgm:t>
        <a:bodyPr/>
        <a:lstStyle/>
        <a:p>
          <a:endParaRPr lang="en-US"/>
        </a:p>
      </dgm:t>
    </dgm:pt>
    <dgm:pt modelId="{8E22E07B-7E7D-457B-AEA6-3925438EFEE6}" type="sibTrans" cxnId="{0F5B067B-876C-4E1B-AF7B-B7B17EDAF3FA}">
      <dgm:prSet/>
      <dgm:spPr/>
      <dgm:t>
        <a:bodyPr/>
        <a:lstStyle/>
        <a:p>
          <a:endParaRPr lang="en-US"/>
        </a:p>
      </dgm:t>
    </dgm:pt>
    <dgm:pt modelId="{056C8A95-7419-4DE4-ACB5-A03F92F90374}">
      <dgm:prSet phldrT="[Text]"/>
      <dgm:spPr/>
      <dgm:t>
        <a:bodyPr/>
        <a:lstStyle/>
        <a:p>
          <a:r>
            <a:rPr lang="en-US" dirty="0" smtClean="0"/>
            <a:t>Linear</a:t>
          </a:r>
          <a:endParaRPr lang="en-US" dirty="0"/>
        </a:p>
      </dgm:t>
    </dgm:pt>
    <dgm:pt modelId="{1FF66459-0A90-4DAA-85B8-72A4A25BD4E7}" type="parTrans" cxnId="{E227C657-CBC5-42B4-AA67-E362AE7D1854}">
      <dgm:prSet/>
      <dgm:spPr/>
      <dgm:t>
        <a:bodyPr/>
        <a:lstStyle/>
        <a:p>
          <a:endParaRPr lang="en-US"/>
        </a:p>
      </dgm:t>
    </dgm:pt>
    <dgm:pt modelId="{4BACD445-00C0-4F5C-AC41-D9E751CB5C92}" type="sibTrans" cxnId="{E227C657-CBC5-42B4-AA67-E362AE7D1854}">
      <dgm:prSet/>
      <dgm:spPr/>
      <dgm:t>
        <a:bodyPr/>
        <a:lstStyle/>
        <a:p>
          <a:endParaRPr lang="en-US"/>
        </a:p>
      </dgm:t>
    </dgm:pt>
    <dgm:pt modelId="{C5A626E6-EAA3-40BB-AB36-190A29591D4D}">
      <dgm:prSet phldrT="[Text]"/>
      <dgm:spPr/>
      <dgm:t>
        <a:bodyPr/>
        <a:lstStyle/>
        <a:p>
          <a:r>
            <a:rPr lang="en-US" dirty="0" smtClean="0"/>
            <a:t>Direct Access</a:t>
          </a:r>
          <a:endParaRPr lang="en-US" dirty="0"/>
        </a:p>
      </dgm:t>
    </dgm:pt>
    <dgm:pt modelId="{B0B2F521-894B-48B5-81D2-FFA404DAD89D}" type="parTrans" cxnId="{C0D036A7-5AB0-4A92-A6B9-3CA1591EB319}">
      <dgm:prSet/>
      <dgm:spPr/>
      <dgm:t>
        <a:bodyPr/>
        <a:lstStyle/>
        <a:p>
          <a:endParaRPr lang="en-US"/>
        </a:p>
      </dgm:t>
    </dgm:pt>
    <dgm:pt modelId="{05CF6180-C1CB-4255-B1EE-46AC85899584}" type="sibTrans" cxnId="{C0D036A7-5AB0-4A92-A6B9-3CA1591EB319}">
      <dgm:prSet/>
      <dgm:spPr/>
      <dgm:t>
        <a:bodyPr/>
        <a:lstStyle/>
        <a:p>
          <a:endParaRPr lang="en-US"/>
        </a:p>
      </dgm:t>
    </dgm:pt>
    <dgm:pt modelId="{D6310FB1-5FD1-4317-BE2C-EB235B09869A}">
      <dgm:prSet phldrT="[Text]"/>
      <dgm:spPr/>
      <dgm:t>
        <a:bodyPr/>
        <a:lstStyle/>
        <a:p>
          <a:r>
            <a:rPr lang="en-US" dirty="0" smtClean="0"/>
            <a:t>Sequential Access</a:t>
          </a:r>
          <a:endParaRPr lang="en-US" dirty="0"/>
        </a:p>
      </dgm:t>
    </dgm:pt>
    <dgm:pt modelId="{C6256356-F0DA-486C-9024-E270BEB64DDB}" type="parTrans" cxnId="{ED065548-0781-448B-94F7-406F1D1643F0}">
      <dgm:prSet/>
      <dgm:spPr/>
      <dgm:t>
        <a:bodyPr/>
        <a:lstStyle/>
        <a:p>
          <a:endParaRPr lang="en-US"/>
        </a:p>
      </dgm:t>
    </dgm:pt>
    <dgm:pt modelId="{4F6E13FB-64A1-4678-AECA-A7B61019C235}" type="sibTrans" cxnId="{ED065548-0781-448B-94F7-406F1D1643F0}">
      <dgm:prSet/>
      <dgm:spPr/>
      <dgm:t>
        <a:bodyPr/>
        <a:lstStyle/>
        <a:p>
          <a:endParaRPr lang="en-US"/>
        </a:p>
      </dgm:t>
    </dgm:pt>
    <dgm:pt modelId="{44328625-F578-4732-BB6D-BB43DA4D1E88}">
      <dgm:prSet phldrT="[Text]"/>
      <dgm:spPr/>
      <dgm:t>
        <a:bodyPr/>
        <a:lstStyle/>
        <a:p>
          <a:r>
            <a:rPr lang="en-US" dirty="0" smtClean="0"/>
            <a:t>Nonlinear</a:t>
          </a:r>
          <a:endParaRPr lang="en-US" dirty="0"/>
        </a:p>
      </dgm:t>
    </dgm:pt>
    <dgm:pt modelId="{1431A0B2-3282-4AC1-B9B2-D69AEAFAB6F8}" type="parTrans" cxnId="{4B789751-0C7D-433E-8F51-AE0B647B4FF6}">
      <dgm:prSet/>
      <dgm:spPr/>
      <dgm:t>
        <a:bodyPr/>
        <a:lstStyle/>
        <a:p>
          <a:endParaRPr lang="en-US"/>
        </a:p>
      </dgm:t>
    </dgm:pt>
    <dgm:pt modelId="{9619AE2F-0C91-4C77-89CA-42B1A775F0D1}" type="sibTrans" cxnId="{4B789751-0C7D-433E-8F51-AE0B647B4FF6}">
      <dgm:prSet/>
      <dgm:spPr/>
      <dgm:t>
        <a:bodyPr/>
        <a:lstStyle/>
        <a:p>
          <a:endParaRPr lang="en-US"/>
        </a:p>
      </dgm:t>
    </dgm:pt>
    <dgm:pt modelId="{8E88013E-A282-405C-90E6-9830FC39B9E7}">
      <dgm:prSet phldrT="[Text]"/>
      <dgm:spPr/>
      <dgm:t>
        <a:bodyPr/>
        <a:lstStyle/>
        <a:p>
          <a:r>
            <a:rPr lang="en-US" dirty="0" smtClean="0"/>
            <a:t>Hierarchical</a:t>
          </a:r>
          <a:endParaRPr lang="en-US" dirty="0"/>
        </a:p>
      </dgm:t>
    </dgm:pt>
    <dgm:pt modelId="{93D0FCC7-E359-4C7B-B349-19334CDC1BFB}" type="parTrans" cxnId="{07BD6EDA-1C52-4AF7-AC6B-27D86F2D45F1}">
      <dgm:prSet/>
      <dgm:spPr/>
      <dgm:t>
        <a:bodyPr/>
        <a:lstStyle/>
        <a:p>
          <a:endParaRPr lang="en-US"/>
        </a:p>
      </dgm:t>
    </dgm:pt>
    <dgm:pt modelId="{0BECDC2E-F3D9-47E6-A16F-4DE5D4DC7B52}" type="sibTrans" cxnId="{07BD6EDA-1C52-4AF7-AC6B-27D86F2D45F1}">
      <dgm:prSet/>
      <dgm:spPr/>
      <dgm:t>
        <a:bodyPr/>
        <a:lstStyle/>
        <a:p>
          <a:endParaRPr lang="en-US"/>
        </a:p>
      </dgm:t>
    </dgm:pt>
    <dgm:pt modelId="{4B04C254-30B9-4CC1-BA95-5FDDE438DA69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BBE087C0-EB9E-45AC-B2DC-5E1FB9A6973F}" type="parTrans" cxnId="{763AA6F6-67B5-45A9-92F8-13ECDBADD0A1}">
      <dgm:prSet/>
      <dgm:spPr/>
      <dgm:t>
        <a:bodyPr/>
        <a:lstStyle/>
        <a:p>
          <a:endParaRPr lang="en-US"/>
        </a:p>
      </dgm:t>
    </dgm:pt>
    <dgm:pt modelId="{C6AFAD4A-7668-45CA-84E6-FA8A7E95B9A4}" type="sibTrans" cxnId="{763AA6F6-67B5-45A9-92F8-13ECDBADD0A1}">
      <dgm:prSet/>
      <dgm:spPr/>
      <dgm:t>
        <a:bodyPr/>
        <a:lstStyle/>
        <a:p>
          <a:endParaRPr lang="en-US"/>
        </a:p>
      </dgm:t>
    </dgm:pt>
    <dgm:pt modelId="{2A096F55-5A3C-49E7-A75F-890B38575893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0CF04F40-C8D5-48B5-B8C6-FFD0F9D3EC1A}" type="parTrans" cxnId="{5190AE52-4D3C-4E02-9867-C187DEC43839}">
      <dgm:prSet/>
      <dgm:spPr/>
      <dgm:t>
        <a:bodyPr/>
        <a:lstStyle/>
        <a:p>
          <a:endParaRPr lang="en-US"/>
        </a:p>
      </dgm:t>
    </dgm:pt>
    <dgm:pt modelId="{B756FAC8-E67B-47EA-84DA-2FC658616594}" type="sibTrans" cxnId="{5190AE52-4D3C-4E02-9867-C187DEC43839}">
      <dgm:prSet/>
      <dgm:spPr/>
      <dgm:t>
        <a:bodyPr/>
        <a:lstStyle/>
        <a:p>
          <a:endParaRPr lang="en-US"/>
        </a:p>
      </dgm:t>
    </dgm:pt>
    <dgm:pt modelId="{D62BBB62-7623-4DF1-90A6-95659F2FF246}">
      <dgm:prSet phldrT="[Text]"/>
      <dgm:spPr/>
      <dgm:t>
        <a:bodyPr/>
        <a:lstStyle/>
        <a:p>
          <a:r>
            <a:rPr lang="en-US" dirty="0" smtClean="0"/>
            <a:t>Stack</a:t>
          </a:r>
          <a:endParaRPr lang="en-US" dirty="0"/>
        </a:p>
      </dgm:t>
    </dgm:pt>
    <dgm:pt modelId="{AAFF8EE8-9496-44C1-BD2F-F713DA52537C}" type="parTrans" cxnId="{EBB83271-C63C-4BD0-91F6-CBBFF9E7AC72}">
      <dgm:prSet/>
      <dgm:spPr/>
      <dgm:t>
        <a:bodyPr/>
        <a:lstStyle/>
        <a:p>
          <a:endParaRPr lang="en-US"/>
        </a:p>
      </dgm:t>
    </dgm:pt>
    <dgm:pt modelId="{1F7877E0-C849-488E-8EF7-0F1F08B20E04}" type="sibTrans" cxnId="{EBB83271-C63C-4BD0-91F6-CBBFF9E7AC72}">
      <dgm:prSet/>
      <dgm:spPr/>
      <dgm:t>
        <a:bodyPr/>
        <a:lstStyle/>
        <a:p>
          <a:endParaRPr lang="en-US"/>
        </a:p>
      </dgm:t>
    </dgm:pt>
    <dgm:pt modelId="{25E9B981-F27E-4094-808B-63AD68C766CF}">
      <dgm:prSet phldrT="[Text]"/>
      <dgm:spPr/>
      <dgm:t>
        <a:bodyPr/>
        <a:lstStyle/>
        <a:p>
          <a:r>
            <a:rPr lang="en-US" dirty="0" smtClean="0"/>
            <a:t>Queue</a:t>
          </a:r>
          <a:endParaRPr lang="en-US" dirty="0"/>
        </a:p>
      </dgm:t>
    </dgm:pt>
    <dgm:pt modelId="{E390398D-557F-4CCF-8BED-21F912FCD711}" type="parTrans" cxnId="{4A0C38B6-6D8B-49C3-9C0A-F1492266C537}">
      <dgm:prSet/>
      <dgm:spPr/>
      <dgm:t>
        <a:bodyPr/>
        <a:lstStyle/>
        <a:p>
          <a:endParaRPr lang="en-US"/>
        </a:p>
      </dgm:t>
    </dgm:pt>
    <dgm:pt modelId="{9F99689C-76E5-4E29-BC5D-649BA32532F4}" type="sibTrans" cxnId="{4A0C38B6-6D8B-49C3-9C0A-F1492266C537}">
      <dgm:prSet/>
      <dgm:spPr/>
      <dgm:t>
        <a:bodyPr/>
        <a:lstStyle/>
        <a:p>
          <a:endParaRPr lang="en-US"/>
        </a:p>
      </dgm:t>
    </dgm:pt>
    <dgm:pt modelId="{109CFD70-15A2-4FEB-89C3-E9E3F5CAFE5C}">
      <dgm:prSet phldrT="[Text]"/>
      <dgm:spPr/>
      <dgm:t>
        <a:bodyPr/>
        <a:lstStyle/>
        <a:p>
          <a:r>
            <a:rPr lang="en-US" dirty="0" err="1" smtClean="0"/>
            <a:t>Hashtable</a:t>
          </a:r>
          <a:endParaRPr lang="en-US" dirty="0"/>
        </a:p>
      </dgm:t>
    </dgm:pt>
    <dgm:pt modelId="{5166AC53-C42C-4EB4-B566-FF0C15F3A0C0}" type="parTrans" cxnId="{8174F99B-407B-41EA-89C8-3A2D7E2BBF2C}">
      <dgm:prSet/>
      <dgm:spPr/>
      <dgm:t>
        <a:bodyPr/>
        <a:lstStyle/>
        <a:p>
          <a:endParaRPr lang="en-US"/>
        </a:p>
      </dgm:t>
    </dgm:pt>
    <dgm:pt modelId="{65F4F24E-17AE-4D3E-A503-60AFCDB6FFE7}" type="sibTrans" cxnId="{8174F99B-407B-41EA-89C8-3A2D7E2BBF2C}">
      <dgm:prSet/>
      <dgm:spPr/>
      <dgm:t>
        <a:bodyPr/>
        <a:lstStyle/>
        <a:p>
          <a:endParaRPr lang="en-US"/>
        </a:p>
      </dgm:t>
    </dgm:pt>
    <dgm:pt modelId="{8ED8040B-267E-4604-A24E-913640182B77}">
      <dgm:prSet phldrT="[Text]"/>
      <dgm:spPr/>
      <dgm:t>
        <a:bodyPr/>
        <a:lstStyle/>
        <a:p>
          <a:r>
            <a:rPr lang="en-US" dirty="0" smtClean="0"/>
            <a:t>Tree</a:t>
          </a:r>
          <a:endParaRPr lang="en-US" dirty="0"/>
        </a:p>
      </dgm:t>
    </dgm:pt>
    <dgm:pt modelId="{2B6BD53C-EC58-49CA-ADDD-71E7BB69B3B6}" type="parTrans" cxnId="{7E929516-A665-425F-B9BB-0F1D54AF8A35}">
      <dgm:prSet/>
      <dgm:spPr/>
      <dgm:t>
        <a:bodyPr/>
        <a:lstStyle/>
        <a:p>
          <a:endParaRPr lang="en-US"/>
        </a:p>
      </dgm:t>
    </dgm:pt>
    <dgm:pt modelId="{4E657443-7F1C-416E-85CD-2B9997E439BD}" type="sibTrans" cxnId="{7E929516-A665-425F-B9BB-0F1D54AF8A35}">
      <dgm:prSet/>
      <dgm:spPr/>
      <dgm:t>
        <a:bodyPr/>
        <a:lstStyle/>
        <a:p>
          <a:endParaRPr lang="en-US"/>
        </a:p>
      </dgm:t>
    </dgm:pt>
    <dgm:pt modelId="{67985F1E-35CF-4D21-B3D9-20B4712C101F}">
      <dgm:prSet phldrT="[Text]"/>
      <dgm:spPr/>
      <dgm:t>
        <a:bodyPr/>
        <a:lstStyle/>
        <a:p>
          <a:r>
            <a:rPr lang="en-US" dirty="0" smtClean="0"/>
            <a:t>Heap</a:t>
          </a:r>
          <a:endParaRPr lang="en-US" dirty="0"/>
        </a:p>
      </dgm:t>
    </dgm:pt>
    <dgm:pt modelId="{90C59F40-E06A-4D52-8D85-986513D7FDD7}" type="parTrans" cxnId="{5427E529-EF15-4726-A12E-25C9E18B016F}">
      <dgm:prSet/>
      <dgm:spPr/>
      <dgm:t>
        <a:bodyPr/>
        <a:lstStyle/>
        <a:p>
          <a:endParaRPr lang="en-US"/>
        </a:p>
      </dgm:t>
    </dgm:pt>
    <dgm:pt modelId="{BED02BCD-BDF6-4D37-82E6-D3237325CB39}" type="sibTrans" cxnId="{5427E529-EF15-4726-A12E-25C9E18B016F}">
      <dgm:prSet/>
      <dgm:spPr/>
      <dgm:t>
        <a:bodyPr/>
        <a:lstStyle/>
        <a:p>
          <a:endParaRPr lang="en-US"/>
        </a:p>
      </dgm:t>
    </dgm:pt>
    <dgm:pt modelId="{06377BFA-7BE9-45DA-AE8A-E074F16063FC}" type="pres">
      <dgm:prSet presAssocID="{C2B76EE9-29FC-4496-8154-F125A9AC4A3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189EB7-0FBF-4D82-9052-B424F1F1909B}" type="pres">
      <dgm:prSet presAssocID="{3632445F-42CC-4F2F-A81D-E281C8DB07E9}" presName="root1" presStyleCnt="0"/>
      <dgm:spPr/>
    </dgm:pt>
    <dgm:pt modelId="{87B11D08-F017-43EE-A692-1B784FF088F5}" type="pres">
      <dgm:prSet presAssocID="{3632445F-42CC-4F2F-A81D-E281C8DB07E9}" presName="LevelOneTextNode" presStyleLbl="node0" presStyleIdx="0" presStyleCnt="1" custLinFactNeighborX="-51839" custLinFactNeighborY="-51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2AEB3C-9CB2-4519-87E4-0C57071E0DDA}" type="pres">
      <dgm:prSet presAssocID="{3632445F-42CC-4F2F-A81D-E281C8DB07E9}" presName="level2hierChild" presStyleCnt="0"/>
      <dgm:spPr/>
    </dgm:pt>
    <dgm:pt modelId="{98C9331D-2627-4E8D-A64E-2AC0DD0D3252}" type="pres">
      <dgm:prSet presAssocID="{1FF66459-0A90-4DAA-85B8-72A4A25BD4E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F74F3AB-4D25-4FF7-9A25-2907ACD3DA81}" type="pres">
      <dgm:prSet presAssocID="{1FF66459-0A90-4DAA-85B8-72A4A25BD4E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EA94367-593C-45A7-AA4D-6EF21BE23724}" type="pres">
      <dgm:prSet presAssocID="{056C8A95-7419-4DE4-ACB5-A03F92F90374}" presName="root2" presStyleCnt="0"/>
      <dgm:spPr/>
    </dgm:pt>
    <dgm:pt modelId="{182B1B4E-A1A8-47FA-AF5E-EEDADB08AE35}" type="pres">
      <dgm:prSet presAssocID="{056C8A95-7419-4DE4-ACB5-A03F92F90374}" presName="LevelTwoTextNode" presStyleLbl="node2" presStyleIdx="0" presStyleCnt="2" custLinFactNeighborX="-35919" custLinFactNeighborY="-1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854421-9F6F-497E-8C7C-AA3140FE9E7F}" type="pres">
      <dgm:prSet presAssocID="{056C8A95-7419-4DE4-ACB5-A03F92F90374}" presName="level3hierChild" presStyleCnt="0"/>
      <dgm:spPr/>
    </dgm:pt>
    <dgm:pt modelId="{85747FE6-3D13-4B53-B410-4D6FEA8D4419}" type="pres">
      <dgm:prSet presAssocID="{B0B2F521-894B-48B5-81D2-FFA404DAD89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42A14B42-C9A1-4BA5-A6A8-5D2DADD776FF}" type="pres">
      <dgm:prSet presAssocID="{B0B2F521-894B-48B5-81D2-FFA404DAD89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A33C7F76-B5B4-4AD0-8D31-8500D57AB993}" type="pres">
      <dgm:prSet presAssocID="{C5A626E6-EAA3-40BB-AB36-190A29591D4D}" presName="root2" presStyleCnt="0"/>
      <dgm:spPr/>
    </dgm:pt>
    <dgm:pt modelId="{19635D60-35A7-44B6-A4FE-AC3DB7062E0D}" type="pres">
      <dgm:prSet presAssocID="{C5A626E6-EAA3-40BB-AB36-190A29591D4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C93EC5-469F-4F45-802B-F942BDEF98FD}" type="pres">
      <dgm:prSet presAssocID="{C5A626E6-EAA3-40BB-AB36-190A29591D4D}" presName="level3hierChild" presStyleCnt="0"/>
      <dgm:spPr/>
    </dgm:pt>
    <dgm:pt modelId="{68753F67-68E4-4806-83F3-1F83595B9F01}" type="pres">
      <dgm:prSet presAssocID="{BBE087C0-EB9E-45AC-B2DC-5E1FB9A6973F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461ECD49-5923-4830-8C8D-C9379B960C3D}" type="pres">
      <dgm:prSet presAssocID="{BBE087C0-EB9E-45AC-B2DC-5E1FB9A6973F}" presName="connTx" presStyleLbl="parChTrans1D4" presStyleIdx="0" presStyleCnt="7"/>
      <dgm:spPr/>
      <dgm:t>
        <a:bodyPr/>
        <a:lstStyle/>
        <a:p>
          <a:endParaRPr lang="en-US"/>
        </a:p>
      </dgm:t>
    </dgm:pt>
    <dgm:pt modelId="{FD7C4CB9-625E-4CD6-A7EE-3529A2853392}" type="pres">
      <dgm:prSet presAssocID="{4B04C254-30B9-4CC1-BA95-5FDDE438DA69}" presName="root2" presStyleCnt="0"/>
      <dgm:spPr/>
    </dgm:pt>
    <dgm:pt modelId="{02C3B5EF-DE36-4292-B877-23C773F7E037}" type="pres">
      <dgm:prSet presAssocID="{4B04C254-30B9-4CC1-BA95-5FDDE438DA69}" presName="LevelTwoTextNode" presStyleLbl="node4" presStyleIdx="0" presStyleCnt="7" custLinFactNeighborX="18194" custLinFactNeighborY="107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7510DE-6D35-4D61-B71A-EE03175B6F7B}" type="pres">
      <dgm:prSet presAssocID="{4B04C254-30B9-4CC1-BA95-5FDDE438DA69}" presName="level3hierChild" presStyleCnt="0"/>
      <dgm:spPr/>
    </dgm:pt>
    <dgm:pt modelId="{D95DD386-3D25-4C09-BF23-45CEF4D5BF67}" type="pres">
      <dgm:prSet presAssocID="{5166AC53-C42C-4EB4-B566-FF0C15F3A0C0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9179E40E-31FF-48CE-8AF9-0AC4B202CCA4}" type="pres">
      <dgm:prSet presAssocID="{5166AC53-C42C-4EB4-B566-FF0C15F3A0C0}" presName="connTx" presStyleLbl="parChTrans1D4" presStyleIdx="1" presStyleCnt="7"/>
      <dgm:spPr/>
      <dgm:t>
        <a:bodyPr/>
        <a:lstStyle/>
        <a:p>
          <a:endParaRPr lang="en-US"/>
        </a:p>
      </dgm:t>
    </dgm:pt>
    <dgm:pt modelId="{97A357F3-FDC0-47B3-9E28-3F8D684DFC38}" type="pres">
      <dgm:prSet presAssocID="{109CFD70-15A2-4FEB-89C3-E9E3F5CAFE5C}" presName="root2" presStyleCnt="0"/>
      <dgm:spPr/>
    </dgm:pt>
    <dgm:pt modelId="{7FD4D284-CED4-404D-ADF4-E5375E20C875}" type="pres">
      <dgm:prSet presAssocID="{109CFD70-15A2-4FEB-89C3-E9E3F5CAFE5C}" presName="LevelTwoTextNode" presStyleLbl="node4" presStyleIdx="1" presStyleCnt="7" custLinFactNeighborX="18194" custLinFactNeighborY="71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E3D-132B-4647-94DE-3F243698B61A}" type="pres">
      <dgm:prSet presAssocID="{109CFD70-15A2-4FEB-89C3-E9E3F5CAFE5C}" presName="level3hierChild" presStyleCnt="0"/>
      <dgm:spPr/>
    </dgm:pt>
    <dgm:pt modelId="{C85DC74E-FDAE-48EF-9B4B-CAF5FA12D1B7}" type="pres">
      <dgm:prSet presAssocID="{C6256356-F0DA-486C-9024-E270BEB64DD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991DB984-CCDB-4B85-BD0C-95C981D8B10F}" type="pres">
      <dgm:prSet presAssocID="{C6256356-F0DA-486C-9024-E270BEB64DD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77B4591F-4358-4F01-8B99-3A5838ADC15E}" type="pres">
      <dgm:prSet presAssocID="{D6310FB1-5FD1-4317-BE2C-EB235B09869A}" presName="root2" presStyleCnt="0"/>
      <dgm:spPr/>
    </dgm:pt>
    <dgm:pt modelId="{7108BD1A-4CDF-4D29-B859-33550C9F7DEB}" type="pres">
      <dgm:prSet presAssocID="{D6310FB1-5FD1-4317-BE2C-EB235B09869A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4A9A74-364E-48E3-867B-A4BC5D3D432B}" type="pres">
      <dgm:prSet presAssocID="{D6310FB1-5FD1-4317-BE2C-EB235B09869A}" presName="level3hierChild" presStyleCnt="0"/>
      <dgm:spPr/>
    </dgm:pt>
    <dgm:pt modelId="{8E9622CE-B7AC-4DD0-8236-88A123B7882C}" type="pres">
      <dgm:prSet presAssocID="{0CF04F40-C8D5-48B5-B8C6-FFD0F9D3EC1A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C37B05EB-BF6C-43CD-8082-E4F7D39C6781}" type="pres">
      <dgm:prSet presAssocID="{0CF04F40-C8D5-48B5-B8C6-FFD0F9D3EC1A}" presName="connTx" presStyleLbl="parChTrans1D4" presStyleIdx="2" presStyleCnt="7"/>
      <dgm:spPr/>
      <dgm:t>
        <a:bodyPr/>
        <a:lstStyle/>
        <a:p>
          <a:endParaRPr lang="en-US"/>
        </a:p>
      </dgm:t>
    </dgm:pt>
    <dgm:pt modelId="{20DFF2F4-94C4-4BFD-BE80-0EE7504222D3}" type="pres">
      <dgm:prSet presAssocID="{2A096F55-5A3C-49E7-A75F-890B38575893}" presName="root2" presStyleCnt="0"/>
      <dgm:spPr/>
    </dgm:pt>
    <dgm:pt modelId="{D730885B-CFBC-4D1A-9148-6D6588828295}" type="pres">
      <dgm:prSet presAssocID="{2A096F55-5A3C-49E7-A75F-890B38575893}" presName="LevelTwoTextNode" presStyleLbl="node4" presStyleIdx="2" presStyleCnt="7" custLinFactNeighborX="18194" custLinFactNeighborY="3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F456D8-381F-43F3-BBB9-ED994B34A71B}" type="pres">
      <dgm:prSet presAssocID="{2A096F55-5A3C-49E7-A75F-890B38575893}" presName="level3hierChild" presStyleCnt="0"/>
      <dgm:spPr/>
    </dgm:pt>
    <dgm:pt modelId="{6F908AE0-42A1-4255-B015-996D8DEF9608}" type="pres">
      <dgm:prSet presAssocID="{AAFF8EE8-9496-44C1-BD2F-F713DA52537C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EA56D68E-79C9-4EDB-9133-5B54F7BB380F}" type="pres">
      <dgm:prSet presAssocID="{AAFF8EE8-9496-44C1-BD2F-F713DA52537C}" presName="connTx" presStyleLbl="parChTrans1D4" presStyleIdx="3" presStyleCnt="7"/>
      <dgm:spPr/>
      <dgm:t>
        <a:bodyPr/>
        <a:lstStyle/>
        <a:p>
          <a:endParaRPr lang="en-US"/>
        </a:p>
      </dgm:t>
    </dgm:pt>
    <dgm:pt modelId="{A5036532-7948-4C27-804A-94BFC519FB37}" type="pres">
      <dgm:prSet presAssocID="{D62BBB62-7623-4DF1-90A6-95659F2FF246}" presName="root2" presStyleCnt="0"/>
      <dgm:spPr/>
    </dgm:pt>
    <dgm:pt modelId="{B213EB27-2D0E-42E4-A777-C28C81FBE91A}" type="pres">
      <dgm:prSet presAssocID="{D62BBB62-7623-4DF1-90A6-95659F2FF246}" presName="LevelTwoTextNode" presStyleLbl="node4" presStyleIdx="3" presStyleCnt="7" custLinFactNeighborX="18194" custLinFactNeighborY="-1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19E99-8787-4668-BEF4-A3482DD92C6F}" type="pres">
      <dgm:prSet presAssocID="{D62BBB62-7623-4DF1-90A6-95659F2FF246}" presName="level3hierChild" presStyleCnt="0"/>
      <dgm:spPr/>
    </dgm:pt>
    <dgm:pt modelId="{134BB507-37EB-494F-8635-571C7ACB5354}" type="pres">
      <dgm:prSet presAssocID="{E390398D-557F-4CCF-8BED-21F912FCD711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AB4ED72C-16C6-47DF-A0DB-B812F84661FA}" type="pres">
      <dgm:prSet presAssocID="{E390398D-557F-4CCF-8BED-21F912FCD711}" presName="connTx" presStyleLbl="parChTrans1D4" presStyleIdx="4" presStyleCnt="7"/>
      <dgm:spPr/>
      <dgm:t>
        <a:bodyPr/>
        <a:lstStyle/>
        <a:p>
          <a:endParaRPr lang="en-US"/>
        </a:p>
      </dgm:t>
    </dgm:pt>
    <dgm:pt modelId="{371FB1D7-CA9E-48D0-993F-CF78F5C8F82E}" type="pres">
      <dgm:prSet presAssocID="{25E9B981-F27E-4094-808B-63AD68C766CF}" presName="root2" presStyleCnt="0"/>
      <dgm:spPr/>
    </dgm:pt>
    <dgm:pt modelId="{B66121EB-B467-4355-A33D-A8D1FE91CB60}" type="pres">
      <dgm:prSet presAssocID="{25E9B981-F27E-4094-808B-63AD68C766CF}" presName="LevelTwoTextNode" presStyleLbl="node4" presStyleIdx="4" presStyleCnt="7" custLinFactNeighborX="18194" custLinFactNeighborY="-37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F72DE-98FD-4F9B-8B70-9643BDCAC6BF}" type="pres">
      <dgm:prSet presAssocID="{25E9B981-F27E-4094-808B-63AD68C766CF}" presName="level3hierChild" presStyleCnt="0"/>
      <dgm:spPr/>
    </dgm:pt>
    <dgm:pt modelId="{B8D4D8AB-611B-44A4-80EC-8F7BE7318B43}" type="pres">
      <dgm:prSet presAssocID="{1431A0B2-3282-4AC1-B9B2-D69AEAFAB6F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A4E8F5E-A095-4516-95A7-0F5F64BE9285}" type="pres">
      <dgm:prSet presAssocID="{1431A0B2-3282-4AC1-B9B2-D69AEAFAB6F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03C7692-44BA-4D48-AF6C-91CA97578C2A}" type="pres">
      <dgm:prSet presAssocID="{44328625-F578-4732-BB6D-BB43DA4D1E88}" presName="root2" presStyleCnt="0"/>
      <dgm:spPr/>
    </dgm:pt>
    <dgm:pt modelId="{F4225B3C-EBC6-45EE-86B3-B487DA076703}" type="pres">
      <dgm:prSet presAssocID="{44328625-F578-4732-BB6D-BB43DA4D1E88}" presName="LevelTwoTextNode" presStyleLbl="node2" presStyleIdx="1" presStyleCnt="2" custLinFactNeighborX="-30351" custLinFactNeighborY="19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6EECA1-02B4-4CB2-813C-68E183AAE19D}" type="pres">
      <dgm:prSet presAssocID="{44328625-F578-4732-BB6D-BB43DA4D1E88}" presName="level3hierChild" presStyleCnt="0"/>
      <dgm:spPr/>
    </dgm:pt>
    <dgm:pt modelId="{BF2C893F-3CF5-4FEF-AD7F-512AD9431C34}" type="pres">
      <dgm:prSet presAssocID="{93D0FCC7-E359-4C7B-B349-19334CDC1BFB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51DC58C7-BD39-4B5D-A144-F9550610786B}" type="pres">
      <dgm:prSet presAssocID="{93D0FCC7-E359-4C7B-B349-19334CDC1BFB}" presName="connTx" presStyleLbl="parChTrans1D3" presStyleIdx="2" presStyleCnt="3"/>
      <dgm:spPr/>
      <dgm:t>
        <a:bodyPr/>
        <a:lstStyle/>
        <a:p>
          <a:endParaRPr lang="en-US"/>
        </a:p>
      </dgm:t>
    </dgm:pt>
    <dgm:pt modelId="{0900E1AD-AD36-4AD3-BC7F-6AC6B92AEA58}" type="pres">
      <dgm:prSet presAssocID="{8E88013E-A282-405C-90E6-9830FC39B9E7}" presName="root2" presStyleCnt="0"/>
      <dgm:spPr/>
    </dgm:pt>
    <dgm:pt modelId="{49051286-91DA-4A93-A588-99DDE6750AB7}" type="pres">
      <dgm:prSet presAssocID="{8E88013E-A282-405C-90E6-9830FC39B9E7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294EE3-54A2-4414-9B6D-98A4BCDF07FE}" type="pres">
      <dgm:prSet presAssocID="{8E88013E-A282-405C-90E6-9830FC39B9E7}" presName="level3hierChild" presStyleCnt="0"/>
      <dgm:spPr/>
    </dgm:pt>
    <dgm:pt modelId="{588A9532-F8EC-4E17-8B99-4FCA6CB277BF}" type="pres">
      <dgm:prSet presAssocID="{2B6BD53C-EC58-49CA-ADDD-71E7BB69B3B6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90A7052E-EF01-4F99-967E-C165135C0BE1}" type="pres">
      <dgm:prSet presAssocID="{2B6BD53C-EC58-49CA-ADDD-71E7BB69B3B6}" presName="connTx" presStyleLbl="parChTrans1D4" presStyleIdx="5" presStyleCnt="7"/>
      <dgm:spPr/>
      <dgm:t>
        <a:bodyPr/>
        <a:lstStyle/>
        <a:p>
          <a:endParaRPr lang="en-US"/>
        </a:p>
      </dgm:t>
    </dgm:pt>
    <dgm:pt modelId="{C15737FC-5E0A-4728-982E-EFE187583D3C}" type="pres">
      <dgm:prSet presAssocID="{8ED8040B-267E-4604-A24E-913640182B77}" presName="root2" presStyleCnt="0"/>
      <dgm:spPr/>
    </dgm:pt>
    <dgm:pt modelId="{03D3A5AF-A496-410B-8F4C-E0D5D21C3D19}" type="pres">
      <dgm:prSet presAssocID="{8ED8040B-267E-4604-A24E-913640182B77}" presName="LevelTwoTextNode" presStyleLbl="node4" presStyleIdx="5" presStyleCnt="7" custLinFactNeighborX="18194" custLinFactNeighborY="-73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585DFB-DC62-4391-9BB2-32791DA27EF0}" type="pres">
      <dgm:prSet presAssocID="{8ED8040B-267E-4604-A24E-913640182B77}" presName="level3hierChild" presStyleCnt="0"/>
      <dgm:spPr/>
    </dgm:pt>
    <dgm:pt modelId="{A7CC4EBA-02D5-4129-A9E0-5C68482AD959}" type="pres">
      <dgm:prSet presAssocID="{90C59F40-E06A-4D52-8D85-986513D7FDD7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3A9FC2FC-1D1E-4C49-B632-5D1FCE58AB01}" type="pres">
      <dgm:prSet presAssocID="{90C59F40-E06A-4D52-8D85-986513D7FDD7}" presName="connTx" presStyleLbl="parChTrans1D4" presStyleIdx="6" presStyleCnt="7"/>
      <dgm:spPr/>
      <dgm:t>
        <a:bodyPr/>
        <a:lstStyle/>
        <a:p>
          <a:endParaRPr lang="en-US"/>
        </a:p>
      </dgm:t>
    </dgm:pt>
    <dgm:pt modelId="{86CF77DC-0A6A-47C7-BFDA-15BAA558EAA8}" type="pres">
      <dgm:prSet presAssocID="{67985F1E-35CF-4D21-B3D9-20B4712C101F}" presName="root2" presStyleCnt="0"/>
      <dgm:spPr/>
    </dgm:pt>
    <dgm:pt modelId="{59E38191-443C-4C25-9D0D-084A079D3767}" type="pres">
      <dgm:prSet presAssocID="{67985F1E-35CF-4D21-B3D9-20B4712C101F}" presName="LevelTwoTextNode" presStyleLbl="node4" presStyleIdx="6" presStyleCnt="7" custLinFactNeighborX="18194" custLinFactNeighborY="-221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3E3E4-57BA-44C5-ACCC-77F1D5835584}" type="pres">
      <dgm:prSet presAssocID="{67985F1E-35CF-4D21-B3D9-20B4712C101F}" presName="level3hierChild" presStyleCnt="0"/>
      <dgm:spPr/>
    </dgm:pt>
  </dgm:ptLst>
  <dgm:cxnLst>
    <dgm:cxn modelId="{648CD0E0-6A86-4B1C-A07C-08D1CB060F3B}" type="presOf" srcId="{BBE087C0-EB9E-45AC-B2DC-5E1FB9A6973F}" destId="{461ECD49-5923-4830-8C8D-C9379B960C3D}" srcOrd="1" destOrd="0" presId="urn:microsoft.com/office/officeart/2005/8/layout/hierarchy2"/>
    <dgm:cxn modelId="{0F5B067B-876C-4E1B-AF7B-B7B17EDAF3FA}" srcId="{C2B76EE9-29FC-4496-8154-F125A9AC4A35}" destId="{3632445F-42CC-4F2F-A81D-E281C8DB07E9}" srcOrd="0" destOrd="0" parTransId="{4FAD380D-E9FA-4086-8A3A-594090EF32AC}" sibTransId="{8E22E07B-7E7D-457B-AEA6-3925438EFEE6}"/>
    <dgm:cxn modelId="{E227C657-CBC5-42B4-AA67-E362AE7D1854}" srcId="{3632445F-42CC-4F2F-A81D-E281C8DB07E9}" destId="{056C8A95-7419-4DE4-ACB5-A03F92F90374}" srcOrd="0" destOrd="0" parTransId="{1FF66459-0A90-4DAA-85B8-72A4A25BD4E7}" sibTransId="{4BACD445-00C0-4F5C-AC41-D9E751CB5C92}"/>
    <dgm:cxn modelId="{B10D6000-BB93-4958-8ACA-30B05327BA42}" type="presOf" srcId="{D6310FB1-5FD1-4317-BE2C-EB235B09869A}" destId="{7108BD1A-4CDF-4D29-B859-33550C9F7DEB}" srcOrd="0" destOrd="0" presId="urn:microsoft.com/office/officeart/2005/8/layout/hierarchy2"/>
    <dgm:cxn modelId="{5190AE52-4D3C-4E02-9867-C187DEC43839}" srcId="{D6310FB1-5FD1-4317-BE2C-EB235B09869A}" destId="{2A096F55-5A3C-49E7-A75F-890B38575893}" srcOrd="0" destOrd="0" parTransId="{0CF04F40-C8D5-48B5-B8C6-FFD0F9D3EC1A}" sibTransId="{B756FAC8-E67B-47EA-84DA-2FC658616594}"/>
    <dgm:cxn modelId="{B7002F8B-66E8-42E6-A6C7-B4EE3F750EE2}" type="presOf" srcId="{BBE087C0-EB9E-45AC-B2DC-5E1FB9A6973F}" destId="{68753F67-68E4-4806-83F3-1F83595B9F01}" srcOrd="0" destOrd="0" presId="urn:microsoft.com/office/officeart/2005/8/layout/hierarchy2"/>
    <dgm:cxn modelId="{6A203703-E26E-4B24-8A53-8A6CD7517D6E}" type="presOf" srcId="{C2B76EE9-29FC-4496-8154-F125A9AC4A35}" destId="{06377BFA-7BE9-45DA-AE8A-E074F16063FC}" srcOrd="0" destOrd="0" presId="urn:microsoft.com/office/officeart/2005/8/layout/hierarchy2"/>
    <dgm:cxn modelId="{8174F99B-407B-41EA-89C8-3A2D7E2BBF2C}" srcId="{C5A626E6-EAA3-40BB-AB36-190A29591D4D}" destId="{109CFD70-15A2-4FEB-89C3-E9E3F5CAFE5C}" srcOrd="1" destOrd="0" parTransId="{5166AC53-C42C-4EB4-B566-FF0C15F3A0C0}" sibTransId="{65F4F24E-17AE-4D3E-A503-60AFCDB6FFE7}"/>
    <dgm:cxn modelId="{07BD6EDA-1C52-4AF7-AC6B-27D86F2D45F1}" srcId="{44328625-F578-4732-BB6D-BB43DA4D1E88}" destId="{8E88013E-A282-405C-90E6-9830FC39B9E7}" srcOrd="0" destOrd="0" parTransId="{93D0FCC7-E359-4C7B-B349-19334CDC1BFB}" sibTransId="{0BECDC2E-F3D9-47E6-A16F-4DE5D4DC7B52}"/>
    <dgm:cxn modelId="{D3338392-17AB-48D6-8205-21A93AA30A30}" type="presOf" srcId="{1FF66459-0A90-4DAA-85B8-72A4A25BD4E7}" destId="{98C9331D-2627-4E8D-A64E-2AC0DD0D3252}" srcOrd="0" destOrd="0" presId="urn:microsoft.com/office/officeart/2005/8/layout/hierarchy2"/>
    <dgm:cxn modelId="{8C495D82-CDDD-4356-ACF5-BBD7FAD248B8}" type="presOf" srcId="{2A096F55-5A3C-49E7-A75F-890B38575893}" destId="{D730885B-CFBC-4D1A-9148-6D6588828295}" srcOrd="0" destOrd="0" presId="urn:microsoft.com/office/officeart/2005/8/layout/hierarchy2"/>
    <dgm:cxn modelId="{D90965A1-16FB-4B2C-8F4A-F9581E864D81}" type="presOf" srcId="{AAFF8EE8-9496-44C1-BD2F-F713DA52537C}" destId="{EA56D68E-79C9-4EDB-9133-5B54F7BB380F}" srcOrd="1" destOrd="0" presId="urn:microsoft.com/office/officeart/2005/8/layout/hierarchy2"/>
    <dgm:cxn modelId="{4A0C38B6-6D8B-49C3-9C0A-F1492266C537}" srcId="{D6310FB1-5FD1-4317-BE2C-EB235B09869A}" destId="{25E9B981-F27E-4094-808B-63AD68C766CF}" srcOrd="2" destOrd="0" parTransId="{E390398D-557F-4CCF-8BED-21F912FCD711}" sibTransId="{9F99689C-76E5-4E29-BC5D-649BA32532F4}"/>
    <dgm:cxn modelId="{D1B9039B-612E-45C5-9B04-64BA880E1101}" type="presOf" srcId="{1FF66459-0A90-4DAA-85B8-72A4A25BD4E7}" destId="{6F74F3AB-4D25-4FF7-9A25-2907ACD3DA81}" srcOrd="1" destOrd="0" presId="urn:microsoft.com/office/officeart/2005/8/layout/hierarchy2"/>
    <dgm:cxn modelId="{DDDB660C-61EC-4F57-BDA5-F2C53DA6CA29}" type="presOf" srcId="{4B04C254-30B9-4CC1-BA95-5FDDE438DA69}" destId="{02C3B5EF-DE36-4292-B877-23C773F7E037}" srcOrd="0" destOrd="0" presId="urn:microsoft.com/office/officeart/2005/8/layout/hierarchy2"/>
    <dgm:cxn modelId="{ED065548-0781-448B-94F7-406F1D1643F0}" srcId="{056C8A95-7419-4DE4-ACB5-A03F92F90374}" destId="{D6310FB1-5FD1-4317-BE2C-EB235B09869A}" srcOrd="1" destOrd="0" parTransId="{C6256356-F0DA-486C-9024-E270BEB64DDB}" sibTransId="{4F6E13FB-64A1-4678-AECA-A7B61019C235}"/>
    <dgm:cxn modelId="{1F45DE87-F99E-4213-BC66-1EC2D43F68FC}" type="presOf" srcId="{93D0FCC7-E359-4C7B-B349-19334CDC1BFB}" destId="{51DC58C7-BD39-4B5D-A144-F9550610786B}" srcOrd="1" destOrd="0" presId="urn:microsoft.com/office/officeart/2005/8/layout/hierarchy2"/>
    <dgm:cxn modelId="{2FD3BA7C-AD19-4F06-A756-43AAEF1B79BC}" type="presOf" srcId="{90C59F40-E06A-4D52-8D85-986513D7FDD7}" destId="{3A9FC2FC-1D1E-4C49-B632-5D1FCE58AB01}" srcOrd="1" destOrd="0" presId="urn:microsoft.com/office/officeart/2005/8/layout/hierarchy2"/>
    <dgm:cxn modelId="{BCAFC38F-285F-4625-98B5-653E75D39BD1}" type="presOf" srcId="{90C59F40-E06A-4D52-8D85-986513D7FDD7}" destId="{A7CC4EBA-02D5-4129-A9E0-5C68482AD959}" srcOrd="0" destOrd="0" presId="urn:microsoft.com/office/officeart/2005/8/layout/hierarchy2"/>
    <dgm:cxn modelId="{CE61F228-B17B-4604-8168-DC54A4E8BA88}" type="presOf" srcId="{8E88013E-A282-405C-90E6-9830FC39B9E7}" destId="{49051286-91DA-4A93-A588-99DDE6750AB7}" srcOrd="0" destOrd="0" presId="urn:microsoft.com/office/officeart/2005/8/layout/hierarchy2"/>
    <dgm:cxn modelId="{C491BADF-5BB2-44AC-AB80-98D2A73A87D3}" type="presOf" srcId="{25E9B981-F27E-4094-808B-63AD68C766CF}" destId="{B66121EB-B467-4355-A33D-A8D1FE91CB60}" srcOrd="0" destOrd="0" presId="urn:microsoft.com/office/officeart/2005/8/layout/hierarchy2"/>
    <dgm:cxn modelId="{851D49B8-CBD6-4F81-B934-BD7ABDFFB314}" type="presOf" srcId="{B0B2F521-894B-48B5-81D2-FFA404DAD89D}" destId="{42A14B42-C9A1-4BA5-A6A8-5D2DADD776FF}" srcOrd="1" destOrd="0" presId="urn:microsoft.com/office/officeart/2005/8/layout/hierarchy2"/>
    <dgm:cxn modelId="{6F7FFC0B-873C-47C2-BFDB-E637880A1A3F}" type="presOf" srcId="{44328625-F578-4732-BB6D-BB43DA4D1E88}" destId="{F4225B3C-EBC6-45EE-86B3-B487DA076703}" srcOrd="0" destOrd="0" presId="urn:microsoft.com/office/officeart/2005/8/layout/hierarchy2"/>
    <dgm:cxn modelId="{407DBC00-AF50-4874-BDDF-CCB04B957A74}" type="presOf" srcId="{AAFF8EE8-9496-44C1-BD2F-F713DA52537C}" destId="{6F908AE0-42A1-4255-B015-996D8DEF9608}" srcOrd="0" destOrd="0" presId="urn:microsoft.com/office/officeart/2005/8/layout/hierarchy2"/>
    <dgm:cxn modelId="{2E643784-741E-48EC-A3FF-56E1C5B12E24}" type="presOf" srcId="{67985F1E-35CF-4D21-B3D9-20B4712C101F}" destId="{59E38191-443C-4C25-9D0D-084A079D3767}" srcOrd="0" destOrd="0" presId="urn:microsoft.com/office/officeart/2005/8/layout/hierarchy2"/>
    <dgm:cxn modelId="{4B789751-0C7D-433E-8F51-AE0B647B4FF6}" srcId="{3632445F-42CC-4F2F-A81D-E281C8DB07E9}" destId="{44328625-F578-4732-BB6D-BB43DA4D1E88}" srcOrd="1" destOrd="0" parTransId="{1431A0B2-3282-4AC1-B9B2-D69AEAFAB6F8}" sibTransId="{9619AE2F-0C91-4C77-89CA-42B1A775F0D1}"/>
    <dgm:cxn modelId="{C0D036A7-5AB0-4A92-A6B9-3CA1591EB319}" srcId="{056C8A95-7419-4DE4-ACB5-A03F92F90374}" destId="{C5A626E6-EAA3-40BB-AB36-190A29591D4D}" srcOrd="0" destOrd="0" parTransId="{B0B2F521-894B-48B5-81D2-FFA404DAD89D}" sibTransId="{05CF6180-C1CB-4255-B1EE-46AC85899584}"/>
    <dgm:cxn modelId="{C3F0ACE5-9D37-4B4D-9C7E-0D5FA57A638F}" type="presOf" srcId="{3632445F-42CC-4F2F-A81D-E281C8DB07E9}" destId="{87B11D08-F017-43EE-A692-1B784FF088F5}" srcOrd="0" destOrd="0" presId="urn:microsoft.com/office/officeart/2005/8/layout/hierarchy2"/>
    <dgm:cxn modelId="{A8811BDE-012C-44B4-834F-51B52FB00FAE}" type="presOf" srcId="{0CF04F40-C8D5-48B5-B8C6-FFD0F9D3EC1A}" destId="{C37B05EB-BF6C-43CD-8082-E4F7D39C6781}" srcOrd="1" destOrd="0" presId="urn:microsoft.com/office/officeart/2005/8/layout/hierarchy2"/>
    <dgm:cxn modelId="{A58B2F5E-C215-4E84-9AE8-9B109B351E82}" type="presOf" srcId="{056C8A95-7419-4DE4-ACB5-A03F92F90374}" destId="{182B1B4E-A1A8-47FA-AF5E-EEDADB08AE35}" srcOrd="0" destOrd="0" presId="urn:microsoft.com/office/officeart/2005/8/layout/hierarchy2"/>
    <dgm:cxn modelId="{B53B365C-30AA-4416-BBB8-BD82F4C76850}" type="presOf" srcId="{0CF04F40-C8D5-48B5-B8C6-FFD0F9D3EC1A}" destId="{8E9622CE-B7AC-4DD0-8236-88A123B7882C}" srcOrd="0" destOrd="0" presId="urn:microsoft.com/office/officeart/2005/8/layout/hierarchy2"/>
    <dgm:cxn modelId="{2F668381-F379-410B-815A-5F7F91834D68}" type="presOf" srcId="{109CFD70-15A2-4FEB-89C3-E9E3F5CAFE5C}" destId="{7FD4D284-CED4-404D-ADF4-E5375E20C875}" srcOrd="0" destOrd="0" presId="urn:microsoft.com/office/officeart/2005/8/layout/hierarchy2"/>
    <dgm:cxn modelId="{81BE92BF-F9D0-4B98-A560-6F9E3296D915}" type="presOf" srcId="{8ED8040B-267E-4604-A24E-913640182B77}" destId="{03D3A5AF-A496-410B-8F4C-E0D5D21C3D19}" srcOrd="0" destOrd="0" presId="urn:microsoft.com/office/officeart/2005/8/layout/hierarchy2"/>
    <dgm:cxn modelId="{BE2D82E2-DA2F-4BA5-A90E-43FE93CF858B}" type="presOf" srcId="{2B6BD53C-EC58-49CA-ADDD-71E7BB69B3B6}" destId="{588A9532-F8EC-4E17-8B99-4FCA6CB277BF}" srcOrd="0" destOrd="0" presId="urn:microsoft.com/office/officeart/2005/8/layout/hierarchy2"/>
    <dgm:cxn modelId="{BC16A06D-3C08-464A-B7ED-27A52FAB7A86}" type="presOf" srcId="{E390398D-557F-4CCF-8BED-21F912FCD711}" destId="{AB4ED72C-16C6-47DF-A0DB-B812F84661FA}" srcOrd="1" destOrd="0" presId="urn:microsoft.com/office/officeart/2005/8/layout/hierarchy2"/>
    <dgm:cxn modelId="{84541E21-A211-499D-9AF2-C535D0C6830B}" type="presOf" srcId="{C6256356-F0DA-486C-9024-E270BEB64DDB}" destId="{C85DC74E-FDAE-48EF-9B4B-CAF5FA12D1B7}" srcOrd="0" destOrd="0" presId="urn:microsoft.com/office/officeart/2005/8/layout/hierarchy2"/>
    <dgm:cxn modelId="{EBB83271-C63C-4BD0-91F6-CBBFF9E7AC72}" srcId="{D6310FB1-5FD1-4317-BE2C-EB235B09869A}" destId="{D62BBB62-7623-4DF1-90A6-95659F2FF246}" srcOrd="1" destOrd="0" parTransId="{AAFF8EE8-9496-44C1-BD2F-F713DA52537C}" sibTransId="{1F7877E0-C849-488E-8EF7-0F1F08B20E04}"/>
    <dgm:cxn modelId="{24783071-AC1D-46B8-B952-20A59FC5845D}" type="presOf" srcId="{C6256356-F0DA-486C-9024-E270BEB64DDB}" destId="{991DB984-CCDB-4B85-BD0C-95C981D8B10F}" srcOrd="1" destOrd="0" presId="urn:microsoft.com/office/officeart/2005/8/layout/hierarchy2"/>
    <dgm:cxn modelId="{FB7D5C14-AD12-476D-871D-4D14CDCC251C}" type="presOf" srcId="{D62BBB62-7623-4DF1-90A6-95659F2FF246}" destId="{B213EB27-2D0E-42E4-A777-C28C81FBE91A}" srcOrd="0" destOrd="0" presId="urn:microsoft.com/office/officeart/2005/8/layout/hierarchy2"/>
    <dgm:cxn modelId="{5427E529-EF15-4726-A12E-25C9E18B016F}" srcId="{8E88013E-A282-405C-90E6-9830FC39B9E7}" destId="{67985F1E-35CF-4D21-B3D9-20B4712C101F}" srcOrd="1" destOrd="0" parTransId="{90C59F40-E06A-4D52-8D85-986513D7FDD7}" sibTransId="{BED02BCD-BDF6-4D37-82E6-D3237325CB39}"/>
    <dgm:cxn modelId="{2AD8821C-41B5-419B-BCC0-18EAD72432BF}" type="presOf" srcId="{C5A626E6-EAA3-40BB-AB36-190A29591D4D}" destId="{19635D60-35A7-44B6-A4FE-AC3DB7062E0D}" srcOrd="0" destOrd="0" presId="urn:microsoft.com/office/officeart/2005/8/layout/hierarchy2"/>
    <dgm:cxn modelId="{9BA9B0FE-1D2C-4713-8110-53E7A7E21948}" type="presOf" srcId="{93D0FCC7-E359-4C7B-B349-19334CDC1BFB}" destId="{BF2C893F-3CF5-4FEF-AD7F-512AD9431C34}" srcOrd="0" destOrd="0" presId="urn:microsoft.com/office/officeart/2005/8/layout/hierarchy2"/>
    <dgm:cxn modelId="{8C78468E-23AE-4407-B38A-CB812B2A206B}" type="presOf" srcId="{5166AC53-C42C-4EB4-B566-FF0C15F3A0C0}" destId="{D95DD386-3D25-4C09-BF23-45CEF4D5BF67}" srcOrd="0" destOrd="0" presId="urn:microsoft.com/office/officeart/2005/8/layout/hierarchy2"/>
    <dgm:cxn modelId="{116C5E48-2AF9-4E49-B481-8EF2CDBA8D29}" type="presOf" srcId="{E390398D-557F-4CCF-8BED-21F912FCD711}" destId="{134BB507-37EB-494F-8635-571C7ACB5354}" srcOrd="0" destOrd="0" presId="urn:microsoft.com/office/officeart/2005/8/layout/hierarchy2"/>
    <dgm:cxn modelId="{7E929516-A665-425F-B9BB-0F1D54AF8A35}" srcId="{8E88013E-A282-405C-90E6-9830FC39B9E7}" destId="{8ED8040B-267E-4604-A24E-913640182B77}" srcOrd="0" destOrd="0" parTransId="{2B6BD53C-EC58-49CA-ADDD-71E7BB69B3B6}" sibTransId="{4E657443-7F1C-416E-85CD-2B9997E439BD}"/>
    <dgm:cxn modelId="{763AA6F6-67B5-45A9-92F8-13ECDBADD0A1}" srcId="{C5A626E6-EAA3-40BB-AB36-190A29591D4D}" destId="{4B04C254-30B9-4CC1-BA95-5FDDE438DA69}" srcOrd="0" destOrd="0" parTransId="{BBE087C0-EB9E-45AC-B2DC-5E1FB9A6973F}" sibTransId="{C6AFAD4A-7668-45CA-84E6-FA8A7E95B9A4}"/>
    <dgm:cxn modelId="{A1992E06-052A-47E8-9D3F-E71739CFACA8}" type="presOf" srcId="{B0B2F521-894B-48B5-81D2-FFA404DAD89D}" destId="{85747FE6-3D13-4B53-B410-4D6FEA8D4419}" srcOrd="0" destOrd="0" presId="urn:microsoft.com/office/officeart/2005/8/layout/hierarchy2"/>
    <dgm:cxn modelId="{399CCDA3-A435-43F7-BDB2-9E3D71FE5DA0}" type="presOf" srcId="{1431A0B2-3282-4AC1-B9B2-D69AEAFAB6F8}" destId="{0A4E8F5E-A095-4516-95A7-0F5F64BE9285}" srcOrd="1" destOrd="0" presId="urn:microsoft.com/office/officeart/2005/8/layout/hierarchy2"/>
    <dgm:cxn modelId="{EC2B1267-83C1-4AC1-BD09-E5D79C42D6AD}" type="presOf" srcId="{5166AC53-C42C-4EB4-B566-FF0C15F3A0C0}" destId="{9179E40E-31FF-48CE-8AF9-0AC4B202CCA4}" srcOrd="1" destOrd="0" presId="urn:microsoft.com/office/officeart/2005/8/layout/hierarchy2"/>
    <dgm:cxn modelId="{0ED03C06-4BAF-4C75-AB70-05B2D2ADAE7C}" type="presOf" srcId="{2B6BD53C-EC58-49CA-ADDD-71E7BB69B3B6}" destId="{90A7052E-EF01-4F99-967E-C165135C0BE1}" srcOrd="1" destOrd="0" presId="urn:microsoft.com/office/officeart/2005/8/layout/hierarchy2"/>
    <dgm:cxn modelId="{7D771885-BBD2-462A-B962-B14C4803941F}" type="presOf" srcId="{1431A0B2-3282-4AC1-B9B2-D69AEAFAB6F8}" destId="{B8D4D8AB-611B-44A4-80EC-8F7BE7318B43}" srcOrd="0" destOrd="0" presId="urn:microsoft.com/office/officeart/2005/8/layout/hierarchy2"/>
    <dgm:cxn modelId="{6674C173-DEF5-480F-83E7-9A7382A9CFB7}" type="presParOf" srcId="{06377BFA-7BE9-45DA-AE8A-E074F16063FC}" destId="{D6189EB7-0FBF-4D82-9052-B424F1F1909B}" srcOrd="0" destOrd="0" presId="urn:microsoft.com/office/officeart/2005/8/layout/hierarchy2"/>
    <dgm:cxn modelId="{3020259C-D428-45B5-A2FB-57FAE1E228CF}" type="presParOf" srcId="{D6189EB7-0FBF-4D82-9052-B424F1F1909B}" destId="{87B11D08-F017-43EE-A692-1B784FF088F5}" srcOrd="0" destOrd="0" presId="urn:microsoft.com/office/officeart/2005/8/layout/hierarchy2"/>
    <dgm:cxn modelId="{C20D51D1-E36B-43C7-98D2-06C8B2790C59}" type="presParOf" srcId="{D6189EB7-0FBF-4D82-9052-B424F1F1909B}" destId="{CA2AEB3C-9CB2-4519-87E4-0C57071E0DDA}" srcOrd="1" destOrd="0" presId="urn:microsoft.com/office/officeart/2005/8/layout/hierarchy2"/>
    <dgm:cxn modelId="{1D43D3BD-8E0A-4BC4-A121-9F54EA3356B4}" type="presParOf" srcId="{CA2AEB3C-9CB2-4519-87E4-0C57071E0DDA}" destId="{98C9331D-2627-4E8D-A64E-2AC0DD0D3252}" srcOrd="0" destOrd="0" presId="urn:microsoft.com/office/officeart/2005/8/layout/hierarchy2"/>
    <dgm:cxn modelId="{8C6AB449-DCC0-408D-880C-E7F5EEAE2D8A}" type="presParOf" srcId="{98C9331D-2627-4E8D-A64E-2AC0DD0D3252}" destId="{6F74F3AB-4D25-4FF7-9A25-2907ACD3DA81}" srcOrd="0" destOrd="0" presId="urn:microsoft.com/office/officeart/2005/8/layout/hierarchy2"/>
    <dgm:cxn modelId="{32617E95-B124-4F33-93E4-FE08D7856121}" type="presParOf" srcId="{CA2AEB3C-9CB2-4519-87E4-0C57071E0DDA}" destId="{DEA94367-593C-45A7-AA4D-6EF21BE23724}" srcOrd="1" destOrd="0" presId="urn:microsoft.com/office/officeart/2005/8/layout/hierarchy2"/>
    <dgm:cxn modelId="{D45E26B1-887F-4392-B2D6-6A6CA1859386}" type="presParOf" srcId="{DEA94367-593C-45A7-AA4D-6EF21BE23724}" destId="{182B1B4E-A1A8-47FA-AF5E-EEDADB08AE35}" srcOrd="0" destOrd="0" presId="urn:microsoft.com/office/officeart/2005/8/layout/hierarchy2"/>
    <dgm:cxn modelId="{482F83B1-74B8-46FF-8367-BC3992168905}" type="presParOf" srcId="{DEA94367-593C-45A7-AA4D-6EF21BE23724}" destId="{0E854421-9F6F-497E-8C7C-AA3140FE9E7F}" srcOrd="1" destOrd="0" presId="urn:microsoft.com/office/officeart/2005/8/layout/hierarchy2"/>
    <dgm:cxn modelId="{13C519AD-E9F2-474C-A9E7-7696A9A8A78B}" type="presParOf" srcId="{0E854421-9F6F-497E-8C7C-AA3140FE9E7F}" destId="{85747FE6-3D13-4B53-B410-4D6FEA8D4419}" srcOrd="0" destOrd="0" presId="urn:microsoft.com/office/officeart/2005/8/layout/hierarchy2"/>
    <dgm:cxn modelId="{6E7CBB02-41E1-4FBF-A552-5A808DC677E2}" type="presParOf" srcId="{85747FE6-3D13-4B53-B410-4D6FEA8D4419}" destId="{42A14B42-C9A1-4BA5-A6A8-5D2DADD776FF}" srcOrd="0" destOrd="0" presId="urn:microsoft.com/office/officeart/2005/8/layout/hierarchy2"/>
    <dgm:cxn modelId="{AB5755D5-0E23-42A4-8E75-2CE19080DA22}" type="presParOf" srcId="{0E854421-9F6F-497E-8C7C-AA3140FE9E7F}" destId="{A33C7F76-B5B4-4AD0-8D31-8500D57AB993}" srcOrd="1" destOrd="0" presId="urn:microsoft.com/office/officeart/2005/8/layout/hierarchy2"/>
    <dgm:cxn modelId="{692454B4-8067-437B-88A5-6B1B194902E7}" type="presParOf" srcId="{A33C7F76-B5B4-4AD0-8D31-8500D57AB993}" destId="{19635D60-35A7-44B6-A4FE-AC3DB7062E0D}" srcOrd="0" destOrd="0" presId="urn:microsoft.com/office/officeart/2005/8/layout/hierarchy2"/>
    <dgm:cxn modelId="{2723DFC6-CF6A-424F-A47B-D8F38F6E213B}" type="presParOf" srcId="{A33C7F76-B5B4-4AD0-8D31-8500D57AB993}" destId="{BCC93EC5-469F-4F45-802B-F942BDEF98FD}" srcOrd="1" destOrd="0" presId="urn:microsoft.com/office/officeart/2005/8/layout/hierarchy2"/>
    <dgm:cxn modelId="{788FE473-651A-4A45-B515-295828039ABB}" type="presParOf" srcId="{BCC93EC5-469F-4F45-802B-F942BDEF98FD}" destId="{68753F67-68E4-4806-83F3-1F83595B9F01}" srcOrd="0" destOrd="0" presId="urn:microsoft.com/office/officeart/2005/8/layout/hierarchy2"/>
    <dgm:cxn modelId="{63188DAF-6457-47A0-9DCF-60D442ED0428}" type="presParOf" srcId="{68753F67-68E4-4806-83F3-1F83595B9F01}" destId="{461ECD49-5923-4830-8C8D-C9379B960C3D}" srcOrd="0" destOrd="0" presId="urn:microsoft.com/office/officeart/2005/8/layout/hierarchy2"/>
    <dgm:cxn modelId="{68C19E8B-C107-47CA-AD79-4DE98EDF436B}" type="presParOf" srcId="{BCC93EC5-469F-4F45-802B-F942BDEF98FD}" destId="{FD7C4CB9-625E-4CD6-A7EE-3529A2853392}" srcOrd="1" destOrd="0" presId="urn:microsoft.com/office/officeart/2005/8/layout/hierarchy2"/>
    <dgm:cxn modelId="{A873D6F4-09A5-422F-A347-29D4981B8AE1}" type="presParOf" srcId="{FD7C4CB9-625E-4CD6-A7EE-3529A2853392}" destId="{02C3B5EF-DE36-4292-B877-23C773F7E037}" srcOrd="0" destOrd="0" presId="urn:microsoft.com/office/officeart/2005/8/layout/hierarchy2"/>
    <dgm:cxn modelId="{9AC7C290-0B8A-4FC9-9998-4193C74F529E}" type="presParOf" srcId="{FD7C4CB9-625E-4CD6-A7EE-3529A2853392}" destId="{4E7510DE-6D35-4D61-B71A-EE03175B6F7B}" srcOrd="1" destOrd="0" presId="urn:microsoft.com/office/officeart/2005/8/layout/hierarchy2"/>
    <dgm:cxn modelId="{5EFEBA73-A9A1-44A0-83AD-6379F03BA415}" type="presParOf" srcId="{BCC93EC5-469F-4F45-802B-F942BDEF98FD}" destId="{D95DD386-3D25-4C09-BF23-45CEF4D5BF67}" srcOrd="2" destOrd="0" presId="urn:microsoft.com/office/officeart/2005/8/layout/hierarchy2"/>
    <dgm:cxn modelId="{E1045E23-F9CC-4837-841C-26AE1B55791B}" type="presParOf" srcId="{D95DD386-3D25-4C09-BF23-45CEF4D5BF67}" destId="{9179E40E-31FF-48CE-8AF9-0AC4B202CCA4}" srcOrd="0" destOrd="0" presId="urn:microsoft.com/office/officeart/2005/8/layout/hierarchy2"/>
    <dgm:cxn modelId="{837F44D1-D096-4F09-BBAA-4DA9211388F6}" type="presParOf" srcId="{BCC93EC5-469F-4F45-802B-F942BDEF98FD}" destId="{97A357F3-FDC0-47B3-9E28-3F8D684DFC38}" srcOrd="3" destOrd="0" presId="urn:microsoft.com/office/officeart/2005/8/layout/hierarchy2"/>
    <dgm:cxn modelId="{FA07F5C8-A5C6-42B4-9056-A527D2106A5F}" type="presParOf" srcId="{97A357F3-FDC0-47B3-9E28-3F8D684DFC38}" destId="{7FD4D284-CED4-404D-ADF4-E5375E20C875}" srcOrd="0" destOrd="0" presId="urn:microsoft.com/office/officeart/2005/8/layout/hierarchy2"/>
    <dgm:cxn modelId="{381CAF0C-6CA2-4DD5-A780-9FD815D8EFD5}" type="presParOf" srcId="{97A357F3-FDC0-47B3-9E28-3F8D684DFC38}" destId="{3AA4BE3D-132B-4647-94DE-3F243698B61A}" srcOrd="1" destOrd="0" presId="urn:microsoft.com/office/officeart/2005/8/layout/hierarchy2"/>
    <dgm:cxn modelId="{0F220025-2338-458F-B5BC-47BDE7704244}" type="presParOf" srcId="{0E854421-9F6F-497E-8C7C-AA3140FE9E7F}" destId="{C85DC74E-FDAE-48EF-9B4B-CAF5FA12D1B7}" srcOrd="2" destOrd="0" presId="urn:microsoft.com/office/officeart/2005/8/layout/hierarchy2"/>
    <dgm:cxn modelId="{EF21E2CF-508B-4016-94EE-930D2E79C328}" type="presParOf" srcId="{C85DC74E-FDAE-48EF-9B4B-CAF5FA12D1B7}" destId="{991DB984-CCDB-4B85-BD0C-95C981D8B10F}" srcOrd="0" destOrd="0" presId="urn:microsoft.com/office/officeart/2005/8/layout/hierarchy2"/>
    <dgm:cxn modelId="{585AEE26-19E3-4E1B-A8A4-9B31DC3B6A79}" type="presParOf" srcId="{0E854421-9F6F-497E-8C7C-AA3140FE9E7F}" destId="{77B4591F-4358-4F01-8B99-3A5838ADC15E}" srcOrd="3" destOrd="0" presId="urn:microsoft.com/office/officeart/2005/8/layout/hierarchy2"/>
    <dgm:cxn modelId="{4544EAC4-EBCA-47B6-84EB-B0BD2319A9F2}" type="presParOf" srcId="{77B4591F-4358-4F01-8B99-3A5838ADC15E}" destId="{7108BD1A-4CDF-4D29-B859-33550C9F7DEB}" srcOrd="0" destOrd="0" presId="urn:microsoft.com/office/officeart/2005/8/layout/hierarchy2"/>
    <dgm:cxn modelId="{351DE0C5-A54E-4EB1-96EC-40848BBCB0F5}" type="presParOf" srcId="{77B4591F-4358-4F01-8B99-3A5838ADC15E}" destId="{764A9A74-364E-48E3-867B-A4BC5D3D432B}" srcOrd="1" destOrd="0" presId="urn:microsoft.com/office/officeart/2005/8/layout/hierarchy2"/>
    <dgm:cxn modelId="{BE989732-B73F-4293-8083-9395F1177BDE}" type="presParOf" srcId="{764A9A74-364E-48E3-867B-A4BC5D3D432B}" destId="{8E9622CE-B7AC-4DD0-8236-88A123B7882C}" srcOrd="0" destOrd="0" presId="urn:microsoft.com/office/officeart/2005/8/layout/hierarchy2"/>
    <dgm:cxn modelId="{39DEFE2F-D0C8-4F5D-A619-D97071B10D92}" type="presParOf" srcId="{8E9622CE-B7AC-4DD0-8236-88A123B7882C}" destId="{C37B05EB-BF6C-43CD-8082-E4F7D39C6781}" srcOrd="0" destOrd="0" presId="urn:microsoft.com/office/officeart/2005/8/layout/hierarchy2"/>
    <dgm:cxn modelId="{BD506EF5-2CC1-4E69-8CD6-7CA1B191084E}" type="presParOf" srcId="{764A9A74-364E-48E3-867B-A4BC5D3D432B}" destId="{20DFF2F4-94C4-4BFD-BE80-0EE7504222D3}" srcOrd="1" destOrd="0" presId="urn:microsoft.com/office/officeart/2005/8/layout/hierarchy2"/>
    <dgm:cxn modelId="{756C5AB5-B57A-4CCF-B970-CFE7ACB03BC2}" type="presParOf" srcId="{20DFF2F4-94C4-4BFD-BE80-0EE7504222D3}" destId="{D730885B-CFBC-4D1A-9148-6D6588828295}" srcOrd="0" destOrd="0" presId="urn:microsoft.com/office/officeart/2005/8/layout/hierarchy2"/>
    <dgm:cxn modelId="{58810ADA-DA06-4BA9-B591-DE4DA138A521}" type="presParOf" srcId="{20DFF2F4-94C4-4BFD-BE80-0EE7504222D3}" destId="{57F456D8-381F-43F3-BBB9-ED994B34A71B}" srcOrd="1" destOrd="0" presId="urn:microsoft.com/office/officeart/2005/8/layout/hierarchy2"/>
    <dgm:cxn modelId="{98CDE795-758A-43C4-BD46-C9A68D098FEC}" type="presParOf" srcId="{764A9A74-364E-48E3-867B-A4BC5D3D432B}" destId="{6F908AE0-42A1-4255-B015-996D8DEF9608}" srcOrd="2" destOrd="0" presId="urn:microsoft.com/office/officeart/2005/8/layout/hierarchy2"/>
    <dgm:cxn modelId="{A7345983-D65E-459C-80F9-13A8EF68A7B2}" type="presParOf" srcId="{6F908AE0-42A1-4255-B015-996D8DEF9608}" destId="{EA56D68E-79C9-4EDB-9133-5B54F7BB380F}" srcOrd="0" destOrd="0" presId="urn:microsoft.com/office/officeart/2005/8/layout/hierarchy2"/>
    <dgm:cxn modelId="{ED934BBF-7BC0-4862-9B08-1D9B50838168}" type="presParOf" srcId="{764A9A74-364E-48E3-867B-A4BC5D3D432B}" destId="{A5036532-7948-4C27-804A-94BFC519FB37}" srcOrd="3" destOrd="0" presId="urn:microsoft.com/office/officeart/2005/8/layout/hierarchy2"/>
    <dgm:cxn modelId="{EE03F4CA-9CC0-404A-AD9E-654B50A5D5C6}" type="presParOf" srcId="{A5036532-7948-4C27-804A-94BFC519FB37}" destId="{B213EB27-2D0E-42E4-A777-C28C81FBE91A}" srcOrd="0" destOrd="0" presId="urn:microsoft.com/office/officeart/2005/8/layout/hierarchy2"/>
    <dgm:cxn modelId="{E1560E5B-0CEA-492D-9073-EE61CD5C179E}" type="presParOf" srcId="{A5036532-7948-4C27-804A-94BFC519FB37}" destId="{84419E99-8787-4668-BEF4-A3482DD92C6F}" srcOrd="1" destOrd="0" presId="urn:microsoft.com/office/officeart/2005/8/layout/hierarchy2"/>
    <dgm:cxn modelId="{9CC0B311-F21A-482F-B851-6C9120DFB3D0}" type="presParOf" srcId="{764A9A74-364E-48E3-867B-A4BC5D3D432B}" destId="{134BB507-37EB-494F-8635-571C7ACB5354}" srcOrd="4" destOrd="0" presId="urn:microsoft.com/office/officeart/2005/8/layout/hierarchy2"/>
    <dgm:cxn modelId="{DFA33E02-7BC6-4112-AE0B-50866E4D2A58}" type="presParOf" srcId="{134BB507-37EB-494F-8635-571C7ACB5354}" destId="{AB4ED72C-16C6-47DF-A0DB-B812F84661FA}" srcOrd="0" destOrd="0" presId="urn:microsoft.com/office/officeart/2005/8/layout/hierarchy2"/>
    <dgm:cxn modelId="{1CB3E7D9-5D1F-457D-81E3-D5193E14382D}" type="presParOf" srcId="{764A9A74-364E-48E3-867B-A4BC5D3D432B}" destId="{371FB1D7-CA9E-48D0-993F-CF78F5C8F82E}" srcOrd="5" destOrd="0" presId="urn:microsoft.com/office/officeart/2005/8/layout/hierarchy2"/>
    <dgm:cxn modelId="{42659073-60F6-41F7-A3E7-7F304E316D47}" type="presParOf" srcId="{371FB1D7-CA9E-48D0-993F-CF78F5C8F82E}" destId="{B66121EB-B467-4355-A33D-A8D1FE91CB60}" srcOrd="0" destOrd="0" presId="urn:microsoft.com/office/officeart/2005/8/layout/hierarchy2"/>
    <dgm:cxn modelId="{07AB8EB9-6BF0-40A1-A7F8-ECD32DD5CF0E}" type="presParOf" srcId="{371FB1D7-CA9E-48D0-993F-CF78F5C8F82E}" destId="{2F2F72DE-98FD-4F9B-8B70-9643BDCAC6BF}" srcOrd="1" destOrd="0" presId="urn:microsoft.com/office/officeart/2005/8/layout/hierarchy2"/>
    <dgm:cxn modelId="{69982C45-C23C-44F0-97D5-C27ED45DDE50}" type="presParOf" srcId="{CA2AEB3C-9CB2-4519-87E4-0C57071E0DDA}" destId="{B8D4D8AB-611B-44A4-80EC-8F7BE7318B43}" srcOrd="2" destOrd="0" presId="urn:microsoft.com/office/officeart/2005/8/layout/hierarchy2"/>
    <dgm:cxn modelId="{E7B4ED26-CC49-499A-A643-9827622427A6}" type="presParOf" srcId="{B8D4D8AB-611B-44A4-80EC-8F7BE7318B43}" destId="{0A4E8F5E-A095-4516-95A7-0F5F64BE9285}" srcOrd="0" destOrd="0" presId="urn:microsoft.com/office/officeart/2005/8/layout/hierarchy2"/>
    <dgm:cxn modelId="{1F02FB2E-EC74-44D9-B81C-A95E70960531}" type="presParOf" srcId="{CA2AEB3C-9CB2-4519-87E4-0C57071E0DDA}" destId="{603C7692-44BA-4D48-AF6C-91CA97578C2A}" srcOrd="3" destOrd="0" presId="urn:microsoft.com/office/officeart/2005/8/layout/hierarchy2"/>
    <dgm:cxn modelId="{EBED84BD-FE22-47BA-B557-6F5942C9D1E2}" type="presParOf" srcId="{603C7692-44BA-4D48-AF6C-91CA97578C2A}" destId="{F4225B3C-EBC6-45EE-86B3-B487DA076703}" srcOrd="0" destOrd="0" presId="urn:microsoft.com/office/officeart/2005/8/layout/hierarchy2"/>
    <dgm:cxn modelId="{10775833-27AC-43D9-BAED-2DB574AAED89}" type="presParOf" srcId="{603C7692-44BA-4D48-AF6C-91CA97578C2A}" destId="{7E6EECA1-02B4-4CB2-813C-68E183AAE19D}" srcOrd="1" destOrd="0" presId="urn:microsoft.com/office/officeart/2005/8/layout/hierarchy2"/>
    <dgm:cxn modelId="{49C8DEBE-EB64-4FDB-88B8-B305E59AD245}" type="presParOf" srcId="{7E6EECA1-02B4-4CB2-813C-68E183AAE19D}" destId="{BF2C893F-3CF5-4FEF-AD7F-512AD9431C34}" srcOrd="0" destOrd="0" presId="urn:microsoft.com/office/officeart/2005/8/layout/hierarchy2"/>
    <dgm:cxn modelId="{90BA624D-45A8-44E1-8054-153A31053BE0}" type="presParOf" srcId="{BF2C893F-3CF5-4FEF-AD7F-512AD9431C34}" destId="{51DC58C7-BD39-4B5D-A144-F9550610786B}" srcOrd="0" destOrd="0" presId="urn:microsoft.com/office/officeart/2005/8/layout/hierarchy2"/>
    <dgm:cxn modelId="{9AF15945-A168-46A5-A323-4AD88B374C3C}" type="presParOf" srcId="{7E6EECA1-02B4-4CB2-813C-68E183AAE19D}" destId="{0900E1AD-AD36-4AD3-BC7F-6AC6B92AEA58}" srcOrd="1" destOrd="0" presId="urn:microsoft.com/office/officeart/2005/8/layout/hierarchy2"/>
    <dgm:cxn modelId="{E680EC11-2E4B-41E7-8E09-D5C9899AF840}" type="presParOf" srcId="{0900E1AD-AD36-4AD3-BC7F-6AC6B92AEA58}" destId="{49051286-91DA-4A93-A588-99DDE6750AB7}" srcOrd="0" destOrd="0" presId="urn:microsoft.com/office/officeart/2005/8/layout/hierarchy2"/>
    <dgm:cxn modelId="{CB188972-CA68-4F91-8BC3-0F1ABABB1F0D}" type="presParOf" srcId="{0900E1AD-AD36-4AD3-BC7F-6AC6B92AEA58}" destId="{60294EE3-54A2-4414-9B6D-98A4BCDF07FE}" srcOrd="1" destOrd="0" presId="urn:microsoft.com/office/officeart/2005/8/layout/hierarchy2"/>
    <dgm:cxn modelId="{70F2051A-29D1-4520-A6D8-8CED7034A32F}" type="presParOf" srcId="{60294EE3-54A2-4414-9B6D-98A4BCDF07FE}" destId="{588A9532-F8EC-4E17-8B99-4FCA6CB277BF}" srcOrd="0" destOrd="0" presId="urn:microsoft.com/office/officeart/2005/8/layout/hierarchy2"/>
    <dgm:cxn modelId="{7CBF9BCC-02F6-4E91-BBE2-8F3049421F4C}" type="presParOf" srcId="{588A9532-F8EC-4E17-8B99-4FCA6CB277BF}" destId="{90A7052E-EF01-4F99-967E-C165135C0BE1}" srcOrd="0" destOrd="0" presId="urn:microsoft.com/office/officeart/2005/8/layout/hierarchy2"/>
    <dgm:cxn modelId="{BA0917BB-6E83-495F-B722-C4C466860C0C}" type="presParOf" srcId="{60294EE3-54A2-4414-9B6D-98A4BCDF07FE}" destId="{C15737FC-5E0A-4728-982E-EFE187583D3C}" srcOrd="1" destOrd="0" presId="urn:microsoft.com/office/officeart/2005/8/layout/hierarchy2"/>
    <dgm:cxn modelId="{9225CAC5-17B5-4A90-82F1-13AAAD5AB940}" type="presParOf" srcId="{C15737FC-5E0A-4728-982E-EFE187583D3C}" destId="{03D3A5AF-A496-410B-8F4C-E0D5D21C3D19}" srcOrd="0" destOrd="0" presId="urn:microsoft.com/office/officeart/2005/8/layout/hierarchy2"/>
    <dgm:cxn modelId="{2D78B685-803B-4036-88C8-784B14761B77}" type="presParOf" srcId="{C15737FC-5E0A-4728-982E-EFE187583D3C}" destId="{9D585DFB-DC62-4391-9BB2-32791DA27EF0}" srcOrd="1" destOrd="0" presId="urn:microsoft.com/office/officeart/2005/8/layout/hierarchy2"/>
    <dgm:cxn modelId="{D027D40A-5FB7-49FA-9B87-6875D0F6BB0C}" type="presParOf" srcId="{60294EE3-54A2-4414-9B6D-98A4BCDF07FE}" destId="{A7CC4EBA-02D5-4129-A9E0-5C68482AD959}" srcOrd="2" destOrd="0" presId="urn:microsoft.com/office/officeart/2005/8/layout/hierarchy2"/>
    <dgm:cxn modelId="{DA2FFCC0-98D0-4A3C-9A40-FA9BFBDE7EAB}" type="presParOf" srcId="{A7CC4EBA-02D5-4129-A9E0-5C68482AD959}" destId="{3A9FC2FC-1D1E-4C49-B632-5D1FCE58AB01}" srcOrd="0" destOrd="0" presId="urn:microsoft.com/office/officeart/2005/8/layout/hierarchy2"/>
    <dgm:cxn modelId="{69967450-02D1-4B7E-99D3-24525382986E}" type="presParOf" srcId="{60294EE3-54A2-4414-9B6D-98A4BCDF07FE}" destId="{86CF77DC-0A6A-47C7-BFDA-15BAA558EAA8}" srcOrd="3" destOrd="0" presId="urn:microsoft.com/office/officeart/2005/8/layout/hierarchy2"/>
    <dgm:cxn modelId="{BAB906BE-6B15-41BF-8158-39CFE42710AA}" type="presParOf" srcId="{86CF77DC-0A6A-47C7-BFDA-15BAA558EAA8}" destId="{59E38191-443C-4C25-9D0D-084A079D3767}" srcOrd="0" destOrd="0" presId="urn:microsoft.com/office/officeart/2005/8/layout/hierarchy2"/>
    <dgm:cxn modelId="{5507CFBE-06DF-4F8C-A2DE-55B6761429EC}" type="presParOf" srcId="{86CF77DC-0A6A-47C7-BFDA-15BAA558EAA8}" destId="{49C3E3E4-57BA-44C5-ACCC-77F1D58355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11D08-F017-43EE-A692-1B784FF088F5}">
      <dsp:nvSpPr>
        <dsp:cNvPr id="0" name=""/>
        <dsp:cNvSpPr/>
      </dsp:nvSpPr>
      <dsp:spPr>
        <a:xfrm>
          <a:off x="304795" y="2819401"/>
          <a:ext cx="1368399" cy="684199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Structures</a:t>
          </a:r>
          <a:endParaRPr lang="en-US" sz="2000" kern="1200" dirty="0"/>
        </a:p>
      </dsp:txBody>
      <dsp:txXfrm>
        <a:off x="324835" y="2839441"/>
        <a:ext cx="1328319" cy="644119"/>
      </dsp:txXfrm>
    </dsp:sp>
    <dsp:sp modelId="{98C9331D-2627-4E8D-A64E-2AC0DD0D3252}">
      <dsp:nvSpPr>
        <dsp:cNvPr id="0" name=""/>
        <dsp:cNvSpPr/>
      </dsp:nvSpPr>
      <dsp:spPr>
        <a:xfrm rot="17871473">
          <a:off x="1237009" y="2426219"/>
          <a:ext cx="163758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37581" y="1138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014860" y="2396661"/>
        <a:ext cx="81879" cy="81879"/>
      </dsp:txXfrm>
    </dsp:sp>
    <dsp:sp modelId="{182B1B4E-A1A8-47FA-AF5E-EEDADB08AE35}">
      <dsp:nvSpPr>
        <dsp:cNvPr id="0" name=""/>
        <dsp:cNvSpPr/>
      </dsp:nvSpPr>
      <dsp:spPr>
        <a:xfrm>
          <a:off x="2438404" y="1371600"/>
          <a:ext cx="1368399" cy="6841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Linear</a:t>
          </a:r>
          <a:endParaRPr lang="en-US" sz="2000" kern="1200" dirty="0"/>
        </a:p>
      </dsp:txBody>
      <dsp:txXfrm>
        <a:off x="2458444" y="1391640"/>
        <a:ext cx="1328319" cy="644119"/>
      </dsp:txXfrm>
    </dsp:sp>
    <dsp:sp modelId="{85747FE6-3D13-4B53-B410-4D6FEA8D4419}">
      <dsp:nvSpPr>
        <dsp:cNvPr id="0" name=""/>
        <dsp:cNvSpPr/>
      </dsp:nvSpPr>
      <dsp:spPr>
        <a:xfrm rot="19007812">
          <a:off x="3613640" y="1214480"/>
          <a:ext cx="142520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25203" y="1138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0612" y="1190232"/>
        <a:ext cx="71260" cy="71260"/>
      </dsp:txXfrm>
    </dsp:sp>
    <dsp:sp modelId="{19635D60-35A7-44B6-A4FE-AC3DB7062E0D}">
      <dsp:nvSpPr>
        <dsp:cNvPr id="0" name=""/>
        <dsp:cNvSpPr/>
      </dsp:nvSpPr>
      <dsp:spPr>
        <a:xfrm>
          <a:off x="4845679" y="395924"/>
          <a:ext cx="1368399" cy="6841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Direct Access</a:t>
          </a:r>
          <a:endParaRPr lang="en-US" sz="2000" kern="1200" dirty="0"/>
        </a:p>
      </dsp:txBody>
      <dsp:txXfrm>
        <a:off x="4865719" y="415964"/>
        <a:ext cx="1328319" cy="644119"/>
      </dsp:txXfrm>
    </dsp:sp>
    <dsp:sp modelId="{68753F67-68E4-4806-83F3-1F83595B9F01}">
      <dsp:nvSpPr>
        <dsp:cNvPr id="0" name=""/>
        <dsp:cNvSpPr/>
      </dsp:nvSpPr>
      <dsp:spPr>
        <a:xfrm rot="20287467">
          <a:off x="6183185" y="566779"/>
          <a:ext cx="85811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8114" y="1138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90790" y="556708"/>
        <a:ext cx="42905" cy="42905"/>
      </dsp:txXfrm>
    </dsp:sp>
    <dsp:sp modelId="{02C3B5EF-DE36-4292-B877-23C773F7E037}">
      <dsp:nvSpPr>
        <dsp:cNvPr id="0" name=""/>
        <dsp:cNvSpPr/>
      </dsp:nvSpPr>
      <dsp:spPr>
        <a:xfrm>
          <a:off x="7010406" y="76197"/>
          <a:ext cx="1368399" cy="684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7030446" y="96237"/>
        <a:ext cx="1328319" cy="644119"/>
      </dsp:txXfrm>
    </dsp:sp>
    <dsp:sp modelId="{D95DD386-3D25-4C09-BF23-45CEF4D5BF67}">
      <dsp:nvSpPr>
        <dsp:cNvPr id="0" name=""/>
        <dsp:cNvSpPr/>
      </dsp:nvSpPr>
      <dsp:spPr>
        <a:xfrm rot="1742847">
          <a:off x="6156792" y="947779"/>
          <a:ext cx="91090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10901" y="1138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89470" y="936388"/>
        <a:ext cx="45545" cy="45545"/>
      </dsp:txXfrm>
    </dsp:sp>
    <dsp:sp modelId="{7FD4D284-CED4-404D-ADF4-E5375E20C875}">
      <dsp:nvSpPr>
        <dsp:cNvPr id="0" name=""/>
        <dsp:cNvSpPr/>
      </dsp:nvSpPr>
      <dsp:spPr>
        <a:xfrm>
          <a:off x="7010406" y="838198"/>
          <a:ext cx="1368399" cy="684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Hashtable</a:t>
          </a:r>
          <a:endParaRPr lang="en-US" sz="2000" kern="1200" dirty="0"/>
        </a:p>
      </dsp:txBody>
      <dsp:txXfrm>
        <a:off x="7030446" y="858238"/>
        <a:ext cx="1328319" cy="644119"/>
      </dsp:txXfrm>
    </dsp:sp>
    <dsp:sp modelId="{C85DC74E-FDAE-48EF-9B4B-CAF5FA12D1B7}">
      <dsp:nvSpPr>
        <dsp:cNvPr id="0" name=""/>
        <dsp:cNvSpPr/>
      </dsp:nvSpPr>
      <dsp:spPr>
        <a:xfrm rot="2619625">
          <a:off x="3608235" y="2198018"/>
          <a:ext cx="143601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36013" y="1138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0341" y="2173499"/>
        <a:ext cx="71800" cy="71800"/>
      </dsp:txXfrm>
    </dsp:sp>
    <dsp:sp modelId="{7108BD1A-4CDF-4D29-B859-33550C9F7DEB}">
      <dsp:nvSpPr>
        <dsp:cNvPr id="0" name=""/>
        <dsp:cNvSpPr/>
      </dsp:nvSpPr>
      <dsp:spPr>
        <a:xfrm>
          <a:off x="4845679" y="2362999"/>
          <a:ext cx="1368399" cy="6841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Sequential Access</a:t>
          </a:r>
          <a:endParaRPr lang="en-US" sz="2000" kern="1200" dirty="0"/>
        </a:p>
      </dsp:txBody>
      <dsp:txXfrm>
        <a:off x="4865719" y="2383039"/>
        <a:ext cx="1328319" cy="644119"/>
      </dsp:txXfrm>
    </dsp:sp>
    <dsp:sp modelId="{8E9622CE-B7AC-4DD0-8236-88A123B7882C}">
      <dsp:nvSpPr>
        <dsp:cNvPr id="0" name=""/>
        <dsp:cNvSpPr/>
      </dsp:nvSpPr>
      <dsp:spPr>
        <a:xfrm rot="18973910">
          <a:off x="6060881" y="2312317"/>
          <a:ext cx="110272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02724" y="1138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84675" y="2296130"/>
        <a:ext cx="55136" cy="55136"/>
      </dsp:txXfrm>
    </dsp:sp>
    <dsp:sp modelId="{D730885B-CFBC-4D1A-9148-6D6588828295}">
      <dsp:nvSpPr>
        <dsp:cNvPr id="0" name=""/>
        <dsp:cNvSpPr/>
      </dsp:nvSpPr>
      <dsp:spPr>
        <a:xfrm>
          <a:off x="7010406" y="1600198"/>
          <a:ext cx="1368399" cy="684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List</a:t>
          </a:r>
          <a:endParaRPr lang="en-US" sz="2000" kern="1200" dirty="0"/>
        </a:p>
      </dsp:txBody>
      <dsp:txXfrm>
        <a:off x="7030446" y="1620238"/>
        <a:ext cx="1328319" cy="644119"/>
      </dsp:txXfrm>
    </dsp:sp>
    <dsp:sp modelId="{6F908AE0-42A1-4255-B015-996D8DEF9608}">
      <dsp:nvSpPr>
        <dsp:cNvPr id="0" name=""/>
        <dsp:cNvSpPr/>
      </dsp:nvSpPr>
      <dsp:spPr>
        <a:xfrm rot="21596544">
          <a:off x="6214079" y="2693317"/>
          <a:ext cx="79632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96327" y="1138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92335" y="2684791"/>
        <a:ext cx="39816" cy="39816"/>
      </dsp:txXfrm>
    </dsp:sp>
    <dsp:sp modelId="{B213EB27-2D0E-42E4-A777-C28C81FBE91A}">
      <dsp:nvSpPr>
        <dsp:cNvPr id="0" name=""/>
        <dsp:cNvSpPr/>
      </dsp:nvSpPr>
      <dsp:spPr>
        <a:xfrm>
          <a:off x="7010406" y="2362199"/>
          <a:ext cx="1368399" cy="684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Stack</a:t>
          </a:r>
          <a:endParaRPr lang="en-US" sz="2000" kern="1200" dirty="0"/>
        </a:p>
      </dsp:txBody>
      <dsp:txXfrm>
        <a:off x="7030446" y="2382239"/>
        <a:ext cx="1328319" cy="644119"/>
      </dsp:txXfrm>
    </dsp:sp>
    <dsp:sp modelId="{134BB507-37EB-494F-8635-571C7ACB5354}">
      <dsp:nvSpPr>
        <dsp:cNvPr id="0" name=""/>
        <dsp:cNvSpPr/>
      </dsp:nvSpPr>
      <dsp:spPr>
        <a:xfrm rot="2622482">
          <a:off x="6061434" y="3074317"/>
          <a:ext cx="110161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01617" y="1138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84702" y="3058158"/>
        <a:ext cx="55080" cy="55080"/>
      </dsp:txXfrm>
    </dsp:sp>
    <dsp:sp modelId="{B66121EB-B467-4355-A33D-A8D1FE91CB60}">
      <dsp:nvSpPr>
        <dsp:cNvPr id="0" name=""/>
        <dsp:cNvSpPr/>
      </dsp:nvSpPr>
      <dsp:spPr>
        <a:xfrm>
          <a:off x="7010406" y="3124199"/>
          <a:ext cx="1368399" cy="684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Queue</a:t>
          </a:r>
          <a:endParaRPr lang="en-US" sz="2000" kern="1200" dirty="0"/>
        </a:p>
      </dsp:txBody>
      <dsp:txXfrm>
        <a:off x="7030446" y="3144239"/>
        <a:ext cx="1328319" cy="644119"/>
      </dsp:txXfrm>
    </dsp:sp>
    <dsp:sp modelId="{B8D4D8AB-611B-44A4-80EC-8F7BE7318B43}">
      <dsp:nvSpPr>
        <dsp:cNvPr id="0" name=""/>
        <dsp:cNvSpPr/>
      </dsp:nvSpPr>
      <dsp:spPr>
        <a:xfrm rot="3665813">
          <a:off x="1223474" y="3912120"/>
          <a:ext cx="174084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740843" y="1138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050375" y="3879981"/>
        <a:ext cx="87042" cy="87042"/>
      </dsp:txXfrm>
    </dsp:sp>
    <dsp:sp modelId="{F4225B3C-EBC6-45EE-86B3-B487DA076703}">
      <dsp:nvSpPr>
        <dsp:cNvPr id="0" name=""/>
        <dsp:cNvSpPr/>
      </dsp:nvSpPr>
      <dsp:spPr>
        <a:xfrm>
          <a:off x="2514597" y="4343402"/>
          <a:ext cx="1368399" cy="6841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Nonlinear</a:t>
          </a:r>
          <a:endParaRPr lang="en-US" sz="2000" kern="1200" dirty="0"/>
        </a:p>
      </dsp:txBody>
      <dsp:txXfrm>
        <a:off x="2534637" y="4363442"/>
        <a:ext cx="1328319" cy="644119"/>
      </dsp:txXfrm>
    </dsp:sp>
    <dsp:sp modelId="{BF2C893F-3CF5-4FEF-AD7F-512AD9431C34}">
      <dsp:nvSpPr>
        <dsp:cNvPr id="0" name=""/>
        <dsp:cNvSpPr/>
      </dsp:nvSpPr>
      <dsp:spPr>
        <a:xfrm rot="21552408">
          <a:off x="3882950" y="4667456"/>
          <a:ext cx="96277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62775" y="1138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40269" y="4654769"/>
        <a:ext cx="48138" cy="48138"/>
      </dsp:txXfrm>
    </dsp:sp>
    <dsp:sp modelId="{49051286-91DA-4A93-A588-99DDE6750AB7}">
      <dsp:nvSpPr>
        <dsp:cNvPr id="0" name=""/>
        <dsp:cNvSpPr/>
      </dsp:nvSpPr>
      <dsp:spPr>
        <a:xfrm>
          <a:off x="4845679" y="4330074"/>
          <a:ext cx="1368399" cy="6841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Hierarchical</a:t>
          </a:r>
          <a:endParaRPr lang="en-US" sz="2000" kern="1200" dirty="0"/>
        </a:p>
      </dsp:txBody>
      <dsp:txXfrm>
        <a:off x="4865719" y="4350114"/>
        <a:ext cx="1328319" cy="644119"/>
      </dsp:txXfrm>
    </dsp:sp>
    <dsp:sp modelId="{588A9532-F8EC-4E17-8B99-4FCA6CB277BF}">
      <dsp:nvSpPr>
        <dsp:cNvPr id="0" name=""/>
        <dsp:cNvSpPr/>
      </dsp:nvSpPr>
      <dsp:spPr>
        <a:xfrm rot="19851875">
          <a:off x="6156403" y="4438855"/>
          <a:ext cx="91168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11680" y="1138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89451" y="4427445"/>
        <a:ext cx="45584" cy="45584"/>
      </dsp:txXfrm>
    </dsp:sp>
    <dsp:sp modelId="{03D3A5AF-A496-410B-8F4C-E0D5D21C3D19}">
      <dsp:nvSpPr>
        <dsp:cNvPr id="0" name=""/>
        <dsp:cNvSpPr/>
      </dsp:nvSpPr>
      <dsp:spPr>
        <a:xfrm>
          <a:off x="7010406" y="3886199"/>
          <a:ext cx="1368399" cy="684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Tree</a:t>
          </a:r>
          <a:endParaRPr lang="en-US" sz="2000" kern="1200" dirty="0"/>
        </a:p>
      </dsp:txBody>
      <dsp:txXfrm>
        <a:off x="7030446" y="3906239"/>
        <a:ext cx="1328319" cy="644119"/>
      </dsp:txXfrm>
    </dsp:sp>
    <dsp:sp modelId="{A7CC4EBA-02D5-4129-A9E0-5C68482AD959}">
      <dsp:nvSpPr>
        <dsp:cNvPr id="0" name=""/>
        <dsp:cNvSpPr/>
      </dsp:nvSpPr>
      <dsp:spPr>
        <a:xfrm rot="1013936">
          <a:off x="6196110" y="4781755"/>
          <a:ext cx="83226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32264" y="1138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91436" y="4772330"/>
        <a:ext cx="41613" cy="41613"/>
      </dsp:txXfrm>
    </dsp:sp>
    <dsp:sp modelId="{59E38191-443C-4C25-9D0D-084A079D3767}">
      <dsp:nvSpPr>
        <dsp:cNvPr id="0" name=""/>
        <dsp:cNvSpPr/>
      </dsp:nvSpPr>
      <dsp:spPr>
        <a:xfrm>
          <a:off x="7010406" y="4572000"/>
          <a:ext cx="1368399" cy="684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Heap</a:t>
          </a:r>
          <a:endParaRPr lang="en-US" sz="2000" kern="1200" dirty="0"/>
        </a:p>
      </dsp:txBody>
      <dsp:txXfrm>
        <a:off x="7030446" y="4592040"/>
        <a:ext cx="1328319" cy="644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515F4-8FF7-4E54-9337-EDFC39B7D783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5616-F4A3-4B8D-B11D-0C4EAE6B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806B9D-DC85-442A-A027-34E12067ED9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4876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FF872F-6D31-45B8-9839-9A1D15C39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43750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901A48-6AA6-42F7-8DFE-C1B7656AA8E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46258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925241-0204-4F3D-AD08-934B966BC10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01069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02719E-CD28-4EB0-B930-9830020EC7C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09790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F0C01A-9FA7-4692-BDC9-0D268EC5FD2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07153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979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8ECDA6-79EC-42FC-89D2-C7AC59A17E3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5484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E4E33-A9F0-4783-851C-24EAC41FA3A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4577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405455-15A5-4CA3-BB49-1D11C2172DC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9642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ED2F8E-BBD4-4800-A3D3-46A7C2A6B35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2757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D5F9B9-27D6-461D-BA26-EECC7B1F542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3277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19C0E8-C1E7-4D5E-97CA-EF2754BA513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0978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4F8BD1-1F6E-4FF4-B5BC-174E30EB30C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28586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17B58B-4838-458F-A93B-A7DCC95AA3F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7045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6DD75E3-9421-4529-B4B7-48A74E9ACFE9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814" y="1360148"/>
            <a:ext cx="7373726" cy="1648228"/>
          </a:xfrm>
        </p:spPr>
        <p:txBody>
          <a:bodyPr>
            <a:noAutofit/>
          </a:bodyPr>
          <a:lstStyle/>
          <a:p>
            <a:r>
              <a:rPr lang="en-US" dirty="0" smtClean="0"/>
              <a:t>COMP 53 – Week Ten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050" y="3505002"/>
            <a:ext cx="7910004" cy="16343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Copy Constructor / Destructors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Stacks and Queues</a:t>
            </a:r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copyFrom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copyFrom.head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*from = 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copyFrom.head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new Node(from-&gt;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NULL);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= from-&gt;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*to = head;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(from !=NULL)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to-&gt;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Node(from-&gt;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NULL));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 = to-&gt;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 = from-&gt;</a:t>
            </a: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copy constructor to the linked list project</a:t>
            </a:r>
          </a:p>
          <a:p>
            <a:r>
              <a:rPr lang="en-US" dirty="0" smtClean="0"/>
              <a:t>Model code after </a:t>
            </a:r>
            <a:r>
              <a:rPr lang="en-US" smtClean="0"/>
              <a:t>previous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0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Enter the Destructor!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Dynamically-allocated variables do not go away until "deleted"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dirty="0" smtClean="0"/>
              <a:t>Private member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Dynamically allocate "real" data (in constructor or insert)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Must "</a:t>
            </a:r>
            <a:r>
              <a:rPr lang="en-US" sz="2600" dirty="0" err="1" smtClean="0"/>
              <a:t>deallocate</a:t>
            </a:r>
            <a:r>
              <a:rPr lang="en-US" sz="2600" dirty="0" smtClean="0"/>
              <a:t>" when object is destroyed</a:t>
            </a:r>
          </a:p>
          <a:p>
            <a:r>
              <a:rPr lang="en-US" sz="2800" dirty="0"/>
              <a:t>Opposite of constructor</a:t>
            </a:r>
          </a:p>
          <a:p>
            <a:pPr lvl="1"/>
            <a:r>
              <a:rPr lang="en-US" sz="2400" dirty="0"/>
              <a:t>Automatically called when object is out-of-scope</a:t>
            </a:r>
          </a:p>
          <a:p>
            <a:pPr lvl="1"/>
            <a:r>
              <a:rPr lang="en-US" sz="2400" dirty="0"/>
              <a:t>Default version only removes ordinary</a:t>
            </a:r>
            <a:br>
              <a:rPr lang="en-US" sz="2400" dirty="0"/>
            </a:br>
            <a:r>
              <a:rPr lang="en-US" sz="2400" dirty="0"/>
              <a:t>variables, not dynamic </a:t>
            </a:r>
            <a:r>
              <a:rPr lang="en-US" sz="2400" dirty="0" smtClean="0"/>
              <a:t>variables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Defined like constructor, just add ~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10-</a:t>
            </a:r>
            <a:fld id="{847B86BA-2C0D-4C17-9E16-25B54F24DC1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84" y="4475747"/>
            <a:ext cx="4235116" cy="2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149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*discard;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(head != NULL)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discard = head;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head = head-&gt;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 discard;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8022876" y="1803922"/>
            <a:ext cx="2361135" cy="995209"/>
          </a:xfrm>
          <a:prstGeom prst="wedgeRoundRectCallout">
            <a:avLst>
              <a:gd name="adj1" fmla="val -90005"/>
              <a:gd name="adj2" fmla="val 1391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Never have input parameters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851459" y="4980259"/>
            <a:ext cx="2361135" cy="995209"/>
          </a:xfrm>
          <a:prstGeom prst="wedgeRoundRectCallout">
            <a:avLst>
              <a:gd name="adj1" fmla="val -79814"/>
              <a:gd name="adj2" fmla="val -10859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Advance to next item in list prior to delete</a:t>
            </a:r>
          </a:p>
        </p:txBody>
      </p:sp>
    </p:spTree>
    <p:extLst>
      <p:ext uri="{BB962C8B-B14F-4D97-AF65-F5344CB8AC3E}">
        <p14:creationId xmlns:p14="http://schemas.microsoft.com/office/powerpoint/2010/main" val="310365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destructor method to linked list project</a:t>
            </a:r>
          </a:p>
          <a:p>
            <a:r>
              <a:rPr lang="en-US" dirty="0" smtClean="0"/>
              <a:t>It needs to go through the list and delete each node</a:t>
            </a:r>
          </a:p>
          <a:p>
            <a:r>
              <a:rPr lang="en-US" dirty="0" smtClean="0"/>
              <a:t>Main() should create a variable within a scoping block</a:t>
            </a:r>
          </a:p>
          <a:p>
            <a:pPr lvl="1"/>
            <a:r>
              <a:rPr lang="en-US" dirty="0" smtClean="0"/>
              <a:t>When scope is exited, the destructor should fire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cout</a:t>
            </a:r>
            <a:r>
              <a:rPr lang="en-US" dirty="0" smtClean="0"/>
              <a:t> statement in destructor as “proof”</a:t>
            </a:r>
          </a:p>
          <a:p>
            <a:pPr lvl="1"/>
            <a:r>
              <a:rPr lang="en-US" dirty="0" smtClean="0"/>
              <a:t>Also when main() exits, it should trigger the destructor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2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Stack data structure: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Retrieves data in reverse order of how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LIFO – last-in/first-out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Think of like "hole in </a:t>
            </a:r>
            <a:r>
              <a:rPr lang="en-US" sz="2400" dirty="0" smtClean="0"/>
              <a:t>ground“ or “stack of pancakes”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Stacks used for many tasks: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Track C++ function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Memory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Our 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 linked lists to implement </a:t>
            </a:r>
            <a:r>
              <a:rPr lang="en-US" sz="2400" dirty="0" smtClean="0"/>
              <a:t>stacks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Note – we do not SEARCH </a:t>
            </a:r>
            <a:r>
              <a:rPr lang="en-US" sz="2400" smtClean="0"/>
              <a:t>a stack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81364553-F864-4B89-BDC1-7F91FBDD9C0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04" y="3962400"/>
            <a:ext cx="3562502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167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Stack Operations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58D82EB7-139B-4792-B38C-677919360A5E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7782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8526" y="2021378"/>
            <a:ext cx="7789863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93345"/>
            <a:ext cx="2619375" cy="1685925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238125" y="978140"/>
            <a:ext cx="3200402" cy="1041928"/>
          </a:xfrm>
          <a:prstGeom prst="wedgeRoundRectCallout">
            <a:avLst>
              <a:gd name="adj1" fmla="val 61012"/>
              <a:gd name="adj2" fmla="val 96324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Adding data item to stack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 </a:t>
            </a:r>
            <a:r>
              <a:rPr lang="en-US" dirty="0" smtClean="0"/>
              <a:t>push. "</a:t>
            </a:r>
            <a:r>
              <a:rPr lang="en-US" dirty="0"/>
              <a:t>pushing" data onto </a:t>
            </a:r>
            <a:r>
              <a:rPr lang="en-US" dirty="0" smtClean="0"/>
              <a:t>stack goes </a:t>
            </a:r>
            <a:r>
              <a:rPr lang="en-US" dirty="0"/>
              <a:t>to "top" of stack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85543" y="5383255"/>
            <a:ext cx="3705457" cy="1208045"/>
          </a:xfrm>
          <a:prstGeom prst="wedgeRoundRectCallout">
            <a:avLst>
              <a:gd name="adj1" fmla="val 81217"/>
              <a:gd name="adj2" fmla="val -5025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Removing data item from stack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pop.  </a:t>
            </a:r>
            <a:r>
              <a:rPr lang="en-US" dirty="0"/>
              <a:t>"popping" item off </a:t>
            </a:r>
            <a:r>
              <a:rPr lang="en-US" dirty="0" smtClean="0"/>
              <a:t>stack removes </a:t>
            </a:r>
            <a:r>
              <a:rPr lang="en-US" dirty="0"/>
              <a:t>from "top" of stack</a:t>
            </a:r>
          </a:p>
        </p:txBody>
      </p:sp>
    </p:spTree>
    <p:extLst>
      <p:ext uri="{BB962C8B-B14F-4D97-AF65-F5344CB8AC3E}">
        <p14:creationId xmlns:p14="http://schemas.microsoft.com/office/powerpoint/2010/main" val="256034408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Interface </a:t>
            </a:r>
            <a:r>
              <a:rPr lang="en-US" sz="3600" dirty="0"/>
              <a:t>File for a </a:t>
            </a:r>
            <a:r>
              <a:rPr lang="en-US" sz="3600" dirty="0" smtClean="0"/>
              <a:t>Stack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C7F64965-7C51-4923-A8F2-BEE4A5CE2CD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7987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6" y="1710912"/>
            <a:ext cx="7798062" cy="497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0721686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Interface </a:t>
            </a:r>
            <a:r>
              <a:rPr lang="en-US" sz="3600" dirty="0"/>
              <a:t>File for a </a:t>
            </a:r>
            <a:r>
              <a:rPr lang="en-US" sz="3600" dirty="0" smtClean="0"/>
              <a:t>Stack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506F0CB8-25B4-4E37-9D20-DE8F4A63EE8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8192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0" y="1829568"/>
            <a:ext cx="65246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1108774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/>
              <a:t>Stack Template Class </a:t>
            </a:r>
            <a:r>
              <a:rPr lang="en-US" sz="3600" dirty="0" smtClean="0"/>
              <a:t>Driver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613F3C26-594A-4A61-8125-3BDDDB66BC0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8602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51" y="2477110"/>
            <a:ext cx="8589964" cy="369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3158149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Lab 7 (If Needed)</a:t>
            </a:r>
          </a:p>
          <a:p>
            <a:r>
              <a:rPr lang="en-US" dirty="0" smtClean="0"/>
              <a:t>Double Linked List Review</a:t>
            </a:r>
          </a:p>
          <a:p>
            <a:pPr lvl="1"/>
            <a:r>
              <a:rPr lang="en-US" dirty="0" smtClean="0"/>
              <a:t>Printing / Traversing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3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3" descr="C:\WINDOWS\Desktop\Oh_type\sacitch_C++_ppt\gif\savitchc17d14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238376" y="1745886"/>
            <a:ext cx="7827964" cy="489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/>
              <a:t>Stack Template Class </a:t>
            </a:r>
            <a:r>
              <a:rPr lang="en-US" sz="3600" dirty="0" smtClean="0"/>
              <a:t>Driver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CF0DCC3B-CEED-49EF-8544-8D4A5A893E7E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46784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Default constructor should set top to NULL</a:t>
            </a:r>
          </a:p>
          <a:p>
            <a:r>
              <a:rPr lang="en-US" dirty="0" smtClean="0"/>
              <a:t>General constructor should set top to input parameter</a:t>
            </a:r>
          </a:p>
          <a:p>
            <a:r>
              <a:rPr lang="en-US" dirty="0" smtClean="0"/>
              <a:t>Pop() needs to </a:t>
            </a:r>
          </a:p>
          <a:p>
            <a:pPr lvl="1"/>
            <a:r>
              <a:rPr lang="en-US" dirty="0" smtClean="0"/>
              <a:t>return data type T</a:t>
            </a:r>
          </a:p>
          <a:p>
            <a:pPr lvl="1"/>
            <a:r>
              <a:rPr lang="en-US" dirty="0" smtClean="0"/>
              <a:t>Advance top to next item in list</a:t>
            </a:r>
          </a:p>
          <a:p>
            <a:pPr lvl="1"/>
            <a:r>
              <a:rPr lang="en-US" dirty="0" smtClean="0"/>
              <a:t>Delete the top node</a:t>
            </a:r>
          </a:p>
          <a:p>
            <a:r>
              <a:rPr lang="en-US" dirty="0" smtClean="0"/>
              <a:t>Push() needs to</a:t>
            </a:r>
          </a:p>
          <a:p>
            <a:pPr lvl="1"/>
            <a:r>
              <a:rPr lang="en-US" dirty="0" smtClean="0"/>
              <a:t>Allocate a new Node&lt;T&gt; with data value of type T</a:t>
            </a:r>
          </a:p>
          <a:p>
            <a:pPr lvl="1"/>
            <a:r>
              <a:rPr lang="en-US" dirty="0" smtClean="0"/>
              <a:t>Set top to new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50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Queues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common data structure:</a:t>
            </a:r>
          </a:p>
          <a:p>
            <a:pPr lvl="1" eaLnBrk="1" hangingPunct="1"/>
            <a:r>
              <a:rPr lang="en-US" dirty="0" smtClean="0"/>
              <a:t>Handles data in first-in/first-out manner (FIFO)</a:t>
            </a:r>
          </a:p>
          <a:p>
            <a:pPr lvl="1" eaLnBrk="1" hangingPunct="1"/>
            <a:r>
              <a:rPr lang="en-US" dirty="0" smtClean="0"/>
              <a:t>Items inserted to end of list</a:t>
            </a:r>
          </a:p>
          <a:p>
            <a:pPr lvl="1" eaLnBrk="1" hangingPunct="1"/>
            <a:r>
              <a:rPr lang="en-US" dirty="0" smtClean="0"/>
              <a:t>Items removed from front</a:t>
            </a:r>
          </a:p>
          <a:p>
            <a:pPr eaLnBrk="1" hangingPunct="1"/>
            <a:r>
              <a:rPr lang="en-US" dirty="0" smtClean="0"/>
              <a:t>Representation of typical "line" forming</a:t>
            </a:r>
          </a:p>
          <a:p>
            <a:pPr lvl="1" eaLnBrk="1" hangingPunct="1"/>
            <a:r>
              <a:rPr lang="en-US" dirty="0" smtClean="0"/>
              <a:t>Like bank teller lines, movie theatre lines,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96BF4338-8732-4FE5-9019-6F1B412216D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4840290"/>
            <a:ext cx="4629150" cy="19089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25" y="590956"/>
            <a:ext cx="3000375" cy="207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15408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Queues: FIFO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295525" y="5640388"/>
            <a:ext cx="981075" cy="269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2212" y="533909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front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7620000" y="5029200"/>
            <a:ext cx="1295400" cy="1143000"/>
            <a:chOff x="152400" y="4343400"/>
            <a:chExt cx="1295400" cy="1143000"/>
          </a:xfrm>
        </p:grpSpPr>
        <p:sp>
          <p:nvSpPr>
            <p:cNvPr id="23" name="Rectangle 22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5486400" y="5029200"/>
            <a:ext cx="1295400" cy="1143000"/>
            <a:chOff x="152400" y="4343400"/>
            <a:chExt cx="1295400" cy="1143000"/>
          </a:xfrm>
        </p:grpSpPr>
        <p:sp>
          <p:nvSpPr>
            <p:cNvPr id="27" name="Rectangle 26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3276600" y="5029200"/>
            <a:ext cx="1295400" cy="1143000"/>
            <a:chOff x="152400" y="4343400"/>
            <a:chExt cx="1295400" cy="1143000"/>
          </a:xfrm>
        </p:grpSpPr>
        <p:sp>
          <p:nvSpPr>
            <p:cNvPr id="30" name="Rectangle 29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/>
          <p:cNvCxnSpPr>
            <a:stCxn id="28" idx="3"/>
            <a:endCxn id="23" idx="1"/>
          </p:cNvCxnSpPr>
          <p:nvPr/>
        </p:nvCxnSpPr>
        <p:spPr>
          <a:xfrm>
            <a:off x="6781800" y="5600700"/>
            <a:ext cx="838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3"/>
            <a:endCxn id="27" idx="1"/>
          </p:cNvCxnSpPr>
          <p:nvPr/>
        </p:nvCxnSpPr>
        <p:spPr>
          <a:xfrm>
            <a:off x="4572000" y="5600700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848725" y="5600700"/>
            <a:ext cx="9810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991725" y="533909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</a:t>
            </a:r>
          </a:p>
        </p:txBody>
      </p:sp>
      <p:pic>
        <p:nvPicPr>
          <p:cNvPr id="2050" name="Picture 2" descr="F:\queu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020068"/>
            <a:ext cx="3834376" cy="2875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25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Interface </a:t>
            </a:r>
            <a:r>
              <a:rPr lang="en-US" sz="3600" dirty="0"/>
              <a:t>File for a Queue Template </a:t>
            </a:r>
            <a:r>
              <a:rPr lang="en-US" sz="3600" dirty="0" smtClean="0"/>
              <a:t>Class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788042AA-0045-4E85-9F2D-DC82BE59F6D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9421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764016"/>
            <a:ext cx="8104189" cy="491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0180059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Interface </a:t>
            </a:r>
            <a:r>
              <a:rPr lang="en-US" sz="3600" dirty="0"/>
              <a:t>File for a Queue Template </a:t>
            </a:r>
            <a:r>
              <a:rPr lang="en-US" sz="3600" dirty="0" smtClean="0"/>
              <a:t>Class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3087F3B2-6CB8-47E4-9097-0F6E2E48E16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9626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0247" y="1914525"/>
            <a:ext cx="7666038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8762495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Interface </a:t>
            </a:r>
            <a:r>
              <a:rPr lang="en-US" sz="3600" dirty="0"/>
              <a:t>File for a Queue Template </a:t>
            </a:r>
            <a:r>
              <a:rPr lang="en-US" sz="3600" dirty="0" smtClean="0"/>
              <a:t>Class</a:t>
            </a:r>
            <a:endParaRPr lang="en-US" sz="3600" dirty="0"/>
          </a:p>
        </p:txBody>
      </p:sp>
      <p:pic>
        <p:nvPicPr>
          <p:cNvPr id="98306" name="Picture 4" descr="C:\WINDOWS\Desktop\Oh_type\sacitch_C++_ppt\gif\savitchc17d16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282950" y="1944688"/>
            <a:ext cx="71183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22DEB519-13D4-4C48-8ABF-D68C0822A536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20715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031" y="579458"/>
            <a:ext cx="9286993" cy="120248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Queue Template Class </a:t>
            </a:r>
            <a:r>
              <a:rPr lang="en-US" sz="3600" dirty="0" smtClean="0"/>
              <a:t>Driver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</a:t>
            </a:r>
            <a:fld id="{F2D69654-44E7-4A59-AAC6-B1367A35D53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100354" name="Picture 5" descr="savitchc17d17_driver.gif                                       00005BE4mt_external                    BE5D1705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7639" y="1508125"/>
            <a:ext cx="4967287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6270053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constructor should set front and back to NULL</a:t>
            </a:r>
          </a:p>
          <a:p>
            <a:r>
              <a:rPr lang="en-US" dirty="0" smtClean="0"/>
              <a:t>Add() needs to:</a:t>
            </a:r>
          </a:p>
          <a:p>
            <a:pPr lvl="1"/>
            <a:r>
              <a:rPr lang="en-US" dirty="0" smtClean="0"/>
              <a:t>Create a new Node</a:t>
            </a:r>
          </a:p>
          <a:p>
            <a:pPr lvl="1"/>
            <a:r>
              <a:rPr lang="en-US" dirty="0" smtClean="0"/>
              <a:t>Set back to new Node</a:t>
            </a:r>
          </a:p>
          <a:p>
            <a:r>
              <a:rPr lang="en-US" dirty="0" smtClean="0"/>
              <a:t>Remove() needs to</a:t>
            </a:r>
          </a:p>
          <a:p>
            <a:pPr lvl="1"/>
            <a:r>
              <a:rPr lang="en-US" dirty="0" smtClean="0"/>
              <a:t>Advance front to next node</a:t>
            </a:r>
          </a:p>
          <a:p>
            <a:pPr lvl="1"/>
            <a:r>
              <a:rPr lang="en-US" dirty="0" smtClean="0"/>
              <a:t>Delete old front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06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76400" y="5715000"/>
            <a:ext cx="990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00201" y="53340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front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5943600" y="5105400"/>
            <a:ext cx="1295400" cy="1143000"/>
            <a:chOff x="152400" y="4343400"/>
            <a:chExt cx="1295400" cy="1143000"/>
          </a:xfrm>
        </p:grpSpPr>
        <p:sp>
          <p:nvSpPr>
            <p:cNvPr id="7" name="Rectangle 6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HW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4343400" y="5105400"/>
            <a:ext cx="1295400" cy="1143000"/>
            <a:chOff x="152400" y="4343400"/>
            <a:chExt cx="1295400" cy="1143000"/>
          </a:xfrm>
        </p:grpSpPr>
        <p:sp>
          <p:nvSpPr>
            <p:cNvPr id="10" name="Rectangle 9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TV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22"/>
          <p:cNvGrpSpPr/>
          <p:nvPr/>
        </p:nvGrpSpPr>
        <p:grpSpPr>
          <a:xfrm>
            <a:off x="2667000" y="5105400"/>
            <a:ext cx="1295400" cy="1143000"/>
            <a:chOff x="152400" y="4343400"/>
            <a:chExt cx="1295400" cy="1143000"/>
          </a:xfrm>
        </p:grpSpPr>
        <p:sp>
          <p:nvSpPr>
            <p:cNvPr id="13" name="Rectangle 12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food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810000" y="56388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56388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0"/>
          <p:cNvGrpSpPr/>
          <p:nvPr/>
        </p:nvGrpSpPr>
        <p:grpSpPr>
          <a:xfrm>
            <a:off x="9067800" y="5105400"/>
            <a:ext cx="1295400" cy="1143000"/>
            <a:chOff x="152400" y="4343400"/>
            <a:chExt cx="1295400" cy="1143000"/>
          </a:xfrm>
        </p:grpSpPr>
        <p:sp>
          <p:nvSpPr>
            <p:cNvPr id="22" name="Rectangle 21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clean room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7467600" y="5105400"/>
            <a:ext cx="1295400" cy="1143000"/>
            <a:chOff x="152400" y="4343400"/>
            <a:chExt cx="1295400" cy="1143000"/>
          </a:xfrm>
        </p:grpSpPr>
        <p:sp>
          <p:nvSpPr>
            <p:cNvPr id="25" name="Rectangle 24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call home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6934200" y="56388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34400" y="56388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inkcinct.com.au/Web/CARTOONS/2008/2008-376--today%27s-prioritie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4227" y="1760663"/>
            <a:ext cx="4038600" cy="3192337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2590801" y="495300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67200" y="4953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67400" y="4953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91400" y="4953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91600" y="4953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2244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031" y="579458"/>
            <a:ext cx="9286993" cy="1202485"/>
          </a:xfrm>
        </p:spPr>
        <p:txBody>
          <a:bodyPr/>
          <a:lstStyle/>
          <a:p>
            <a:r>
              <a:rPr lang="en-US" dirty="0" smtClean="0"/>
              <a:t>What We’ve Covered So Far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447801"/>
          <a:ext cx="9144000" cy="541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9601200" y="1828800"/>
            <a:ext cx="228600" cy="304800"/>
            <a:chOff x="609600" y="2057400"/>
            <a:chExt cx="228600" cy="304800"/>
          </a:xfrm>
        </p:grpSpPr>
        <p:cxnSp>
          <p:nvCxnSpPr>
            <p:cNvPr id="6" name="Straight Connector 5"/>
            <p:cNvCxnSpPr/>
            <p:nvPr/>
          </p:nvCxnSpPr>
          <p:spPr>
            <a:xfrm rot="16200000" flipH="1">
              <a:off x="609600" y="2286000"/>
              <a:ext cx="76200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609600" y="2133600"/>
              <a:ext cx="3048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601200" y="3352800"/>
            <a:ext cx="228600" cy="304800"/>
            <a:chOff x="609600" y="2057400"/>
            <a:chExt cx="228600" cy="304800"/>
          </a:xfrm>
        </p:grpSpPr>
        <p:cxnSp>
          <p:nvCxnSpPr>
            <p:cNvPr id="11" name="Straight Connector 10"/>
            <p:cNvCxnSpPr/>
            <p:nvPr/>
          </p:nvCxnSpPr>
          <p:spPr>
            <a:xfrm rot="16200000" flipH="1">
              <a:off x="609600" y="2286000"/>
              <a:ext cx="76200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609600" y="2133600"/>
              <a:ext cx="3048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2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30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Remember to handle data structure copy and delete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Stacks and Queues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Tweaks on general linked list concept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Ideal for specific processing tasks (LIFO and FIFO)</a:t>
            </a:r>
          </a:p>
        </p:txBody>
      </p:sp>
    </p:spTree>
    <p:extLst>
      <p:ext uri="{BB962C8B-B14F-4D97-AF65-F5344CB8AC3E}">
        <p14:creationId xmlns:p14="http://schemas.microsoft.com/office/powerpoint/2010/main" val="11826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160" y="644761"/>
            <a:ext cx="9286993" cy="120248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19" y="1860167"/>
            <a:ext cx="8261873" cy="3603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Copy </a:t>
            </a:r>
            <a:r>
              <a:rPr lang="en-US" sz="2800" dirty="0" smtClean="0">
                <a:sym typeface="Wingdings" panose="05000000000000000000" pitchFamily="2" charset="2"/>
              </a:rPr>
              <a:t> Paste  Delete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 panose="05000000000000000000" pitchFamily="2" charset="2"/>
              </a:rPr>
              <a:t>Copy Constructors and Destructors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Wingdings" panose="05000000000000000000" pitchFamily="2" charset="2"/>
              </a:rPr>
              <a:t>Stacks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Wingdings" panose="05000000000000000000" pitchFamily="2" charset="2"/>
              </a:rPr>
              <a:t>Queues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204643"/>
            <a:ext cx="4146199" cy="2073100"/>
          </a:xfrm>
          <a:prstGeom prst="rect">
            <a:avLst/>
          </a:prstGeom>
        </p:spPr>
      </p:pic>
      <p:pic>
        <p:nvPicPr>
          <p:cNvPr id="6" name="Picture 2" descr="F:\pi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775" y="2562225"/>
            <a:ext cx="2981703" cy="37155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86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clean up after ourselves.</a:t>
            </a:r>
          </a:p>
          <a:p>
            <a:r>
              <a:rPr lang="en-US" dirty="0" smtClean="0"/>
              <a:t>Automate the copy process</a:t>
            </a:r>
          </a:p>
          <a:p>
            <a:r>
              <a:rPr lang="en-US" dirty="0" smtClean="0"/>
              <a:t>Stacks – Manage data in unique ways</a:t>
            </a:r>
          </a:p>
          <a:p>
            <a:r>
              <a:rPr lang="en-US" dirty="0" smtClean="0"/>
              <a:t>Queues – Get in Line! Alternate way to manage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Shallow and Deep Copies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Shallow copy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Assignment copies only member variable</a:t>
            </a:r>
            <a:br>
              <a:rPr lang="en-US" sz="2400"/>
            </a:br>
            <a:r>
              <a:rPr lang="en-US" sz="2400"/>
              <a:t>contents over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Default assignment and copy constructors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Deep copy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Pointers, dynamic memory involved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Must dereference pointer variables to</a:t>
            </a:r>
            <a:br>
              <a:rPr lang="en-US" sz="2400"/>
            </a:br>
            <a:r>
              <a:rPr lang="en-US" sz="2400"/>
              <a:t>"get to" data for copying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Write your own assignment overload and</a:t>
            </a:r>
            <a:br>
              <a:rPr lang="en-US" sz="2400"/>
            </a:br>
            <a:r>
              <a:rPr lang="en-US" sz="2400"/>
              <a:t>copy constructor in this case!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69894E18-08FA-46A6-ADEA-529CF89ED67B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22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Constructors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/>
            <a:r>
              <a:rPr lang="en-US" dirty="0"/>
              <a:t>Automatically called when:</a:t>
            </a:r>
          </a:p>
          <a:p>
            <a:pPr marL="914400" lvl="1" indent="-457200">
              <a:buFont typeface="Times" pitchFamily="18" charset="0"/>
              <a:buAutoNum type="arabicPeriod"/>
            </a:pPr>
            <a:r>
              <a:rPr lang="en-US" sz="2000" dirty="0"/>
              <a:t>Class object declared and initialized to other object</a:t>
            </a:r>
          </a:p>
          <a:p>
            <a:pPr marL="914400" lvl="1" indent="-457200">
              <a:buFont typeface="Times" pitchFamily="18" charset="0"/>
              <a:buAutoNum type="arabicPeriod"/>
            </a:pPr>
            <a:r>
              <a:rPr lang="en-US" sz="2000" dirty="0"/>
              <a:t>When function returns class type object</a:t>
            </a:r>
          </a:p>
          <a:p>
            <a:pPr marL="914400" lvl="1" indent="-457200">
              <a:buFont typeface="Times" pitchFamily="18" charset="0"/>
              <a:buAutoNum type="arabicPeriod"/>
            </a:pPr>
            <a:r>
              <a:rPr lang="en-US" sz="2000" dirty="0"/>
              <a:t>When argument of class type is "plugged in"</a:t>
            </a:r>
            <a:br>
              <a:rPr lang="en-US" sz="2000" dirty="0"/>
            </a:br>
            <a:r>
              <a:rPr lang="en-US" sz="2000" dirty="0"/>
              <a:t>as actual argument to call-by-value parameter</a:t>
            </a:r>
          </a:p>
          <a:p>
            <a:pPr marL="533400" indent="-533400">
              <a:spcBef>
                <a:spcPct val="50000"/>
              </a:spcBef>
            </a:pPr>
            <a:r>
              <a:rPr lang="en-US" dirty="0"/>
              <a:t>Requires "temporary copy" of object</a:t>
            </a:r>
          </a:p>
          <a:p>
            <a:pPr marL="914400" lvl="1" indent="-457200"/>
            <a:r>
              <a:rPr lang="en-US" sz="2000" dirty="0"/>
              <a:t>Copy constructor creates it</a:t>
            </a:r>
          </a:p>
          <a:p>
            <a:pPr marL="533400" indent="-533400">
              <a:spcBef>
                <a:spcPct val="50000"/>
              </a:spcBef>
            </a:pPr>
            <a:r>
              <a:rPr lang="en-US" dirty="0"/>
              <a:t>Default copy </a:t>
            </a:r>
            <a:r>
              <a:rPr lang="en-US" dirty="0" smtClean="0"/>
              <a:t>constructor (which is automatic)</a:t>
            </a:r>
            <a:endParaRPr lang="en-US" dirty="0"/>
          </a:p>
          <a:p>
            <a:pPr marL="914400" lvl="1" indent="-457200"/>
            <a:r>
              <a:rPr lang="en-US" sz="2000" dirty="0"/>
              <a:t>Like default "=", performs member-wise copy</a:t>
            </a:r>
          </a:p>
          <a:p>
            <a:pPr marL="533400" indent="-533400">
              <a:spcBef>
                <a:spcPct val="50000"/>
              </a:spcBef>
            </a:pPr>
            <a:r>
              <a:rPr lang="en-US" dirty="0"/>
              <a:t>Pointers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write own copy constructor!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10-</a:t>
            </a:r>
            <a:fld id="{B263716E-7996-4AB6-AC0B-33A302E75506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05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Copy a List Object?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4724400" y="2286000"/>
            <a:ext cx="1295400" cy="1143000"/>
            <a:chOff x="152400" y="4343400"/>
            <a:chExt cx="1295400" cy="1143000"/>
          </a:xfrm>
        </p:grpSpPr>
        <p:sp>
          <p:nvSpPr>
            <p:cNvPr id="7" name="Rectangle 6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6324600" y="2286000"/>
            <a:ext cx="1295400" cy="1143000"/>
            <a:chOff x="152400" y="4343400"/>
            <a:chExt cx="1295400" cy="1143000"/>
          </a:xfrm>
        </p:grpSpPr>
        <p:sp>
          <p:nvSpPr>
            <p:cNvPr id="10" name="Rectangle 9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8001000" y="2286000"/>
            <a:ext cx="1295400" cy="1143000"/>
            <a:chOff x="152400" y="4343400"/>
            <a:chExt cx="1295400" cy="1143000"/>
          </a:xfrm>
        </p:grpSpPr>
        <p:sp>
          <p:nvSpPr>
            <p:cNvPr id="13" name="Rectangle 12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867400" y="2819400"/>
            <a:ext cx="4572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91400" y="2819400"/>
            <a:ext cx="6096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81200" y="1905000"/>
            <a:ext cx="1524000" cy="1752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/>
              <a:t>LinkedList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4600" y="2362200"/>
            <a:ext cx="457200" cy="1143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2743200" y="2857500"/>
            <a:ext cx="19812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981200" y="3962400"/>
            <a:ext cx="1524000" cy="1752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/>
              <a:t>LinkedList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14600" y="4419600"/>
            <a:ext cx="457200" cy="1143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7" idx="1"/>
          </p:cNvCxnSpPr>
          <p:nvPr/>
        </p:nvCxnSpPr>
        <p:spPr>
          <a:xfrm rot="5400000" flipH="1" flipV="1">
            <a:off x="2686050" y="2914650"/>
            <a:ext cx="2095500" cy="1981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5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regular constructor</a:t>
            </a:r>
          </a:p>
          <a:p>
            <a:r>
              <a:rPr lang="en-US" dirty="0" smtClean="0"/>
              <a:t>Except that there is a single parameter</a:t>
            </a:r>
          </a:p>
          <a:p>
            <a:pPr lvl="1"/>
            <a:r>
              <a:rPr lang="en-US" dirty="0" smtClean="0"/>
              <a:t>Data type is the class</a:t>
            </a:r>
          </a:p>
          <a:p>
            <a:pPr lvl="1"/>
            <a:r>
              <a:rPr lang="en-US" dirty="0" smtClean="0"/>
              <a:t>Pass by Reference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D3FB71EDE03B498FA25BD53B879DBF" ma:contentTypeVersion="0" ma:contentTypeDescription="Create a new document." ma:contentTypeScope="" ma:versionID="4d696d4970c5dd769665c758dc935f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21FE5E-78FE-4580-AFA1-17F78ED441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F9BCAC-964F-4B87-8241-4D5D0E1FC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3A428A-95E6-4D2C-81FC-05007CCE0B74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2749</TotalTime>
  <Words>705</Words>
  <Application>Microsoft Office PowerPoint</Application>
  <PresentationFormat>Widescreen</PresentationFormat>
  <Paragraphs>208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Brush Script MT</vt:lpstr>
      <vt:lpstr>Calibri</vt:lpstr>
      <vt:lpstr>Constantia</vt:lpstr>
      <vt:lpstr>Courier New</vt:lpstr>
      <vt:lpstr>Franklin Gothic Book</vt:lpstr>
      <vt:lpstr>Georgia</vt:lpstr>
      <vt:lpstr>Rage Italic</vt:lpstr>
      <vt:lpstr>Times</vt:lpstr>
      <vt:lpstr>Wingdings</vt:lpstr>
      <vt:lpstr>Pushpin</vt:lpstr>
      <vt:lpstr>COMP 53 – Week Ten</vt:lpstr>
      <vt:lpstr>Topic Review</vt:lpstr>
      <vt:lpstr>What We’ve Covered So Far</vt:lpstr>
      <vt:lpstr>Topics</vt:lpstr>
      <vt:lpstr>Why Do We Care</vt:lpstr>
      <vt:lpstr>Shallow and Deep Copies</vt:lpstr>
      <vt:lpstr>Copy Constructors</vt:lpstr>
      <vt:lpstr>What If You Copy a List Object?</vt:lpstr>
      <vt:lpstr>Copy Constructor Format</vt:lpstr>
      <vt:lpstr>Copy Constructor Code</vt:lpstr>
      <vt:lpstr>Copy Constructor Practice</vt:lpstr>
      <vt:lpstr>Enter the Destructor!</vt:lpstr>
      <vt:lpstr>Destructor Code</vt:lpstr>
      <vt:lpstr>Destructor Practice</vt:lpstr>
      <vt:lpstr>Stacks</vt:lpstr>
      <vt:lpstr>Stack Operations</vt:lpstr>
      <vt:lpstr>Interface File for a Stack</vt:lpstr>
      <vt:lpstr>Interface File for a Stack</vt:lpstr>
      <vt:lpstr>Stack Template Class Driver</vt:lpstr>
      <vt:lpstr>Stack Template Class Driver</vt:lpstr>
      <vt:lpstr>Stack Practice</vt:lpstr>
      <vt:lpstr>Queues</vt:lpstr>
      <vt:lpstr>Queues: FIFO</vt:lpstr>
      <vt:lpstr>Interface File for a Queue Template Class</vt:lpstr>
      <vt:lpstr>Interface File for a Queue Template Class</vt:lpstr>
      <vt:lpstr>Interface File for a Queue Template Class</vt:lpstr>
      <vt:lpstr>Queue Template Class Driver</vt:lpstr>
      <vt:lpstr>Queue Practice</vt:lpstr>
      <vt:lpstr>Priority Queue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53 – Week Ten</dc:title>
  <dc:creator/>
  <cp:lastModifiedBy>Mike Canniff</cp:lastModifiedBy>
  <cp:revision>79</cp:revision>
  <dcterms:created xsi:type="dcterms:W3CDTF">2013-12-04T20:54:32Z</dcterms:created>
  <dcterms:modified xsi:type="dcterms:W3CDTF">2015-03-16T01:25:51Z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0x01010041D3FB71EDE03B498FA25BD53B879DBF</vt:lpwstr>
  </property>
</Properties>
</file>