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45"/>
  </p:notesMasterIdLst>
  <p:sldIdLst>
    <p:sldId id="256" r:id="rId5"/>
    <p:sldId id="328" r:id="rId6"/>
    <p:sldId id="257" r:id="rId7"/>
    <p:sldId id="268" r:id="rId8"/>
    <p:sldId id="320" r:id="rId9"/>
    <p:sldId id="321" r:id="rId10"/>
    <p:sldId id="322" r:id="rId11"/>
    <p:sldId id="323" r:id="rId12"/>
    <p:sldId id="325" r:id="rId13"/>
    <p:sldId id="347" r:id="rId14"/>
    <p:sldId id="348" r:id="rId15"/>
    <p:sldId id="349" r:id="rId16"/>
    <p:sldId id="350" r:id="rId17"/>
    <p:sldId id="358" r:id="rId18"/>
    <p:sldId id="362" r:id="rId19"/>
    <p:sldId id="364" r:id="rId20"/>
    <p:sldId id="369" r:id="rId21"/>
    <p:sldId id="365" r:id="rId22"/>
    <p:sldId id="366" r:id="rId23"/>
    <p:sldId id="367" r:id="rId24"/>
    <p:sldId id="368" r:id="rId25"/>
    <p:sldId id="346" r:id="rId26"/>
    <p:sldId id="332" r:id="rId27"/>
    <p:sldId id="335" r:id="rId28"/>
    <p:sldId id="351" r:id="rId29"/>
    <p:sldId id="334" r:id="rId30"/>
    <p:sldId id="353" r:id="rId31"/>
    <p:sldId id="333" r:id="rId32"/>
    <p:sldId id="352" r:id="rId33"/>
    <p:sldId id="337" r:id="rId34"/>
    <p:sldId id="338" r:id="rId35"/>
    <p:sldId id="339" r:id="rId36"/>
    <p:sldId id="340" r:id="rId37"/>
    <p:sldId id="341" r:id="rId38"/>
    <p:sldId id="342" r:id="rId39"/>
    <p:sldId id="343" r:id="rId40"/>
    <p:sldId id="344" r:id="rId41"/>
    <p:sldId id="355" r:id="rId42"/>
    <p:sldId id="345" r:id="rId43"/>
    <p:sldId id="3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2045" autoAdjust="0"/>
  </p:normalViewPr>
  <p:slideViewPr>
    <p:cSldViewPr snapToGrid="0">
      <p:cViewPr varScale="1">
        <p:scale>
          <a:sx n="60" d="100"/>
          <a:sy n="60" d="100"/>
        </p:scale>
        <p:origin x="91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76EE9-29FC-4496-8154-F125A9AC4A35}"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3632445F-42CC-4F2F-A81D-E281C8DB07E9}">
      <dgm:prSet phldrT="[Text]"/>
      <dgm:spPr>
        <a:solidFill>
          <a:schemeClr val="accent2"/>
        </a:solidFill>
      </dgm:spPr>
      <dgm:t>
        <a:bodyPr/>
        <a:lstStyle/>
        <a:p>
          <a:r>
            <a:rPr lang="en-US" dirty="0" smtClean="0"/>
            <a:t>Data Structures</a:t>
          </a:r>
          <a:endParaRPr lang="en-US" dirty="0"/>
        </a:p>
      </dgm:t>
    </dgm:pt>
    <dgm:pt modelId="{4FAD380D-E9FA-4086-8A3A-594090EF32AC}" type="parTrans" cxnId="{0F5B067B-876C-4E1B-AF7B-B7B17EDAF3FA}">
      <dgm:prSet/>
      <dgm:spPr/>
      <dgm:t>
        <a:bodyPr/>
        <a:lstStyle/>
        <a:p>
          <a:endParaRPr lang="en-US"/>
        </a:p>
      </dgm:t>
    </dgm:pt>
    <dgm:pt modelId="{8E22E07B-7E7D-457B-AEA6-3925438EFEE6}" type="sibTrans" cxnId="{0F5B067B-876C-4E1B-AF7B-B7B17EDAF3FA}">
      <dgm:prSet/>
      <dgm:spPr/>
      <dgm:t>
        <a:bodyPr/>
        <a:lstStyle/>
        <a:p>
          <a:endParaRPr lang="en-US"/>
        </a:p>
      </dgm:t>
    </dgm:pt>
    <dgm:pt modelId="{056C8A95-7419-4DE4-ACB5-A03F92F90374}">
      <dgm:prSet phldrT="[Text]"/>
      <dgm:spPr/>
      <dgm:t>
        <a:bodyPr/>
        <a:lstStyle/>
        <a:p>
          <a:r>
            <a:rPr lang="en-US" dirty="0" smtClean="0"/>
            <a:t>Linear</a:t>
          </a:r>
          <a:endParaRPr lang="en-US" dirty="0"/>
        </a:p>
      </dgm:t>
    </dgm:pt>
    <dgm:pt modelId="{1FF66459-0A90-4DAA-85B8-72A4A25BD4E7}" type="parTrans" cxnId="{E227C657-CBC5-42B4-AA67-E362AE7D1854}">
      <dgm:prSet/>
      <dgm:spPr/>
      <dgm:t>
        <a:bodyPr/>
        <a:lstStyle/>
        <a:p>
          <a:endParaRPr lang="en-US"/>
        </a:p>
      </dgm:t>
    </dgm:pt>
    <dgm:pt modelId="{4BACD445-00C0-4F5C-AC41-D9E751CB5C92}" type="sibTrans" cxnId="{E227C657-CBC5-42B4-AA67-E362AE7D1854}">
      <dgm:prSet/>
      <dgm:spPr/>
      <dgm:t>
        <a:bodyPr/>
        <a:lstStyle/>
        <a:p>
          <a:endParaRPr lang="en-US"/>
        </a:p>
      </dgm:t>
    </dgm:pt>
    <dgm:pt modelId="{C5A626E6-EAA3-40BB-AB36-190A29591D4D}">
      <dgm:prSet phldrT="[Text]"/>
      <dgm:spPr/>
      <dgm:t>
        <a:bodyPr/>
        <a:lstStyle/>
        <a:p>
          <a:r>
            <a:rPr lang="en-US" dirty="0" smtClean="0"/>
            <a:t>Direct Access</a:t>
          </a:r>
          <a:endParaRPr lang="en-US" dirty="0"/>
        </a:p>
      </dgm:t>
    </dgm:pt>
    <dgm:pt modelId="{B0B2F521-894B-48B5-81D2-FFA404DAD89D}" type="parTrans" cxnId="{C0D036A7-5AB0-4A92-A6B9-3CA1591EB319}">
      <dgm:prSet/>
      <dgm:spPr/>
      <dgm:t>
        <a:bodyPr/>
        <a:lstStyle/>
        <a:p>
          <a:endParaRPr lang="en-US"/>
        </a:p>
      </dgm:t>
    </dgm:pt>
    <dgm:pt modelId="{05CF6180-C1CB-4255-B1EE-46AC85899584}" type="sibTrans" cxnId="{C0D036A7-5AB0-4A92-A6B9-3CA1591EB319}">
      <dgm:prSet/>
      <dgm:spPr/>
      <dgm:t>
        <a:bodyPr/>
        <a:lstStyle/>
        <a:p>
          <a:endParaRPr lang="en-US"/>
        </a:p>
      </dgm:t>
    </dgm:pt>
    <dgm:pt modelId="{D6310FB1-5FD1-4317-BE2C-EB235B09869A}">
      <dgm:prSet phldrT="[Text]"/>
      <dgm:spPr/>
      <dgm:t>
        <a:bodyPr/>
        <a:lstStyle/>
        <a:p>
          <a:r>
            <a:rPr lang="en-US" dirty="0" smtClean="0"/>
            <a:t>Sequential Access</a:t>
          </a:r>
          <a:endParaRPr lang="en-US" dirty="0"/>
        </a:p>
      </dgm:t>
    </dgm:pt>
    <dgm:pt modelId="{C6256356-F0DA-486C-9024-E270BEB64DDB}" type="parTrans" cxnId="{ED065548-0781-448B-94F7-406F1D1643F0}">
      <dgm:prSet/>
      <dgm:spPr/>
      <dgm:t>
        <a:bodyPr/>
        <a:lstStyle/>
        <a:p>
          <a:endParaRPr lang="en-US"/>
        </a:p>
      </dgm:t>
    </dgm:pt>
    <dgm:pt modelId="{4F6E13FB-64A1-4678-AECA-A7B61019C235}" type="sibTrans" cxnId="{ED065548-0781-448B-94F7-406F1D1643F0}">
      <dgm:prSet/>
      <dgm:spPr/>
      <dgm:t>
        <a:bodyPr/>
        <a:lstStyle/>
        <a:p>
          <a:endParaRPr lang="en-US"/>
        </a:p>
      </dgm:t>
    </dgm:pt>
    <dgm:pt modelId="{44328625-F578-4732-BB6D-BB43DA4D1E88}">
      <dgm:prSet phldrT="[Text]"/>
      <dgm:spPr/>
      <dgm:t>
        <a:bodyPr/>
        <a:lstStyle/>
        <a:p>
          <a:r>
            <a:rPr lang="en-US" dirty="0" smtClean="0"/>
            <a:t>Nonlinear</a:t>
          </a:r>
          <a:endParaRPr lang="en-US" dirty="0"/>
        </a:p>
      </dgm:t>
    </dgm:pt>
    <dgm:pt modelId="{1431A0B2-3282-4AC1-B9B2-D69AEAFAB6F8}" type="parTrans" cxnId="{4B789751-0C7D-433E-8F51-AE0B647B4FF6}">
      <dgm:prSet/>
      <dgm:spPr/>
      <dgm:t>
        <a:bodyPr/>
        <a:lstStyle/>
        <a:p>
          <a:endParaRPr lang="en-US"/>
        </a:p>
      </dgm:t>
    </dgm:pt>
    <dgm:pt modelId="{9619AE2F-0C91-4C77-89CA-42B1A775F0D1}" type="sibTrans" cxnId="{4B789751-0C7D-433E-8F51-AE0B647B4FF6}">
      <dgm:prSet/>
      <dgm:spPr/>
      <dgm:t>
        <a:bodyPr/>
        <a:lstStyle/>
        <a:p>
          <a:endParaRPr lang="en-US"/>
        </a:p>
      </dgm:t>
    </dgm:pt>
    <dgm:pt modelId="{8E88013E-A282-405C-90E6-9830FC39B9E7}">
      <dgm:prSet phldrT="[Text]"/>
      <dgm:spPr/>
      <dgm:t>
        <a:bodyPr/>
        <a:lstStyle/>
        <a:p>
          <a:r>
            <a:rPr lang="en-US" dirty="0" smtClean="0"/>
            <a:t>Hierarchical</a:t>
          </a:r>
          <a:endParaRPr lang="en-US" dirty="0"/>
        </a:p>
      </dgm:t>
    </dgm:pt>
    <dgm:pt modelId="{93D0FCC7-E359-4C7B-B349-19334CDC1BFB}" type="parTrans" cxnId="{07BD6EDA-1C52-4AF7-AC6B-27D86F2D45F1}">
      <dgm:prSet/>
      <dgm:spPr/>
      <dgm:t>
        <a:bodyPr/>
        <a:lstStyle/>
        <a:p>
          <a:endParaRPr lang="en-US"/>
        </a:p>
      </dgm:t>
    </dgm:pt>
    <dgm:pt modelId="{0BECDC2E-F3D9-47E6-A16F-4DE5D4DC7B52}" type="sibTrans" cxnId="{07BD6EDA-1C52-4AF7-AC6B-27D86F2D45F1}">
      <dgm:prSet/>
      <dgm:spPr/>
      <dgm:t>
        <a:bodyPr/>
        <a:lstStyle/>
        <a:p>
          <a:endParaRPr lang="en-US"/>
        </a:p>
      </dgm:t>
    </dgm:pt>
    <dgm:pt modelId="{4B04C254-30B9-4CC1-BA95-5FDDE438DA69}">
      <dgm:prSet phldrT="[Text]"/>
      <dgm:spPr/>
      <dgm:t>
        <a:bodyPr/>
        <a:lstStyle/>
        <a:p>
          <a:r>
            <a:rPr lang="en-US" dirty="0" smtClean="0"/>
            <a:t>Array</a:t>
          </a:r>
          <a:endParaRPr lang="en-US" dirty="0"/>
        </a:p>
      </dgm:t>
    </dgm:pt>
    <dgm:pt modelId="{BBE087C0-EB9E-45AC-B2DC-5E1FB9A6973F}" type="parTrans" cxnId="{763AA6F6-67B5-45A9-92F8-13ECDBADD0A1}">
      <dgm:prSet/>
      <dgm:spPr/>
      <dgm:t>
        <a:bodyPr/>
        <a:lstStyle/>
        <a:p>
          <a:endParaRPr lang="en-US"/>
        </a:p>
      </dgm:t>
    </dgm:pt>
    <dgm:pt modelId="{C6AFAD4A-7668-45CA-84E6-FA8A7E95B9A4}" type="sibTrans" cxnId="{763AA6F6-67B5-45A9-92F8-13ECDBADD0A1}">
      <dgm:prSet/>
      <dgm:spPr/>
      <dgm:t>
        <a:bodyPr/>
        <a:lstStyle/>
        <a:p>
          <a:endParaRPr lang="en-US"/>
        </a:p>
      </dgm:t>
    </dgm:pt>
    <dgm:pt modelId="{2A096F55-5A3C-49E7-A75F-890B38575893}">
      <dgm:prSet phldrT="[Text]"/>
      <dgm:spPr/>
      <dgm:t>
        <a:bodyPr/>
        <a:lstStyle/>
        <a:p>
          <a:r>
            <a:rPr lang="en-US" dirty="0" smtClean="0"/>
            <a:t>List</a:t>
          </a:r>
          <a:endParaRPr lang="en-US" dirty="0"/>
        </a:p>
      </dgm:t>
    </dgm:pt>
    <dgm:pt modelId="{0CF04F40-C8D5-48B5-B8C6-FFD0F9D3EC1A}" type="parTrans" cxnId="{5190AE52-4D3C-4E02-9867-C187DEC43839}">
      <dgm:prSet/>
      <dgm:spPr/>
      <dgm:t>
        <a:bodyPr/>
        <a:lstStyle/>
        <a:p>
          <a:endParaRPr lang="en-US"/>
        </a:p>
      </dgm:t>
    </dgm:pt>
    <dgm:pt modelId="{B756FAC8-E67B-47EA-84DA-2FC658616594}" type="sibTrans" cxnId="{5190AE52-4D3C-4E02-9867-C187DEC43839}">
      <dgm:prSet/>
      <dgm:spPr/>
      <dgm:t>
        <a:bodyPr/>
        <a:lstStyle/>
        <a:p>
          <a:endParaRPr lang="en-US"/>
        </a:p>
      </dgm:t>
    </dgm:pt>
    <dgm:pt modelId="{D62BBB62-7623-4DF1-90A6-95659F2FF246}">
      <dgm:prSet phldrT="[Text]"/>
      <dgm:spPr/>
      <dgm:t>
        <a:bodyPr/>
        <a:lstStyle/>
        <a:p>
          <a:r>
            <a:rPr lang="en-US" dirty="0" smtClean="0"/>
            <a:t>Stack</a:t>
          </a:r>
          <a:endParaRPr lang="en-US" dirty="0"/>
        </a:p>
      </dgm:t>
    </dgm:pt>
    <dgm:pt modelId="{AAFF8EE8-9496-44C1-BD2F-F713DA52537C}" type="parTrans" cxnId="{EBB83271-C63C-4BD0-91F6-CBBFF9E7AC72}">
      <dgm:prSet/>
      <dgm:spPr/>
      <dgm:t>
        <a:bodyPr/>
        <a:lstStyle/>
        <a:p>
          <a:endParaRPr lang="en-US"/>
        </a:p>
      </dgm:t>
    </dgm:pt>
    <dgm:pt modelId="{1F7877E0-C849-488E-8EF7-0F1F08B20E04}" type="sibTrans" cxnId="{EBB83271-C63C-4BD0-91F6-CBBFF9E7AC72}">
      <dgm:prSet/>
      <dgm:spPr/>
      <dgm:t>
        <a:bodyPr/>
        <a:lstStyle/>
        <a:p>
          <a:endParaRPr lang="en-US"/>
        </a:p>
      </dgm:t>
    </dgm:pt>
    <dgm:pt modelId="{25E9B981-F27E-4094-808B-63AD68C766CF}">
      <dgm:prSet phldrT="[Text]"/>
      <dgm:spPr/>
      <dgm:t>
        <a:bodyPr/>
        <a:lstStyle/>
        <a:p>
          <a:r>
            <a:rPr lang="en-US" dirty="0" smtClean="0"/>
            <a:t>Queue</a:t>
          </a:r>
          <a:endParaRPr lang="en-US" dirty="0"/>
        </a:p>
      </dgm:t>
    </dgm:pt>
    <dgm:pt modelId="{E390398D-557F-4CCF-8BED-21F912FCD711}" type="parTrans" cxnId="{4A0C38B6-6D8B-49C3-9C0A-F1492266C537}">
      <dgm:prSet/>
      <dgm:spPr/>
      <dgm:t>
        <a:bodyPr/>
        <a:lstStyle/>
        <a:p>
          <a:endParaRPr lang="en-US"/>
        </a:p>
      </dgm:t>
    </dgm:pt>
    <dgm:pt modelId="{9F99689C-76E5-4E29-BC5D-649BA32532F4}" type="sibTrans" cxnId="{4A0C38B6-6D8B-49C3-9C0A-F1492266C537}">
      <dgm:prSet/>
      <dgm:spPr/>
      <dgm:t>
        <a:bodyPr/>
        <a:lstStyle/>
        <a:p>
          <a:endParaRPr lang="en-US"/>
        </a:p>
      </dgm:t>
    </dgm:pt>
    <dgm:pt modelId="{109CFD70-15A2-4FEB-89C3-E9E3F5CAFE5C}">
      <dgm:prSet phldrT="[Text]"/>
      <dgm:spPr/>
      <dgm:t>
        <a:bodyPr/>
        <a:lstStyle/>
        <a:p>
          <a:r>
            <a:rPr lang="en-US" dirty="0" err="1" smtClean="0"/>
            <a:t>Hashtable</a:t>
          </a:r>
          <a:endParaRPr lang="en-US" dirty="0"/>
        </a:p>
      </dgm:t>
    </dgm:pt>
    <dgm:pt modelId="{5166AC53-C42C-4EB4-B566-FF0C15F3A0C0}" type="parTrans" cxnId="{8174F99B-407B-41EA-89C8-3A2D7E2BBF2C}">
      <dgm:prSet/>
      <dgm:spPr/>
      <dgm:t>
        <a:bodyPr/>
        <a:lstStyle/>
        <a:p>
          <a:endParaRPr lang="en-US"/>
        </a:p>
      </dgm:t>
    </dgm:pt>
    <dgm:pt modelId="{65F4F24E-17AE-4D3E-A503-60AFCDB6FFE7}" type="sibTrans" cxnId="{8174F99B-407B-41EA-89C8-3A2D7E2BBF2C}">
      <dgm:prSet/>
      <dgm:spPr/>
      <dgm:t>
        <a:bodyPr/>
        <a:lstStyle/>
        <a:p>
          <a:endParaRPr lang="en-US"/>
        </a:p>
      </dgm:t>
    </dgm:pt>
    <dgm:pt modelId="{8ED8040B-267E-4604-A24E-913640182B77}">
      <dgm:prSet phldrT="[Text]"/>
      <dgm:spPr/>
      <dgm:t>
        <a:bodyPr/>
        <a:lstStyle/>
        <a:p>
          <a:r>
            <a:rPr lang="en-US" dirty="0" smtClean="0"/>
            <a:t>Tree</a:t>
          </a:r>
          <a:endParaRPr lang="en-US" dirty="0"/>
        </a:p>
      </dgm:t>
    </dgm:pt>
    <dgm:pt modelId="{2B6BD53C-EC58-49CA-ADDD-71E7BB69B3B6}" type="parTrans" cxnId="{7E929516-A665-425F-B9BB-0F1D54AF8A35}">
      <dgm:prSet/>
      <dgm:spPr/>
      <dgm:t>
        <a:bodyPr/>
        <a:lstStyle/>
        <a:p>
          <a:endParaRPr lang="en-US"/>
        </a:p>
      </dgm:t>
    </dgm:pt>
    <dgm:pt modelId="{4E657443-7F1C-416E-85CD-2B9997E439BD}" type="sibTrans" cxnId="{7E929516-A665-425F-B9BB-0F1D54AF8A35}">
      <dgm:prSet/>
      <dgm:spPr/>
      <dgm:t>
        <a:bodyPr/>
        <a:lstStyle/>
        <a:p>
          <a:endParaRPr lang="en-US"/>
        </a:p>
      </dgm:t>
    </dgm:pt>
    <dgm:pt modelId="{67985F1E-35CF-4D21-B3D9-20B4712C101F}">
      <dgm:prSet phldrT="[Text]"/>
      <dgm:spPr/>
      <dgm:t>
        <a:bodyPr/>
        <a:lstStyle/>
        <a:p>
          <a:r>
            <a:rPr lang="en-US" dirty="0" smtClean="0"/>
            <a:t>Heap</a:t>
          </a:r>
          <a:endParaRPr lang="en-US" dirty="0"/>
        </a:p>
      </dgm:t>
    </dgm:pt>
    <dgm:pt modelId="{90C59F40-E06A-4D52-8D85-986513D7FDD7}" type="parTrans" cxnId="{5427E529-EF15-4726-A12E-25C9E18B016F}">
      <dgm:prSet/>
      <dgm:spPr/>
      <dgm:t>
        <a:bodyPr/>
        <a:lstStyle/>
        <a:p>
          <a:endParaRPr lang="en-US"/>
        </a:p>
      </dgm:t>
    </dgm:pt>
    <dgm:pt modelId="{BED02BCD-BDF6-4D37-82E6-D3237325CB39}" type="sibTrans" cxnId="{5427E529-EF15-4726-A12E-25C9E18B016F}">
      <dgm:prSet/>
      <dgm:spPr/>
      <dgm:t>
        <a:bodyPr/>
        <a:lstStyle/>
        <a:p>
          <a:endParaRPr lang="en-US"/>
        </a:p>
      </dgm:t>
    </dgm:pt>
    <dgm:pt modelId="{06377BFA-7BE9-45DA-AE8A-E074F16063FC}" type="pres">
      <dgm:prSet presAssocID="{C2B76EE9-29FC-4496-8154-F125A9AC4A35}" presName="diagram" presStyleCnt="0">
        <dgm:presLayoutVars>
          <dgm:chPref val="1"/>
          <dgm:dir/>
          <dgm:animOne val="branch"/>
          <dgm:animLvl val="lvl"/>
          <dgm:resizeHandles val="exact"/>
        </dgm:presLayoutVars>
      </dgm:prSet>
      <dgm:spPr/>
      <dgm:t>
        <a:bodyPr/>
        <a:lstStyle/>
        <a:p>
          <a:endParaRPr lang="en-US"/>
        </a:p>
      </dgm:t>
    </dgm:pt>
    <dgm:pt modelId="{D6189EB7-0FBF-4D82-9052-B424F1F1909B}" type="pres">
      <dgm:prSet presAssocID="{3632445F-42CC-4F2F-A81D-E281C8DB07E9}" presName="root1" presStyleCnt="0"/>
      <dgm:spPr/>
    </dgm:pt>
    <dgm:pt modelId="{87B11D08-F017-43EE-A692-1B784FF088F5}" type="pres">
      <dgm:prSet presAssocID="{3632445F-42CC-4F2F-A81D-E281C8DB07E9}" presName="LevelOneTextNode" presStyleLbl="node0" presStyleIdx="0" presStyleCnt="1" custLinFactNeighborX="-51839" custLinFactNeighborY="-5169">
        <dgm:presLayoutVars>
          <dgm:chPref val="3"/>
        </dgm:presLayoutVars>
      </dgm:prSet>
      <dgm:spPr/>
      <dgm:t>
        <a:bodyPr/>
        <a:lstStyle/>
        <a:p>
          <a:endParaRPr lang="en-US"/>
        </a:p>
      </dgm:t>
    </dgm:pt>
    <dgm:pt modelId="{CA2AEB3C-9CB2-4519-87E4-0C57071E0DDA}" type="pres">
      <dgm:prSet presAssocID="{3632445F-42CC-4F2F-A81D-E281C8DB07E9}" presName="level2hierChild" presStyleCnt="0"/>
      <dgm:spPr/>
    </dgm:pt>
    <dgm:pt modelId="{98C9331D-2627-4E8D-A64E-2AC0DD0D3252}" type="pres">
      <dgm:prSet presAssocID="{1FF66459-0A90-4DAA-85B8-72A4A25BD4E7}" presName="conn2-1" presStyleLbl="parChTrans1D2" presStyleIdx="0" presStyleCnt="2"/>
      <dgm:spPr/>
      <dgm:t>
        <a:bodyPr/>
        <a:lstStyle/>
        <a:p>
          <a:endParaRPr lang="en-US"/>
        </a:p>
      </dgm:t>
    </dgm:pt>
    <dgm:pt modelId="{6F74F3AB-4D25-4FF7-9A25-2907ACD3DA81}" type="pres">
      <dgm:prSet presAssocID="{1FF66459-0A90-4DAA-85B8-72A4A25BD4E7}" presName="connTx" presStyleLbl="parChTrans1D2" presStyleIdx="0" presStyleCnt="2"/>
      <dgm:spPr/>
      <dgm:t>
        <a:bodyPr/>
        <a:lstStyle/>
        <a:p>
          <a:endParaRPr lang="en-US"/>
        </a:p>
      </dgm:t>
    </dgm:pt>
    <dgm:pt modelId="{DEA94367-593C-45A7-AA4D-6EF21BE23724}" type="pres">
      <dgm:prSet presAssocID="{056C8A95-7419-4DE4-ACB5-A03F92F90374}" presName="root2" presStyleCnt="0"/>
      <dgm:spPr/>
    </dgm:pt>
    <dgm:pt modelId="{182B1B4E-A1A8-47FA-AF5E-EEDADB08AE35}" type="pres">
      <dgm:prSet presAssocID="{056C8A95-7419-4DE4-ACB5-A03F92F90374}" presName="LevelTwoTextNode" presStyleLbl="node2" presStyleIdx="0" presStyleCnt="2" custLinFactNeighborX="-35919" custLinFactNeighborY="-1149">
        <dgm:presLayoutVars>
          <dgm:chPref val="3"/>
        </dgm:presLayoutVars>
      </dgm:prSet>
      <dgm:spPr/>
      <dgm:t>
        <a:bodyPr/>
        <a:lstStyle/>
        <a:p>
          <a:endParaRPr lang="en-US"/>
        </a:p>
      </dgm:t>
    </dgm:pt>
    <dgm:pt modelId="{0E854421-9F6F-497E-8C7C-AA3140FE9E7F}" type="pres">
      <dgm:prSet presAssocID="{056C8A95-7419-4DE4-ACB5-A03F92F90374}" presName="level3hierChild" presStyleCnt="0"/>
      <dgm:spPr/>
    </dgm:pt>
    <dgm:pt modelId="{85747FE6-3D13-4B53-B410-4D6FEA8D4419}" type="pres">
      <dgm:prSet presAssocID="{B0B2F521-894B-48B5-81D2-FFA404DAD89D}" presName="conn2-1" presStyleLbl="parChTrans1D3" presStyleIdx="0" presStyleCnt="3"/>
      <dgm:spPr/>
      <dgm:t>
        <a:bodyPr/>
        <a:lstStyle/>
        <a:p>
          <a:endParaRPr lang="en-US"/>
        </a:p>
      </dgm:t>
    </dgm:pt>
    <dgm:pt modelId="{42A14B42-C9A1-4BA5-A6A8-5D2DADD776FF}" type="pres">
      <dgm:prSet presAssocID="{B0B2F521-894B-48B5-81D2-FFA404DAD89D}" presName="connTx" presStyleLbl="parChTrans1D3" presStyleIdx="0" presStyleCnt="3"/>
      <dgm:spPr/>
      <dgm:t>
        <a:bodyPr/>
        <a:lstStyle/>
        <a:p>
          <a:endParaRPr lang="en-US"/>
        </a:p>
      </dgm:t>
    </dgm:pt>
    <dgm:pt modelId="{A33C7F76-B5B4-4AD0-8D31-8500D57AB993}" type="pres">
      <dgm:prSet presAssocID="{C5A626E6-EAA3-40BB-AB36-190A29591D4D}" presName="root2" presStyleCnt="0"/>
      <dgm:spPr/>
    </dgm:pt>
    <dgm:pt modelId="{19635D60-35A7-44B6-A4FE-AC3DB7062E0D}" type="pres">
      <dgm:prSet presAssocID="{C5A626E6-EAA3-40BB-AB36-190A29591D4D}" presName="LevelTwoTextNode" presStyleLbl="node3" presStyleIdx="0" presStyleCnt="3">
        <dgm:presLayoutVars>
          <dgm:chPref val="3"/>
        </dgm:presLayoutVars>
      </dgm:prSet>
      <dgm:spPr/>
      <dgm:t>
        <a:bodyPr/>
        <a:lstStyle/>
        <a:p>
          <a:endParaRPr lang="en-US"/>
        </a:p>
      </dgm:t>
    </dgm:pt>
    <dgm:pt modelId="{BCC93EC5-469F-4F45-802B-F942BDEF98FD}" type="pres">
      <dgm:prSet presAssocID="{C5A626E6-EAA3-40BB-AB36-190A29591D4D}" presName="level3hierChild" presStyleCnt="0"/>
      <dgm:spPr/>
    </dgm:pt>
    <dgm:pt modelId="{68753F67-68E4-4806-83F3-1F83595B9F01}" type="pres">
      <dgm:prSet presAssocID="{BBE087C0-EB9E-45AC-B2DC-5E1FB9A6973F}" presName="conn2-1" presStyleLbl="parChTrans1D4" presStyleIdx="0" presStyleCnt="7"/>
      <dgm:spPr/>
      <dgm:t>
        <a:bodyPr/>
        <a:lstStyle/>
        <a:p>
          <a:endParaRPr lang="en-US"/>
        </a:p>
      </dgm:t>
    </dgm:pt>
    <dgm:pt modelId="{461ECD49-5923-4830-8C8D-C9379B960C3D}" type="pres">
      <dgm:prSet presAssocID="{BBE087C0-EB9E-45AC-B2DC-5E1FB9A6973F}" presName="connTx" presStyleLbl="parChTrans1D4" presStyleIdx="0" presStyleCnt="7"/>
      <dgm:spPr/>
      <dgm:t>
        <a:bodyPr/>
        <a:lstStyle/>
        <a:p>
          <a:endParaRPr lang="en-US"/>
        </a:p>
      </dgm:t>
    </dgm:pt>
    <dgm:pt modelId="{FD7C4CB9-625E-4CD6-A7EE-3529A2853392}" type="pres">
      <dgm:prSet presAssocID="{4B04C254-30B9-4CC1-BA95-5FDDE438DA69}" presName="root2" presStyleCnt="0"/>
      <dgm:spPr/>
    </dgm:pt>
    <dgm:pt modelId="{02C3B5EF-DE36-4292-B877-23C773F7E037}" type="pres">
      <dgm:prSet presAssocID="{4B04C254-30B9-4CC1-BA95-5FDDE438DA69}" presName="LevelTwoTextNode" presStyleLbl="node4" presStyleIdx="0" presStyleCnt="7" custLinFactNeighborX="18194" custLinFactNeighborY="10770">
        <dgm:presLayoutVars>
          <dgm:chPref val="3"/>
        </dgm:presLayoutVars>
      </dgm:prSet>
      <dgm:spPr/>
      <dgm:t>
        <a:bodyPr/>
        <a:lstStyle/>
        <a:p>
          <a:endParaRPr lang="en-US"/>
        </a:p>
      </dgm:t>
    </dgm:pt>
    <dgm:pt modelId="{4E7510DE-6D35-4D61-B71A-EE03175B6F7B}" type="pres">
      <dgm:prSet presAssocID="{4B04C254-30B9-4CC1-BA95-5FDDE438DA69}" presName="level3hierChild" presStyleCnt="0"/>
      <dgm:spPr/>
    </dgm:pt>
    <dgm:pt modelId="{D95DD386-3D25-4C09-BF23-45CEF4D5BF67}" type="pres">
      <dgm:prSet presAssocID="{5166AC53-C42C-4EB4-B566-FF0C15F3A0C0}" presName="conn2-1" presStyleLbl="parChTrans1D4" presStyleIdx="1" presStyleCnt="7"/>
      <dgm:spPr/>
      <dgm:t>
        <a:bodyPr/>
        <a:lstStyle/>
        <a:p>
          <a:endParaRPr lang="en-US"/>
        </a:p>
      </dgm:t>
    </dgm:pt>
    <dgm:pt modelId="{9179E40E-31FF-48CE-8AF9-0AC4B202CCA4}" type="pres">
      <dgm:prSet presAssocID="{5166AC53-C42C-4EB4-B566-FF0C15F3A0C0}" presName="connTx" presStyleLbl="parChTrans1D4" presStyleIdx="1" presStyleCnt="7"/>
      <dgm:spPr/>
      <dgm:t>
        <a:bodyPr/>
        <a:lstStyle/>
        <a:p>
          <a:endParaRPr lang="en-US"/>
        </a:p>
      </dgm:t>
    </dgm:pt>
    <dgm:pt modelId="{97A357F3-FDC0-47B3-9E28-3F8D684DFC38}" type="pres">
      <dgm:prSet presAssocID="{109CFD70-15A2-4FEB-89C3-E9E3F5CAFE5C}" presName="root2" presStyleCnt="0"/>
      <dgm:spPr/>
    </dgm:pt>
    <dgm:pt modelId="{7FD4D284-CED4-404D-ADF4-E5375E20C875}" type="pres">
      <dgm:prSet presAssocID="{109CFD70-15A2-4FEB-89C3-E9E3F5CAFE5C}" presName="LevelTwoTextNode" presStyleLbl="node4" presStyleIdx="1" presStyleCnt="7" custLinFactNeighborX="18194" custLinFactNeighborY="7141">
        <dgm:presLayoutVars>
          <dgm:chPref val="3"/>
        </dgm:presLayoutVars>
      </dgm:prSet>
      <dgm:spPr/>
      <dgm:t>
        <a:bodyPr/>
        <a:lstStyle/>
        <a:p>
          <a:endParaRPr lang="en-US"/>
        </a:p>
      </dgm:t>
    </dgm:pt>
    <dgm:pt modelId="{3AA4BE3D-132B-4647-94DE-3F243698B61A}" type="pres">
      <dgm:prSet presAssocID="{109CFD70-15A2-4FEB-89C3-E9E3F5CAFE5C}" presName="level3hierChild" presStyleCnt="0"/>
      <dgm:spPr/>
    </dgm:pt>
    <dgm:pt modelId="{C85DC74E-FDAE-48EF-9B4B-CAF5FA12D1B7}" type="pres">
      <dgm:prSet presAssocID="{C6256356-F0DA-486C-9024-E270BEB64DDB}" presName="conn2-1" presStyleLbl="parChTrans1D3" presStyleIdx="1" presStyleCnt="3"/>
      <dgm:spPr/>
      <dgm:t>
        <a:bodyPr/>
        <a:lstStyle/>
        <a:p>
          <a:endParaRPr lang="en-US"/>
        </a:p>
      </dgm:t>
    </dgm:pt>
    <dgm:pt modelId="{991DB984-CCDB-4B85-BD0C-95C981D8B10F}" type="pres">
      <dgm:prSet presAssocID="{C6256356-F0DA-486C-9024-E270BEB64DDB}" presName="connTx" presStyleLbl="parChTrans1D3" presStyleIdx="1" presStyleCnt="3"/>
      <dgm:spPr/>
      <dgm:t>
        <a:bodyPr/>
        <a:lstStyle/>
        <a:p>
          <a:endParaRPr lang="en-US"/>
        </a:p>
      </dgm:t>
    </dgm:pt>
    <dgm:pt modelId="{77B4591F-4358-4F01-8B99-3A5838ADC15E}" type="pres">
      <dgm:prSet presAssocID="{D6310FB1-5FD1-4317-BE2C-EB235B09869A}" presName="root2" presStyleCnt="0"/>
      <dgm:spPr/>
    </dgm:pt>
    <dgm:pt modelId="{7108BD1A-4CDF-4D29-B859-33550C9F7DEB}" type="pres">
      <dgm:prSet presAssocID="{D6310FB1-5FD1-4317-BE2C-EB235B09869A}" presName="LevelTwoTextNode" presStyleLbl="node3" presStyleIdx="1" presStyleCnt="3">
        <dgm:presLayoutVars>
          <dgm:chPref val="3"/>
        </dgm:presLayoutVars>
      </dgm:prSet>
      <dgm:spPr/>
      <dgm:t>
        <a:bodyPr/>
        <a:lstStyle/>
        <a:p>
          <a:endParaRPr lang="en-US"/>
        </a:p>
      </dgm:t>
    </dgm:pt>
    <dgm:pt modelId="{764A9A74-364E-48E3-867B-A4BC5D3D432B}" type="pres">
      <dgm:prSet presAssocID="{D6310FB1-5FD1-4317-BE2C-EB235B09869A}" presName="level3hierChild" presStyleCnt="0"/>
      <dgm:spPr/>
    </dgm:pt>
    <dgm:pt modelId="{8E9622CE-B7AC-4DD0-8236-88A123B7882C}" type="pres">
      <dgm:prSet presAssocID="{0CF04F40-C8D5-48B5-B8C6-FFD0F9D3EC1A}" presName="conn2-1" presStyleLbl="parChTrans1D4" presStyleIdx="2" presStyleCnt="7"/>
      <dgm:spPr/>
      <dgm:t>
        <a:bodyPr/>
        <a:lstStyle/>
        <a:p>
          <a:endParaRPr lang="en-US"/>
        </a:p>
      </dgm:t>
    </dgm:pt>
    <dgm:pt modelId="{C37B05EB-BF6C-43CD-8082-E4F7D39C6781}" type="pres">
      <dgm:prSet presAssocID="{0CF04F40-C8D5-48B5-B8C6-FFD0F9D3EC1A}" presName="connTx" presStyleLbl="parChTrans1D4" presStyleIdx="2" presStyleCnt="7"/>
      <dgm:spPr/>
      <dgm:t>
        <a:bodyPr/>
        <a:lstStyle/>
        <a:p>
          <a:endParaRPr lang="en-US"/>
        </a:p>
      </dgm:t>
    </dgm:pt>
    <dgm:pt modelId="{20DFF2F4-94C4-4BFD-BE80-0EE7504222D3}" type="pres">
      <dgm:prSet presAssocID="{2A096F55-5A3C-49E7-A75F-890B38575893}" presName="root2" presStyleCnt="0"/>
      <dgm:spPr/>
    </dgm:pt>
    <dgm:pt modelId="{D730885B-CFBC-4D1A-9148-6D6588828295}" type="pres">
      <dgm:prSet presAssocID="{2A096F55-5A3C-49E7-A75F-890B38575893}" presName="LevelTwoTextNode" presStyleLbl="node4" presStyleIdx="2" presStyleCnt="7" custLinFactNeighborX="18194" custLinFactNeighborY="3512">
        <dgm:presLayoutVars>
          <dgm:chPref val="3"/>
        </dgm:presLayoutVars>
      </dgm:prSet>
      <dgm:spPr/>
      <dgm:t>
        <a:bodyPr/>
        <a:lstStyle/>
        <a:p>
          <a:endParaRPr lang="en-US"/>
        </a:p>
      </dgm:t>
    </dgm:pt>
    <dgm:pt modelId="{57F456D8-381F-43F3-BBB9-ED994B34A71B}" type="pres">
      <dgm:prSet presAssocID="{2A096F55-5A3C-49E7-A75F-890B38575893}" presName="level3hierChild" presStyleCnt="0"/>
      <dgm:spPr/>
    </dgm:pt>
    <dgm:pt modelId="{6F908AE0-42A1-4255-B015-996D8DEF9608}" type="pres">
      <dgm:prSet presAssocID="{AAFF8EE8-9496-44C1-BD2F-F713DA52537C}" presName="conn2-1" presStyleLbl="parChTrans1D4" presStyleIdx="3" presStyleCnt="7"/>
      <dgm:spPr/>
      <dgm:t>
        <a:bodyPr/>
        <a:lstStyle/>
        <a:p>
          <a:endParaRPr lang="en-US"/>
        </a:p>
      </dgm:t>
    </dgm:pt>
    <dgm:pt modelId="{EA56D68E-79C9-4EDB-9133-5B54F7BB380F}" type="pres">
      <dgm:prSet presAssocID="{AAFF8EE8-9496-44C1-BD2F-F713DA52537C}" presName="connTx" presStyleLbl="parChTrans1D4" presStyleIdx="3" presStyleCnt="7"/>
      <dgm:spPr/>
      <dgm:t>
        <a:bodyPr/>
        <a:lstStyle/>
        <a:p>
          <a:endParaRPr lang="en-US"/>
        </a:p>
      </dgm:t>
    </dgm:pt>
    <dgm:pt modelId="{A5036532-7948-4C27-804A-94BFC519FB37}" type="pres">
      <dgm:prSet presAssocID="{D62BBB62-7623-4DF1-90A6-95659F2FF246}" presName="root2" presStyleCnt="0"/>
      <dgm:spPr/>
    </dgm:pt>
    <dgm:pt modelId="{B213EB27-2D0E-42E4-A777-C28C81FBE91A}" type="pres">
      <dgm:prSet presAssocID="{D62BBB62-7623-4DF1-90A6-95659F2FF246}" presName="LevelTwoTextNode" presStyleLbl="node4" presStyleIdx="3" presStyleCnt="7" custLinFactNeighborX="18194" custLinFactNeighborY="-117">
        <dgm:presLayoutVars>
          <dgm:chPref val="3"/>
        </dgm:presLayoutVars>
      </dgm:prSet>
      <dgm:spPr/>
      <dgm:t>
        <a:bodyPr/>
        <a:lstStyle/>
        <a:p>
          <a:endParaRPr lang="en-US"/>
        </a:p>
      </dgm:t>
    </dgm:pt>
    <dgm:pt modelId="{84419E99-8787-4668-BEF4-A3482DD92C6F}" type="pres">
      <dgm:prSet presAssocID="{D62BBB62-7623-4DF1-90A6-95659F2FF246}" presName="level3hierChild" presStyleCnt="0"/>
      <dgm:spPr/>
    </dgm:pt>
    <dgm:pt modelId="{134BB507-37EB-494F-8635-571C7ACB5354}" type="pres">
      <dgm:prSet presAssocID="{E390398D-557F-4CCF-8BED-21F912FCD711}" presName="conn2-1" presStyleLbl="parChTrans1D4" presStyleIdx="4" presStyleCnt="7"/>
      <dgm:spPr/>
      <dgm:t>
        <a:bodyPr/>
        <a:lstStyle/>
        <a:p>
          <a:endParaRPr lang="en-US"/>
        </a:p>
      </dgm:t>
    </dgm:pt>
    <dgm:pt modelId="{AB4ED72C-16C6-47DF-A0DB-B812F84661FA}" type="pres">
      <dgm:prSet presAssocID="{E390398D-557F-4CCF-8BED-21F912FCD711}" presName="connTx" presStyleLbl="parChTrans1D4" presStyleIdx="4" presStyleCnt="7"/>
      <dgm:spPr/>
      <dgm:t>
        <a:bodyPr/>
        <a:lstStyle/>
        <a:p>
          <a:endParaRPr lang="en-US"/>
        </a:p>
      </dgm:t>
    </dgm:pt>
    <dgm:pt modelId="{371FB1D7-CA9E-48D0-993F-CF78F5C8F82E}" type="pres">
      <dgm:prSet presAssocID="{25E9B981-F27E-4094-808B-63AD68C766CF}" presName="root2" presStyleCnt="0"/>
      <dgm:spPr/>
    </dgm:pt>
    <dgm:pt modelId="{B66121EB-B467-4355-A33D-A8D1FE91CB60}" type="pres">
      <dgm:prSet presAssocID="{25E9B981-F27E-4094-808B-63AD68C766CF}" presName="LevelTwoTextNode" presStyleLbl="node4" presStyleIdx="4" presStyleCnt="7" custLinFactNeighborX="18194" custLinFactNeighborY="-3746">
        <dgm:presLayoutVars>
          <dgm:chPref val="3"/>
        </dgm:presLayoutVars>
      </dgm:prSet>
      <dgm:spPr/>
      <dgm:t>
        <a:bodyPr/>
        <a:lstStyle/>
        <a:p>
          <a:endParaRPr lang="en-US"/>
        </a:p>
      </dgm:t>
    </dgm:pt>
    <dgm:pt modelId="{2F2F72DE-98FD-4F9B-8B70-9643BDCAC6BF}" type="pres">
      <dgm:prSet presAssocID="{25E9B981-F27E-4094-808B-63AD68C766CF}" presName="level3hierChild" presStyleCnt="0"/>
      <dgm:spPr/>
    </dgm:pt>
    <dgm:pt modelId="{B8D4D8AB-611B-44A4-80EC-8F7BE7318B43}" type="pres">
      <dgm:prSet presAssocID="{1431A0B2-3282-4AC1-B9B2-D69AEAFAB6F8}" presName="conn2-1" presStyleLbl="parChTrans1D2" presStyleIdx="1" presStyleCnt="2"/>
      <dgm:spPr/>
      <dgm:t>
        <a:bodyPr/>
        <a:lstStyle/>
        <a:p>
          <a:endParaRPr lang="en-US"/>
        </a:p>
      </dgm:t>
    </dgm:pt>
    <dgm:pt modelId="{0A4E8F5E-A095-4516-95A7-0F5F64BE9285}" type="pres">
      <dgm:prSet presAssocID="{1431A0B2-3282-4AC1-B9B2-D69AEAFAB6F8}" presName="connTx" presStyleLbl="parChTrans1D2" presStyleIdx="1" presStyleCnt="2"/>
      <dgm:spPr/>
      <dgm:t>
        <a:bodyPr/>
        <a:lstStyle/>
        <a:p>
          <a:endParaRPr lang="en-US"/>
        </a:p>
      </dgm:t>
    </dgm:pt>
    <dgm:pt modelId="{603C7692-44BA-4D48-AF6C-91CA97578C2A}" type="pres">
      <dgm:prSet presAssocID="{44328625-F578-4732-BB6D-BB43DA4D1E88}" presName="root2" presStyleCnt="0"/>
      <dgm:spPr/>
    </dgm:pt>
    <dgm:pt modelId="{F4225B3C-EBC6-45EE-86B3-B487DA076703}" type="pres">
      <dgm:prSet presAssocID="{44328625-F578-4732-BB6D-BB43DA4D1E88}" presName="LevelTwoTextNode" presStyleLbl="node2" presStyleIdx="1" presStyleCnt="2" custLinFactNeighborX="-30351" custLinFactNeighborY="1948">
        <dgm:presLayoutVars>
          <dgm:chPref val="3"/>
        </dgm:presLayoutVars>
      </dgm:prSet>
      <dgm:spPr/>
      <dgm:t>
        <a:bodyPr/>
        <a:lstStyle/>
        <a:p>
          <a:endParaRPr lang="en-US"/>
        </a:p>
      </dgm:t>
    </dgm:pt>
    <dgm:pt modelId="{7E6EECA1-02B4-4CB2-813C-68E183AAE19D}" type="pres">
      <dgm:prSet presAssocID="{44328625-F578-4732-BB6D-BB43DA4D1E88}" presName="level3hierChild" presStyleCnt="0"/>
      <dgm:spPr/>
    </dgm:pt>
    <dgm:pt modelId="{BF2C893F-3CF5-4FEF-AD7F-512AD9431C34}" type="pres">
      <dgm:prSet presAssocID="{93D0FCC7-E359-4C7B-B349-19334CDC1BFB}" presName="conn2-1" presStyleLbl="parChTrans1D3" presStyleIdx="2" presStyleCnt="3"/>
      <dgm:spPr/>
      <dgm:t>
        <a:bodyPr/>
        <a:lstStyle/>
        <a:p>
          <a:endParaRPr lang="en-US"/>
        </a:p>
      </dgm:t>
    </dgm:pt>
    <dgm:pt modelId="{51DC58C7-BD39-4B5D-A144-F9550610786B}" type="pres">
      <dgm:prSet presAssocID="{93D0FCC7-E359-4C7B-B349-19334CDC1BFB}" presName="connTx" presStyleLbl="parChTrans1D3" presStyleIdx="2" presStyleCnt="3"/>
      <dgm:spPr/>
      <dgm:t>
        <a:bodyPr/>
        <a:lstStyle/>
        <a:p>
          <a:endParaRPr lang="en-US"/>
        </a:p>
      </dgm:t>
    </dgm:pt>
    <dgm:pt modelId="{0900E1AD-AD36-4AD3-BC7F-6AC6B92AEA58}" type="pres">
      <dgm:prSet presAssocID="{8E88013E-A282-405C-90E6-9830FC39B9E7}" presName="root2" presStyleCnt="0"/>
      <dgm:spPr/>
    </dgm:pt>
    <dgm:pt modelId="{49051286-91DA-4A93-A588-99DDE6750AB7}" type="pres">
      <dgm:prSet presAssocID="{8E88013E-A282-405C-90E6-9830FC39B9E7}" presName="LevelTwoTextNode" presStyleLbl="node3" presStyleIdx="2" presStyleCnt="3">
        <dgm:presLayoutVars>
          <dgm:chPref val="3"/>
        </dgm:presLayoutVars>
      </dgm:prSet>
      <dgm:spPr/>
      <dgm:t>
        <a:bodyPr/>
        <a:lstStyle/>
        <a:p>
          <a:endParaRPr lang="en-US"/>
        </a:p>
      </dgm:t>
    </dgm:pt>
    <dgm:pt modelId="{60294EE3-54A2-4414-9B6D-98A4BCDF07FE}" type="pres">
      <dgm:prSet presAssocID="{8E88013E-A282-405C-90E6-9830FC39B9E7}" presName="level3hierChild" presStyleCnt="0"/>
      <dgm:spPr/>
    </dgm:pt>
    <dgm:pt modelId="{588A9532-F8EC-4E17-8B99-4FCA6CB277BF}" type="pres">
      <dgm:prSet presAssocID="{2B6BD53C-EC58-49CA-ADDD-71E7BB69B3B6}" presName="conn2-1" presStyleLbl="parChTrans1D4" presStyleIdx="5" presStyleCnt="7"/>
      <dgm:spPr/>
      <dgm:t>
        <a:bodyPr/>
        <a:lstStyle/>
        <a:p>
          <a:endParaRPr lang="en-US"/>
        </a:p>
      </dgm:t>
    </dgm:pt>
    <dgm:pt modelId="{90A7052E-EF01-4F99-967E-C165135C0BE1}" type="pres">
      <dgm:prSet presAssocID="{2B6BD53C-EC58-49CA-ADDD-71E7BB69B3B6}" presName="connTx" presStyleLbl="parChTrans1D4" presStyleIdx="5" presStyleCnt="7"/>
      <dgm:spPr/>
      <dgm:t>
        <a:bodyPr/>
        <a:lstStyle/>
        <a:p>
          <a:endParaRPr lang="en-US"/>
        </a:p>
      </dgm:t>
    </dgm:pt>
    <dgm:pt modelId="{C15737FC-5E0A-4728-982E-EFE187583D3C}" type="pres">
      <dgm:prSet presAssocID="{8ED8040B-267E-4604-A24E-913640182B77}" presName="root2" presStyleCnt="0"/>
      <dgm:spPr/>
    </dgm:pt>
    <dgm:pt modelId="{03D3A5AF-A496-410B-8F4C-E0D5D21C3D19}" type="pres">
      <dgm:prSet presAssocID="{8ED8040B-267E-4604-A24E-913640182B77}" presName="LevelTwoTextNode" presStyleLbl="node4" presStyleIdx="5" presStyleCnt="7" custLinFactNeighborX="18194" custLinFactNeighborY="-7375">
        <dgm:presLayoutVars>
          <dgm:chPref val="3"/>
        </dgm:presLayoutVars>
      </dgm:prSet>
      <dgm:spPr/>
      <dgm:t>
        <a:bodyPr/>
        <a:lstStyle/>
        <a:p>
          <a:endParaRPr lang="en-US"/>
        </a:p>
      </dgm:t>
    </dgm:pt>
    <dgm:pt modelId="{9D585DFB-DC62-4391-9BB2-32791DA27EF0}" type="pres">
      <dgm:prSet presAssocID="{8ED8040B-267E-4604-A24E-913640182B77}" presName="level3hierChild" presStyleCnt="0"/>
      <dgm:spPr/>
    </dgm:pt>
    <dgm:pt modelId="{A7CC4EBA-02D5-4129-A9E0-5C68482AD959}" type="pres">
      <dgm:prSet presAssocID="{90C59F40-E06A-4D52-8D85-986513D7FDD7}" presName="conn2-1" presStyleLbl="parChTrans1D4" presStyleIdx="6" presStyleCnt="7"/>
      <dgm:spPr/>
      <dgm:t>
        <a:bodyPr/>
        <a:lstStyle/>
        <a:p>
          <a:endParaRPr lang="en-US"/>
        </a:p>
      </dgm:t>
    </dgm:pt>
    <dgm:pt modelId="{3A9FC2FC-1D1E-4C49-B632-5D1FCE58AB01}" type="pres">
      <dgm:prSet presAssocID="{90C59F40-E06A-4D52-8D85-986513D7FDD7}" presName="connTx" presStyleLbl="parChTrans1D4" presStyleIdx="6" presStyleCnt="7"/>
      <dgm:spPr/>
      <dgm:t>
        <a:bodyPr/>
        <a:lstStyle/>
        <a:p>
          <a:endParaRPr lang="en-US"/>
        </a:p>
      </dgm:t>
    </dgm:pt>
    <dgm:pt modelId="{86CF77DC-0A6A-47C7-BFDA-15BAA558EAA8}" type="pres">
      <dgm:prSet presAssocID="{67985F1E-35CF-4D21-B3D9-20B4712C101F}" presName="root2" presStyleCnt="0"/>
      <dgm:spPr/>
    </dgm:pt>
    <dgm:pt modelId="{59E38191-443C-4C25-9D0D-084A079D3767}" type="pres">
      <dgm:prSet presAssocID="{67985F1E-35CF-4D21-B3D9-20B4712C101F}" presName="LevelTwoTextNode" presStyleLbl="node4" presStyleIdx="6" presStyleCnt="7" custLinFactNeighborX="18194" custLinFactNeighborY="-22141">
        <dgm:presLayoutVars>
          <dgm:chPref val="3"/>
        </dgm:presLayoutVars>
      </dgm:prSet>
      <dgm:spPr/>
      <dgm:t>
        <a:bodyPr/>
        <a:lstStyle/>
        <a:p>
          <a:endParaRPr lang="en-US"/>
        </a:p>
      </dgm:t>
    </dgm:pt>
    <dgm:pt modelId="{49C3E3E4-57BA-44C5-ACCC-77F1D5835584}" type="pres">
      <dgm:prSet presAssocID="{67985F1E-35CF-4D21-B3D9-20B4712C101F}" presName="level3hierChild" presStyleCnt="0"/>
      <dgm:spPr/>
    </dgm:pt>
  </dgm:ptLst>
  <dgm:cxnLst>
    <dgm:cxn modelId="{CB4831FE-F363-47B8-B802-AF62E09FFE06}" type="presOf" srcId="{0CF04F40-C8D5-48B5-B8C6-FFD0F9D3EC1A}" destId="{C37B05EB-BF6C-43CD-8082-E4F7D39C6781}" srcOrd="1" destOrd="0" presId="urn:microsoft.com/office/officeart/2005/8/layout/hierarchy2"/>
    <dgm:cxn modelId="{2879E71D-1A2C-4FD6-9EBF-11B5C94984CE}" type="presOf" srcId="{AAFF8EE8-9496-44C1-BD2F-F713DA52537C}" destId="{EA56D68E-79C9-4EDB-9133-5B54F7BB380F}" srcOrd="1" destOrd="0" presId="urn:microsoft.com/office/officeart/2005/8/layout/hierarchy2"/>
    <dgm:cxn modelId="{0F5B067B-876C-4E1B-AF7B-B7B17EDAF3FA}" srcId="{C2B76EE9-29FC-4496-8154-F125A9AC4A35}" destId="{3632445F-42CC-4F2F-A81D-E281C8DB07E9}" srcOrd="0" destOrd="0" parTransId="{4FAD380D-E9FA-4086-8A3A-594090EF32AC}" sibTransId="{8E22E07B-7E7D-457B-AEA6-3925438EFEE6}"/>
    <dgm:cxn modelId="{0A52A405-5BA2-43EA-AD81-1780B9DE3FBC}" type="presOf" srcId="{E390398D-557F-4CCF-8BED-21F912FCD711}" destId="{AB4ED72C-16C6-47DF-A0DB-B812F84661FA}" srcOrd="1" destOrd="0" presId="urn:microsoft.com/office/officeart/2005/8/layout/hierarchy2"/>
    <dgm:cxn modelId="{E227C657-CBC5-42B4-AA67-E362AE7D1854}" srcId="{3632445F-42CC-4F2F-A81D-E281C8DB07E9}" destId="{056C8A95-7419-4DE4-ACB5-A03F92F90374}" srcOrd="0" destOrd="0" parTransId="{1FF66459-0A90-4DAA-85B8-72A4A25BD4E7}" sibTransId="{4BACD445-00C0-4F5C-AC41-D9E751CB5C92}"/>
    <dgm:cxn modelId="{5190AE52-4D3C-4E02-9867-C187DEC43839}" srcId="{D6310FB1-5FD1-4317-BE2C-EB235B09869A}" destId="{2A096F55-5A3C-49E7-A75F-890B38575893}" srcOrd="0" destOrd="0" parTransId="{0CF04F40-C8D5-48B5-B8C6-FFD0F9D3EC1A}" sibTransId="{B756FAC8-E67B-47EA-84DA-2FC658616594}"/>
    <dgm:cxn modelId="{8174F99B-407B-41EA-89C8-3A2D7E2BBF2C}" srcId="{C5A626E6-EAA3-40BB-AB36-190A29591D4D}" destId="{109CFD70-15A2-4FEB-89C3-E9E3F5CAFE5C}" srcOrd="1" destOrd="0" parTransId="{5166AC53-C42C-4EB4-B566-FF0C15F3A0C0}" sibTransId="{65F4F24E-17AE-4D3E-A503-60AFCDB6FFE7}"/>
    <dgm:cxn modelId="{FCBA2129-80B1-4E1B-8273-6926434FA918}" type="presOf" srcId="{AAFF8EE8-9496-44C1-BD2F-F713DA52537C}" destId="{6F908AE0-42A1-4255-B015-996D8DEF9608}" srcOrd="0" destOrd="0" presId="urn:microsoft.com/office/officeart/2005/8/layout/hierarchy2"/>
    <dgm:cxn modelId="{4EB0EF16-BB66-4079-B3BB-E06E934ECA2E}" type="presOf" srcId="{C5A626E6-EAA3-40BB-AB36-190A29591D4D}" destId="{19635D60-35A7-44B6-A4FE-AC3DB7062E0D}" srcOrd="0" destOrd="0" presId="urn:microsoft.com/office/officeart/2005/8/layout/hierarchy2"/>
    <dgm:cxn modelId="{9E275285-87F4-43D0-B117-58C1BDB32951}" type="presOf" srcId="{4B04C254-30B9-4CC1-BA95-5FDDE438DA69}" destId="{02C3B5EF-DE36-4292-B877-23C773F7E037}" srcOrd="0" destOrd="0" presId="urn:microsoft.com/office/officeart/2005/8/layout/hierarchy2"/>
    <dgm:cxn modelId="{07BD6EDA-1C52-4AF7-AC6B-27D86F2D45F1}" srcId="{44328625-F578-4732-BB6D-BB43DA4D1E88}" destId="{8E88013E-A282-405C-90E6-9830FC39B9E7}" srcOrd="0" destOrd="0" parTransId="{93D0FCC7-E359-4C7B-B349-19334CDC1BFB}" sibTransId="{0BECDC2E-F3D9-47E6-A16F-4DE5D4DC7B52}"/>
    <dgm:cxn modelId="{24CBC5D9-DE8C-4A9A-BBB4-7EDDA0C638AC}" type="presOf" srcId="{67985F1E-35CF-4D21-B3D9-20B4712C101F}" destId="{59E38191-443C-4C25-9D0D-084A079D3767}" srcOrd="0" destOrd="0" presId="urn:microsoft.com/office/officeart/2005/8/layout/hierarchy2"/>
    <dgm:cxn modelId="{1D07DB4D-8B62-4F20-A4DD-9924D5F4EA9A}" type="presOf" srcId="{1FF66459-0A90-4DAA-85B8-72A4A25BD4E7}" destId="{98C9331D-2627-4E8D-A64E-2AC0DD0D3252}" srcOrd="0" destOrd="0" presId="urn:microsoft.com/office/officeart/2005/8/layout/hierarchy2"/>
    <dgm:cxn modelId="{4A0C38B6-6D8B-49C3-9C0A-F1492266C537}" srcId="{D6310FB1-5FD1-4317-BE2C-EB235B09869A}" destId="{25E9B981-F27E-4094-808B-63AD68C766CF}" srcOrd="2" destOrd="0" parTransId="{E390398D-557F-4CCF-8BED-21F912FCD711}" sibTransId="{9F99689C-76E5-4E29-BC5D-649BA32532F4}"/>
    <dgm:cxn modelId="{814EAAF1-EA22-44A7-BADA-29AE04111976}" type="presOf" srcId="{2A096F55-5A3C-49E7-A75F-890B38575893}" destId="{D730885B-CFBC-4D1A-9148-6D6588828295}" srcOrd="0" destOrd="0" presId="urn:microsoft.com/office/officeart/2005/8/layout/hierarchy2"/>
    <dgm:cxn modelId="{ED065548-0781-448B-94F7-406F1D1643F0}" srcId="{056C8A95-7419-4DE4-ACB5-A03F92F90374}" destId="{D6310FB1-5FD1-4317-BE2C-EB235B09869A}" srcOrd="1" destOrd="0" parTransId="{C6256356-F0DA-486C-9024-E270BEB64DDB}" sibTransId="{4F6E13FB-64A1-4678-AECA-A7B61019C235}"/>
    <dgm:cxn modelId="{CC12B96B-B11C-411F-BBD0-8117030086A5}" type="presOf" srcId="{3632445F-42CC-4F2F-A81D-E281C8DB07E9}" destId="{87B11D08-F017-43EE-A692-1B784FF088F5}" srcOrd="0" destOrd="0" presId="urn:microsoft.com/office/officeart/2005/8/layout/hierarchy2"/>
    <dgm:cxn modelId="{083E424C-B973-4134-B99E-46C817DD4872}" type="presOf" srcId="{B0B2F521-894B-48B5-81D2-FFA404DAD89D}" destId="{42A14B42-C9A1-4BA5-A6A8-5D2DADD776FF}" srcOrd="1" destOrd="0" presId="urn:microsoft.com/office/officeart/2005/8/layout/hierarchy2"/>
    <dgm:cxn modelId="{D0515A41-843F-4840-804F-AF478DF61023}" type="presOf" srcId="{E390398D-557F-4CCF-8BED-21F912FCD711}" destId="{134BB507-37EB-494F-8635-571C7ACB5354}" srcOrd="0" destOrd="0" presId="urn:microsoft.com/office/officeart/2005/8/layout/hierarchy2"/>
    <dgm:cxn modelId="{4DBA88C0-DA7B-47E9-8715-005C19A7B16C}" type="presOf" srcId="{D62BBB62-7623-4DF1-90A6-95659F2FF246}" destId="{B213EB27-2D0E-42E4-A777-C28C81FBE91A}" srcOrd="0" destOrd="0" presId="urn:microsoft.com/office/officeart/2005/8/layout/hierarchy2"/>
    <dgm:cxn modelId="{4B789751-0C7D-433E-8F51-AE0B647B4FF6}" srcId="{3632445F-42CC-4F2F-A81D-E281C8DB07E9}" destId="{44328625-F578-4732-BB6D-BB43DA4D1E88}" srcOrd="1" destOrd="0" parTransId="{1431A0B2-3282-4AC1-B9B2-D69AEAFAB6F8}" sibTransId="{9619AE2F-0C91-4C77-89CA-42B1A775F0D1}"/>
    <dgm:cxn modelId="{C0D036A7-5AB0-4A92-A6B9-3CA1591EB319}" srcId="{056C8A95-7419-4DE4-ACB5-A03F92F90374}" destId="{C5A626E6-EAA3-40BB-AB36-190A29591D4D}" srcOrd="0" destOrd="0" parTransId="{B0B2F521-894B-48B5-81D2-FFA404DAD89D}" sibTransId="{05CF6180-C1CB-4255-B1EE-46AC85899584}"/>
    <dgm:cxn modelId="{92D36792-95F7-43B7-ABF4-0989858FCCBE}" type="presOf" srcId="{D6310FB1-5FD1-4317-BE2C-EB235B09869A}" destId="{7108BD1A-4CDF-4D29-B859-33550C9F7DEB}" srcOrd="0" destOrd="0" presId="urn:microsoft.com/office/officeart/2005/8/layout/hierarchy2"/>
    <dgm:cxn modelId="{151DCF89-1267-497B-9640-0ECCABD23C6B}" type="presOf" srcId="{25E9B981-F27E-4094-808B-63AD68C766CF}" destId="{B66121EB-B467-4355-A33D-A8D1FE91CB60}" srcOrd="0" destOrd="0" presId="urn:microsoft.com/office/officeart/2005/8/layout/hierarchy2"/>
    <dgm:cxn modelId="{6E1074F1-5FF4-43FA-8CA0-7DBD81D5B0B9}" type="presOf" srcId="{BBE087C0-EB9E-45AC-B2DC-5E1FB9A6973F}" destId="{461ECD49-5923-4830-8C8D-C9379B960C3D}" srcOrd="1" destOrd="0" presId="urn:microsoft.com/office/officeart/2005/8/layout/hierarchy2"/>
    <dgm:cxn modelId="{9DBAB286-4B6F-4853-9F02-CA57102BF668}" type="presOf" srcId="{2B6BD53C-EC58-49CA-ADDD-71E7BB69B3B6}" destId="{588A9532-F8EC-4E17-8B99-4FCA6CB277BF}" srcOrd="0" destOrd="0" presId="urn:microsoft.com/office/officeart/2005/8/layout/hierarchy2"/>
    <dgm:cxn modelId="{5DE84AF4-F8CC-49C4-A629-11BA9210511B}" type="presOf" srcId="{5166AC53-C42C-4EB4-B566-FF0C15F3A0C0}" destId="{D95DD386-3D25-4C09-BF23-45CEF4D5BF67}" srcOrd="0" destOrd="0" presId="urn:microsoft.com/office/officeart/2005/8/layout/hierarchy2"/>
    <dgm:cxn modelId="{186DE2EA-AECC-4ECE-BA5C-2F69573F78E1}" type="presOf" srcId="{BBE087C0-EB9E-45AC-B2DC-5E1FB9A6973F}" destId="{68753F67-68E4-4806-83F3-1F83595B9F01}" srcOrd="0" destOrd="0" presId="urn:microsoft.com/office/officeart/2005/8/layout/hierarchy2"/>
    <dgm:cxn modelId="{FD0BFFB8-9D88-48EB-A1BD-D16F8FE3FB3E}" type="presOf" srcId="{8E88013E-A282-405C-90E6-9830FC39B9E7}" destId="{49051286-91DA-4A93-A588-99DDE6750AB7}" srcOrd="0" destOrd="0" presId="urn:microsoft.com/office/officeart/2005/8/layout/hierarchy2"/>
    <dgm:cxn modelId="{E8532474-11FE-46AB-BE85-3FCBFDF65290}" type="presOf" srcId="{93D0FCC7-E359-4C7B-B349-19334CDC1BFB}" destId="{51DC58C7-BD39-4B5D-A144-F9550610786B}" srcOrd="1" destOrd="0" presId="urn:microsoft.com/office/officeart/2005/8/layout/hierarchy2"/>
    <dgm:cxn modelId="{9D9A6206-4B70-4BB7-841D-BD91E5DDD2DC}" type="presOf" srcId="{5166AC53-C42C-4EB4-B566-FF0C15F3A0C0}" destId="{9179E40E-31FF-48CE-8AF9-0AC4B202CCA4}" srcOrd="1" destOrd="0" presId="urn:microsoft.com/office/officeart/2005/8/layout/hierarchy2"/>
    <dgm:cxn modelId="{E18A5ABF-802E-4B55-889D-A7D7511A0FFD}" type="presOf" srcId="{2B6BD53C-EC58-49CA-ADDD-71E7BB69B3B6}" destId="{90A7052E-EF01-4F99-967E-C165135C0BE1}" srcOrd="1" destOrd="0" presId="urn:microsoft.com/office/officeart/2005/8/layout/hierarchy2"/>
    <dgm:cxn modelId="{CAF8B2F5-B8EB-47E3-86A5-28BA13C45214}" type="presOf" srcId="{90C59F40-E06A-4D52-8D85-986513D7FDD7}" destId="{A7CC4EBA-02D5-4129-A9E0-5C68482AD959}" srcOrd="0" destOrd="0" presId="urn:microsoft.com/office/officeart/2005/8/layout/hierarchy2"/>
    <dgm:cxn modelId="{74E287D9-2338-4E76-828F-B73F2CD01531}" type="presOf" srcId="{1431A0B2-3282-4AC1-B9B2-D69AEAFAB6F8}" destId="{0A4E8F5E-A095-4516-95A7-0F5F64BE9285}" srcOrd="1" destOrd="0" presId="urn:microsoft.com/office/officeart/2005/8/layout/hierarchy2"/>
    <dgm:cxn modelId="{47C7802C-83E4-487C-B0D6-CEAFA969EEF8}" type="presOf" srcId="{93D0FCC7-E359-4C7B-B349-19334CDC1BFB}" destId="{BF2C893F-3CF5-4FEF-AD7F-512AD9431C34}" srcOrd="0" destOrd="0" presId="urn:microsoft.com/office/officeart/2005/8/layout/hierarchy2"/>
    <dgm:cxn modelId="{9C5BBF6C-C602-4EC0-860C-CC5F8C4AAD55}" type="presOf" srcId="{C6256356-F0DA-486C-9024-E270BEB64DDB}" destId="{991DB984-CCDB-4B85-BD0C-95C981D8B10F}" srcOrd="1" destOrd="0" presId="urn:microsoft.com/office/officeart/2005/8/layout/hierarchy2"/>
    <dgm:cxn modelId="{AA16F272-9D04-42A2-9394-E6EAA7936AA5}" type="presOf" srcId="{B0B2F521-894B-48B5-81D2-FFA404DAD89D}" destId="{85747FE6-3D13-4B53-B410-4D6FEA8D4419}" srcOrd="0" destOrd="0" presId="urn:microsoft.com/office/officeart/2005/8/layout/hierarchy2"/>
    <dgm:cxn modelId="{EBB83271-C63C-4BD0-91F6-CBBFF9E7AC72}" srcId="{D6310FB1-5FD1-4317-BE2C-EB235B09869A}" destId="{D62BBB62-7623-4DF1-90A6-95659F2FF246}" srcOrd="1" destOrd="0" parTransId="{AAFF8EE8-9496-44C1-BD2F-F713DA52537C}" sibTransId="{1F7877E0-C849-488E-8EF7-0F1F08B20E04}"/>
    <dgm:cxn modelId="{7FB926C4-8539-4BA0-9AFD-F8FEF24A6273}" type="presOf" srcId="{056C8A95-7419-4DE4-ACB5-A03F92F90374}" destId="{182B1B4E-A1A8-47FA-AF5E-EEDADB08AE35}" srcOrd="0" destOrd="0" presId="urn:microsoft.com/office/officeart/2005/8/layout/hierarchy2"/>
    <dgm:cxn modelId="{E8974356-5D0D-4807-9013-2F010585CCAF}" type="presOf" srcId="{1FF66459-0A90-4DAA-85B8-72A4A25BD4E7}" destId="{6F74F3AB-4D25-4FF7-9A25-2907ACD3DA81}" srcOrd="1" destOrd="0" presId="urn:microsoft.com/office/officeart/2005/8/layout/hierarchy2"/>
    <dgm:cxn modelId="{0FC2ABE0-72D7-4A58-A9CF-7B88D415323B}" type="presOf" srcId="{109CFD70-15A2-4FEB-89C3-E9E3F5CAFE5C}" destId="{7FD4D284-CED4-404D-ADF4-E5375E20C875}" srcOrd="0" destOrd="0" presId="urn:microsoft.com/office/officeart/2005/8/layout/hierarchy2"/>
    <dgm:cxn modelId="{DD005700-F2B2-4DD5-B0A1-C740794C9698}" type="presOf" srcId="{8ED8040B-267E-4604-A24E-913640182B77}" destId="{03D3A5AF-A496-410B-8F4C-E0D5D21C3D19}" srcOrd="0" destOrd="0" presId="urn:microsoft.com/office/officeart/2005/8/layout/hierarchy2"/>
    <dgm:cxn modelId="{5427E529-EF15-4726-A12E-25C9E18B016F}" srcId="{8E88013E-A282-405C-90E6-9830FC39B9E7}" destId="{67985F1E-35CF-4D21-B3D9-20B4712C101F}" srcOrd="1" destOrd="0" parTransId="{90C59F40-E06A-4D52-8D85-986513D7FDD7}" sibTransId="{BED02BCD-BDF6-4D37-82E6-D3237325CB39}"/>
    <dgm:cxn modelId="{7223A47E-6A04-4FED-902E-6BE6FE7A384F}" type="presOf" srcId="{C6256356-F0DA-486C-9024-E270BEB64DDB}" destId="{C85DC74E-FDAE-48EF-9B4B-CAF5FA12D1B7}" srcOrd="0" destOrd="0" presId="urn:microsoft.com/office/officeart/2005/8/layout/hierarchy2"/>
    <dgm:cxn modelId="{0BAD5520-ADA9-4562-83AE-1BBA2D4AB89E}" type="presOf" srcId="{0CF04F40-C8D5-48B5-B8C6-FFD0F9D3EC1A}" destId="{8E9622CE-B7AC-4DD0-8236-88A123B7882C}" srcOrd="0" destOrd="0" presId="urn:microsoft.com/office/officeart/2005/8/layout/hierarchy2"/>
    <dgm:cxn modelId="{7E929516-A665-425F-B9BB-0F1D54AF8A35}" srcId="{8E88013E-A282-405C-90E6-9830FC39B9E7}" destId="{8ED8040B-267E-4604-A24E-913640182B77}" srcOrd="0" destOrd="0" parTransId="{2B6BD53C-EC58-49CA-ADDD-71E7BB69B3B6}" sibTransId="{4E657443-7F1C-416E-85CD-2B9997E439BD}"/>
    <dgm:cxn modelId="{7788E9F3-2063-414B-B43F-73294DD4F9EA}" type="presOf" srcId="{44328625-F578-4732-BB6D-BB43DA4D1E88}" destId="{F4225B3C-EBC6-45EE-86B3-B487DA076703}" srcOrd="0" destOrd="0" presId="urn:microsoft.com/office/officeart/2005/8/layout/hierarchy2"/>
    <dgm:cxn modelId="{763AA6F6-67B5-45A9-92F8-13ECDBADD0A1}" srcId="{C5A626E6-EAA3-40BB-AB36-190A29591D4D}" destId="{4B04C254-30B9-4CC1-BA95-5FDDE438DA69}" srcOrd="0" destOrd="0" parTransId="{BBE087C0-EB9E-45AC-B2DC-5E1FB9A6973F}" sibTransId="{C6AFAD4A-7668-45CA-84E6-FA8A7E95B9A4}"/>
    <dgm:cxn modelId="{7BCF4E8A-C0DE-47C9-9BAB-DC4BD7418FA8}" type="presOf" srcId="{90C59F40-E06A-4D52-8D85-986513D7FDD7}" destId="{3A9FC2FC-1D1E-4C49-B632-5D1FCE58AB01}" srcOrd="1" destOrd="0" presId="urn:microsoft.com/office/officeart/2005/8/layout/hierarchy2"/>
    <dgm:cxn modelId="{7AC30A76-B936-46E0-A115-A4BED611B68E}" type="presOf" srcId="{1431A0B2-3282-4AC1-B9B2-D69AEAFAB6F8}" destId="{B8D4D8AB-611B-44A4-80EC-8F7BE7318B43}" srcOrd="0" destOrd="0" presId="urn:microsoft.com/office/officeart/2005/8/layout/hierarchy2"/>
    <dgm:cxn modelId="{FDA9C4F3-2FB9-455D-9820-F4F7231C1FC4}" type="presOf" srcId="{C2B76EE9-29FC-4496-8154-F125A9AC4A35}" destId="{06377BFA-7BE9-45DA-AE8A-E074F16063FC}" srcOrd="0" destOrd="0" presId="urn:microsoft.com/office/officeart/2005/8/layout/hierarchy2"/>
    <dgm:cxn modelId="{A2B98A79-8F53-4BBC-B342-F23A8F665AE8}" type="presParOf" srcId="{06377BFA-7BE9-45DA-AE8A-E074F16063FC}" destId="{D6189EB7-0FBF-4D82-9052-B424F1F1909B}" srcOrd="0" destOrd="0" presId="urn:microsoft.com/office/officeart/2005/8/layout/hierarchy2"/>
    <dgm:cxn modelId="{EF79333B-EE2C-4808-BACB-8EEBC38278CE}" type="presParOf" srcId="{D6189EB7-0FBF-4D82-9052-B424F1F1909B}" destId="{87B11D08-F017-43EE-A692-1B784FF088F5}" srcOrd="0" destOrd="0" presId="urn:microsoft.com/office/officeart/2005/8/layout/hierarchy2"/>
    <dgm:cxn modelId="{1E70797A-C456-43DD-ABC9-A4C073A6F2B2}" type="presParOf" srcId="{D6189EB7-0FBF-4D82-9052-B424F1F1909B}" destId="{CA2AEB3C-9CB2-4519-87E4-0C57071E0DDA}" srcOrd="1" destOrd="0" presId="urn:microsoft.com/office/officeart/2005/8/layout/hierarchy2"/>
    <dgm:cxn modelId="{9C85AF47-8A50-4153-AC13-706BFA61447E}" type="presParOf" srcId="{CA2AEB3C-9CB2-4519-87E4-0C57071E0DDA}" destId="{98C9331D-2627-4E8D-A64E-2AC0DD0D3252}" srcOrd="0" destOrd="0" presId="urn:microsoft.com/office/officeart/2005/8/layout/hierarchy2"/>
    <dgm:cxn modelId="{29AA2EA5-992B-42B0-9E8E-686D67C38516}" type="presParOf" srcId="{98C9331D-2627-4E8D-A64E-2AC0DD0D3252}" destId="{6F74F3AB-4D25-4FF7-9A25-2907ACD3DA81}" srcOrd="0" destOrd="0" presId="urn:microsoft.com/office/officeart/2005/8/layout/hierarchy2"/>
    <dgm:cxn modelId="{6A171062-BE9E-4201-9FE2-0193E30E1EAC}" type="presParOf" srcId="{CA2AEB3C-9CB2-4519-87E4-0C57071E0DDA}" destId="{DEA94367-593C-45A7-AA4D-6EF21BE23724}" srcOrd="1" destOrd="0" presId="urn:microsoft.com/office/officeart/2005/8/layout/hierarchy2"/>
    <dgm:cxn modelId="{62DFDC37-A341-4339-9A6C-95287F7F89E4}" type="presParOf" srcId="{DEA94367-593C-45A7-AA4D-6EF21BE23724}" destId="{182B1B4E-A1A8-47FA-AF5E-EEDADB08AE35}" srcOrd="0" destOrd="0" presId="urn:microsoft.com/office/officeart/2005/8/layout/hierarchy2"/>
    <dgm:cxn modelId="{0E637171-D58A-4797-986B-79BE15A8C469}" type="presParOf" srcId="{DEA94367-593C-45A7-AA4D-6EF21BE23724}" destId="{0E854421-9F6F-497E-8C7C-AA3140FE9E7F}" srcOrd="1" destOrd="0" presId="urn:microsoft.com/office/officeart/2005/8/layout/hierarchy2"/>
    <dgm:cxn modelId="{C05D892F-84FD-45F5-B1EE-1C5671BCE2AA}" type="presParOf" srcId="{0E854421-9F6F-497E-8C7C-AA3140FE9E7F}" destId="{85747FE6-3D13-4B53-B410-4D6FEA8D4419}" srcOrd="0" destOrd="0" presId="urn:microsoft.com/office/officeart/2005/8/layout/hierarchy2"/>
    <dgm:cxn modelId="{38CAF08A-F0BE-4060-9EA9-1EA0DBC052F9}" type="presParOf" srcId="{85747FE6-3D13-4B53-B410-4D6FEA8D4419}" destId="{42A14B42-C9A1-4BA5-A6A8-5D2DADD776FF}" srcOrd="0" destOrd="0" presId="urn:microsoft.com/office/officeart/2005/8/layout/hierarchy2"/>
    <dgm:cxn modelId="{B841FCCA-CEC0-40C9-8ABA-8C512E229869}" type="presParOf" srcId="{0E854421-9F6F-497E-8C7C-AA3140FE9E7F}" destId="{A33C7F76-B5B4-4AD0-8D31-8500D57AB993}" srcOrd="1" destOrd="0" presId="urn:microsoft.com/office/officeart/2005/8/layout/hierarchy2"/>
    <dgm:cxn modelId="{BD481791-A35D-441B-BA02-68B02DA15B45}" type="presParOf" srcId="{A33C7F76-B5B4-4AD0-8D31-8500D57AB993}" destId="{19635D60-35A7-44B6-A4FE-AC3DB7062E0D}" srcOrd="0" destOrd="0" presId="urn:microsoft.com/office/officeart/2005/8/layout/hierarchy2"/>
    <dgm:cxn modelId="{B0D93931-6143-484C-A7E0-E6276D74000E}" type="presParOf" srcId="{A33C7F76-B5B4-4AD0-8D31-8500D57AB993}" destId="{BCC93EC5-469F-4F45-802B-F942BDEF98FD}" srcOrd="1" destOrd="0" presId="urn:microsoft.com/office/officeart/2005/8/layout/hierarchy2"/>
    <dgm:cxn modelId="{0D2DC41D-A7A8-466C-AA1A-721068AEF5E4}" type="presParOf" srcId="{BCC93EC5-469F-4F45-802B-F942BDEF98FD}" destId="{68753F67-68E4-4806-83F3-1F83595B9F01}" srcOrd="0" destOrd="0" presId="urn:microsoft.com/office/officeart/2005/8/layout/hierarchy2"/>
    <dgm:cxn modelId="{7A06097F-D152-431E-8130-AB4421BFCF41}" type="presParOf" srcId="{68753F67-68E4-4806-83F3-1F83595B9F01}" destId="{461ECD49-5923-4830-8C8D-C9379B960C3D}" srcOrd="0" destOrd="0" presId="urn:microsoft.com/office/officeart/2005/8/layout/hierarchy2"/>
    <dgm:cxn modelId="{F8ED12A5-157C-4FF5-9F37-F393245BF861}" type="presParOf" srcId="{BCC93EC5-469F-4F45-802B-F942BDEF98FD}" destId="{FD7C4CB9-625E-4CD6-A7EE-3529A2853392}" srcOrd="1" destOrd="0" presId="urn:microsoft.com/office/officeart/2005/8/layout/hierarchy2"/>
    <dgm:cxn modelId="{EEF1F487-A38C-4F4A-877C-B84A02716206}" type="presParOf" srcId="{FD7C4CB9-625E-4CD6-A7EE-3529A2853392}" destId="{02C3B5EF-DE36-4292-B877-23C773F7E037}" srcOrd="0" destOrd="0" presId="urn:microsoft.com/office/officeart/2005/8/layout/hierarchy2"/>
    <dgm:cxn modelId="{AA14F9B0-DD86-4AC7-BF97-03408BF4B866}" type="presParOf" srcId="{FD7C4CB9-625E-4CD6-A7EE-3529A2853392}" destId="{4E7510DE-6D35-4D61-B71A-EE03175B6F7B}" srcOrd="1" destOrd="0" presId="urn:microsoft.com/office/officeart/2005/8/layout/hierarchy2"/>
    <dgm:cxn modelId="{F81CDC56-394B-46D2-96B3-0AC2C0C456AA}" type="presParOf" srcId="{BCC93EC5-469F-4F45-802B-F942BDEF98FD}" destId="{D95DD386-3D25-4C09-BF23-45CEF4D5BF67}" srcOrd="2" destOrd="0" presId="urn:microsoft.com/office/officeart/2005/8/layout/hierarchy2"/>
    <dgm:cxn modelId="{2B15473D-9E66-4532-AD2F-6CE75E55213C}" type="presParOf" srcId="{D95DD386-3D25-4C09-BF23-45CEF4D5BF67}" destId="{9179E40E-31FF-48CE-8AF9-0AC4B202CCA4}" srcOrd="0" destOrd="0" presId="urn:microsoft.com/office/officeart/2005/8/layout/hierarchy2"/>
    <dgm:cxn modelId="{5E39CD0C-F7A4-4914-B43F-7503D603C962}" type="presParOf" srcId="{BCC93EC5-469F-4F45-802B-F942BDEF98FD}" destId="{97A357F3-FDC0-47B3-9E28-3F8D684DFC38}" srcOrd="3" destOrd="0" presId="urn:microsoft.com/office/officeart/2005/8/layout/hierarchy2"/>
    <dgm:cxn modelId="{EA23FE03-36ED-4B61-831E-171FE3F54134}" type="presParOf" srcId="{97A357F3-FDC0-47B3-9E28-3F8D684DFC38}" destId="{7FD4D284-CED4-404D-ADF4-E5375E20C875}" srcOrd="0" destOrd="0" presId="urn:microsoft.com/office/officeart/2005/8/layout/hierarchy2"/>
    <dgm:cxn modelId="{FDBCC2CD-3190-4B87-8D7A-C02E17EC8DFA}" type="presParOf" srcId="{97A357F3-FDC0-47B3-9E28-3F8D684DFC38}" destId="{3AA4BE3D-132B-4647-94DE-3F243698B61A}" srcOrd="1" destOrd="0" presId="urn:microsoft.com/office/officeart/2005/8/layout/hierarchy2"/>
    <dgm:cxn modelId="{8D48A453-1DBD-416A-8C23-5E2754A175F0}" type="presParOf" srcId="{0E854421-9F6F-497E-8C7C-AA3140FE9E7F}" destId="{C85DC74E-FDAE-48EF-9B4B-CAF5FA12D1B7}" srcOrd="2" destOrd="0" presId="urn:microsoft.com/office/officeart/2005/8/layout/hierarchy2"/>
    <dgm:cxn modelId="{93B01C91-C64C-4AC1-AA91-89CB02FD29F9}" type="presParOf" srcId="{C85DC74E-FDAE-48EF-9B4B-CAF5FA12D1B7}" destId="{991DB984-CCDB-4B85-BD0C-95C981D8B10F}" srcOrd="0" destOrd="0" presId="urn:microsoft.com/office/officeart/2005/8/layout/hierarchy2"/>
    <dgm:cxn modelId="{82C10CD9-B3A5-4CB1-80F0-84D8B92EFA8A}" type="presParOf" srcId="{0E854421-9F6F-497E-8C7C-AA3140FE9E7F}" destId="{77B4591F-4358-4F01-8B99-3A5838ADC15E}" srcOrd="3" destOrd="0" presId="urn:microsoft.com/office/officeart/2005/8/layout/hierarchy2"/>
    <dgm:cxn modelId="{8FD711C9-F57C-4BC3-9E3A-BDCE6DC2857A}" type="presParOf" srcId="{77B4591F-4358-4F01-8B99-3A5838ADC15E}" destId="{7108BD1A-4CDF-4D29-B859-33550C9F7DEB}" srcOrd="0" destOrd="0" presId="urn:microsoft.com/office/officeart/2005/8/layout/hierarchy2"/>
    <dgm:cxn modelId="{8FE0D2FE-51D7-434A-B1A1-48BB71457FBE}" type="presParOf" srcId="{77B4591F-4358-4F01-8B99-3A5838ADC15E}" destId="{764A9A74-364E-48E3-867B-A4BC5D3D432B}" srcOrd="1" destOrd="0" presId="urn:microsoft.com/office/officeart/2005/8/layout/hierarchy2"/>
    <dgm:cxn modelId="{E2F833F6-D9CC-4768-8D87-1A6DADB7D713}" type="presParOf" srcId="{764A9A74-364E-48E3-867B-A4BC5D3D432B}" destId="{8E9622CE-B7AC-4DD0-8236-88A123B7882C}" srcOrd="0" destOrd="0" presId="urn:microsoft.com/office/officeart/2005/8/layout/hierarchy2"/>
    <dgm:cxn modelId="{AFD22D7C-1516-44C7-B060-C5D50D768CF5}" type="presParOf" srcId="{8E9622CE-B7AC-4DD0-8236-88A123B7882C}" destId="{C37B05EB-BF6C-43CD-8082-E4F7D39C6781}" srcOrd="0" destOrd="0" presId="urn:microsoft.com/office/officeart/2005/8/layout/hierarchy2"/>
    <dgm:cxn modelId="{9C7FD1EF-7498-47C3-81F1-8A26553A4A53}" type="presParOf" srcId="{764A9A74-364E-48E3-867B-A4BC5D3D432B}" destId="{20DFF2F4-94C4-4BFD-BE80-0EE7504222D3}" srcOrd="1" destOrd="0" presId="urn:microsoft.com/office/officeart/2005/8/layout/hierarchy2"/>
    <dgm:cxn modelId="{22677277-B881-40C0-A8E3-C86C58DC9A54}" type="presParOf" srcId="{20DFF2F4-94C4-4BFD-BE80-0EE7504222D3}" destId="{D730885B-CFBC-4D1A-9148-6D6588828295}" srcOrd="0" destOrd="0" presId="urn:microsoft.com/office/officeart/2005/8/layout/hierarchy2"/>
    <dgm:cxn modelId="{FE5D16DB-E0A5-4997-BCCF-CD3FA5F1BF80}" type="presParOf" srcId="{20DFF2F4-94C4-4BFD-BE80-0EE7504222D3}" destId="{57F456D8-381F-43F3-BBB9-ED994B34A71B}" srcOrd="1" destOrd="0" presId="urn:microsoft.com/office/officeart/2005/8/layout/hierarchy2"/>
    <dgm:cxn modelId="{E04EC1B5-373C-431A-9BCE-5DF73F1DBC73}" type="presParOf" srcId="{764A9A74-364E-48E3-867B-A4BC5D3D432B}" destId="{6F908AE0-42A1-4255-B015-996D8DEF9608}" srcOrd="2" destOrd="0" presId="urn:microsoft.com/office/officeart/2005/8/layout/hierarchy2"/>
    <dgm:cxn modelId="{D9D36174-D0CC-4D5F-8900-FC7572098598}" type="presParOf" srcId="{6F908AE0-42A1-4255-B015-996D8DEF9608}" destId="{EA56D68E-79C9-4EDB-9133-5B54F7BB380F}" srcOrd="0" destOrd="0" presId="urn:microsoft.com/office/officeart/2005/8/layout/hierarchy2"/>
    <dgm:cxn modelId="{304DBC89-D1F5-4DA8-95D1-9356DD73B4DB}" type="presParOf" srcId="{764A9A74-364E-48E3-867B-A4BC5D3D432B}" destId="{A5036532-7948-4C27-804A-94BFC519FB37}" srcOrd="3" destOrd="0" presId="urn:microsoft.com/office/officeart/2005/8/layout/hierarchy2"/>
    <dgm:cxn modelId="{BB782C58-1B01-44F1-AB05-5A77B2831DB2}" type="presParOf" srcId="{A5036532-7948-4C27-804A-94BFC519FB37}" destId="{B213EB27-2D0E-42E4-A777-C28C81FBE91A}" srcOrd="0" destOrd="0" presId="urn:microsoft.com/office/officeart/2005/8/layout/hierarchy2"/>
    <dgm:cxn modelId="{CD3DEEB2-9E3D-4B45-A9D0-71FED665D55E}" type="presParOf" srcId="{A5036532-7948-4C27-804A-94BFC519FB37}" destId="{84419E99-8787-4668-BEF4-A3482DD92C6F}" srcOrd="1" destOrd="0" presId="urn:microsoft.com/office/officeart/2005/8/layout/hierarchy2"/>
    <dgm:cxn modelId="{8E9B1D4F-254F-490D-A17A-BB5CE4258BAD}" type="presParOf" srcId="{764A9A74-364E-48E3-867B-A4BC5D3D432B}" destId="{134BB507-37EB-494F-8635-571C7ACB5354}" srcOrd="4" destOrd="0" presId="urn:microsoft.com/office/officeart/2005/8/layout/hierarchy2"/>
    <dgm:cxn modelId="{50A4286F-FF28-48F8-BDEC-00519A261320}" type="presParOf" srcId="{134BB507-37EB-494F-8635-571C7ACB5354}" destId="{AB4ED72C-16C6-47DF-A0DB-B812F84661FA}" srcOrd="0" destOrd="0" presId="urn:microsoft.com/office/officeart/2005/8/layout/hierarchy2"/>
    <dgm:cxn modelId="{055A4C37-C9F1-4E07-8045-583BA4FDE8F5}" type="presParOf" srcId="{764A9A74-364E-48E3-867B-A4BC5D3D432B}" destId="{371FB1D7-CA9E-48D0-993F-CF78F5C8F82E}" srcOrd="5" destOrd="0" presId="urn:microsoft.com/office/officeart/2005/8/layout/hierarchy2"/>
    <dgm:cxn modelId="{41DF118E-EA62-4231-A457-31FEA23B17EE}" type="presParOf" srcId="{371FB1D7-CA9E-48D0-993F-CF78F5C8F82E}" destId="{B66121EB-B467-4355-A33D-A8D1FE91CB60}" srcOrd="0" destOrd="0" presId="urn:microsoft.com/office/officeart/2005/8/layout/hierarchy2"/>
    <dgm:cxn modelId="{B471ABF9-5FD8-4820-B74A-3F2CBC612E12}" type="presParOf" srcId="{371FB1D7-CA9E-48D0-993F-CF78F5C8F82E}" destId="{2F2F72DE-98FD-4F9B-8B70-9643BDCAC6BF}" srcOrd="1" destOrd="0" presId="urn:microsoft.com/office/officeart/2005/8/layout/hierarchy2"/>
    <dgm:cxn modelId="{2F2876D4-A2F7-4984-A0CA-9816478FE2A4}" type="presParOf" srcId="{CA2AEB3C-9CB2-4519-87E4-0C57071E0DDA}" destId="{B8D4D8AB-611B-44A4-80EC-8F7BE7318B43}" srcOrd="2" destOrd="0" presId="urn:microsoft.com/office/officeart/2005/8/layout/hierarchy2"/>
    <dgm:cxn modelId="{9FF266DB-0C35-4620-8551-0A6800C834BC}" type="presParOf" srcId="{B8D4D8AB-611B-44A4-80EC-8F7BE7318B43}" destId="{0A4E8F5E-A095-4516-95A7-0F5F64BE9285}" srcOrd="0" destOrd="0" presId="urn:microsoft.com/office/officeart/2005/8/layout/hierarchy2"/>
    <dgm:cxn modelId="{5A2196FC-15DA-4A21-B032-723E6A17B72F}" type="presParOf" srcId="{CA2AEB3C-9CB2-4519-87E4-0C57071E0DDA}" destId="{603C7692-44BA-4D48-AF6C-91CA97578C2A}" srcOrd="3" destOrd="0" presId="urn:microsoft.com/office/officeart/2005/8/layout/hierarchy2"/>
    <dgm:cxn modelId="{7CBB72E0-FDE5-4DF3-A559-9A2DB124BC28}" type="presParOf" srcId="{603C7692-44BA-4D48-AF6C-91CA97578C2A}" destId="{F4225B3C-EBC6-45EE-86B3-B487DA076703}" srcOrd="0" destOrd="0" presId="urn:microsoft.com/office/officeart/2005/8/layout/hierarchy2"/>
    <dgm:cxn modelId="{52C810B5-024A-4351-B0A8-239BDFE0F7A8}" type="presParOf" srcId="{603C7692-44BA-4D48-AF6C-91CA97578C2A}" destId="{7E6EECA1-02B4-4CB2-813C-68E183AAE19D}" srcOrd="1" destOrd="0" presId="urn:microsoft.com/office/officeart/2005/8/layout/hierarchy2"/>
    <dgm:cxn modelId="{6BEBD57B-1946-485B-AD65-B4951269EEC6}" type="presParOf" srcId="{7E6EECA1-02B4-4CB2-813C-68E183AAE19D}" destId="{BF2C893F-3CF5-4FEF-AD7F-512AD9431C34}" srcOrd="0" destOrd="0" presId="urn:microsoft.com/office/officeart/2005/8/layout/hierarchy2"/>
    <dgm:cxn modelId="{4751C582-9009-4E86-B592-C8A96AB0C67E}" type="presParOf" srcId="{BF2C893F-3CF5-4FEF-AD7F-512AD9431C34}" destId="{51DC58C7-BD39-4B5D-A144-F9550610786B}" srcOrd="0" destOrd="0" presId="urn:microsoft.com/office/officeart/2005/8/layout/hierarchy2"/>
    <dgm:cxn modelId="{DDE9AC51-9084-470E-AEC1-FE2AE60D2AFA}" type="presParOf" srcId="{7E6EECA1-02B4-4CB2-813C-68E183AAE19D}" destId="{0900E1AD-AD36-4AD3-BC7F-6AC6B92AEA58}" srcOrd="1" destOrd="0" presId="urn:microsoft.com/office/officeart/2005/8/layout/hierarchy2"/>
    <dgm:cxn modelId="{0AAB5E5C-0B9E-4A5C-9CAB-62E16C9F1915}" type="presParOf" srcId="{0900E1AD-AD36-4AD3-BC7F-6AC6B92AEA58}" destId="{49051286-91DA-4A93-A588-99DDE6750AB7}" srcOrd="0" destOrd="0" presId="urn:microsoft.com/office/officeart/2005/8/layout/hierarchy2"/>
    <dgm:cxn modelId="{F9A56580-3E7A-4184-9D10-FC6361DD0664}" type="presParOf" srcId="{0900E1AD-AD36-4AD3-BC7F-6AC6B92AEA58}" destId="{60294EE3-54A2-4414-9B6D-98A4BCDF07FE}" srcOrd="1" destOrd="0" presId="urn:microsoft.com/office/officeart/2005/8/layout/hierarchy2"/>
    <dgm:cxn modelId="{238E5C67-67F6-46CA-BFB2-942C57F62AAD}" type="presParOf" srcId="{60294EE3-54A2-4414-9B6D-98A4BCDF07FE}" destId="{588A9532-F8EC-4E17-8B99-4FCA6CB277BF}" srcOrd="0" destOrd="0" presId="urn:microsoft.com/office/officeart/2005/8/layout/hierarchy2"/>
    <dgm:cxn modelId="{FE38D92F-CA8C-47C7-ADE0-58429D2A77FC}" type="presParOf" srcId="{588A9532-F8EC-4E17-8B99-4FCA6CB277BF}" destId="{90A7052E-EF01-4F99-967E-C165135C0BE1}" srcOrd="0" destOrd="0" presId="urn:microsoft.com/office/officeart/2005/8/layout/hierarchy2"/>
    <dgm:cxn modelId="{24C9E6FF-4A44-43E3-BD3F-EB7CDC46069A}" type="presParOf" srcId="{60294EE3-54A2-4414-9B6D-98A4BCDF07FE}" destId="{C15737FC-5E0A-4728-982E-EFE187583D3C}" srcOrd="1" destOrd="0" presId="urn:microsoft.com/office/officeart/2005/8/layout/hierarchy2"/>
    <dgm:cxn modelId="{FF06A3E9-2050-4C2E-8D13-0011D906A5C0}" type="presParOf" srcId="{C15737FC-5E0A-4728-982E-EFE187583D3C}" destId="{03D3A5AF-A496-410B-8F4C-E0D5D21C3D19}" srcOrd="0" destOrd="0" presId="urn:microsoft.com/office/officeart/2005/8/layout/hierarchy2"/>
    <dgm:cxn modelId="{F01D961C-3A5B-4855-A808-05E02869702F}" type="presParOf" srcId="{C15737FC-5E0A-4728-982E-EFE187583D3C}" destId="{9D585DFB-DC62-4391-9BB2-32791DA27EF0}" srcOrd="1" destOrd="0" presId="urn:microsoft.com/office/officeart/2005/8/layout/hierarchy2"/>
    <dgm:cxn modelId="{DB1E35DF-3C2E-403F-871F-D8FC3FA85D40}" type="presParOf" srcId="{60294EE3-54A2-4414-9B6D-98A4BCDF07FE}" destId="{A7CC4EBA-02D5-4129-A9E0-5C68482AD959}" srcOrd="2" destOrd="0" presId="urn:microsoft.com/office/officeart/2005/8/layout/hierarchy2"/>
    <dgm:cxn modelId="{ADD9A6AA-9597-44B4-A1AF-9BCBFD25AAD2}" type="presParOf" srcId="{A7CC4EBA-02D5-4129-A9E0-5C68482AD959}" destId="{3A9FC2FC-1D1E-4C49-B632-5D1FCE58AB01}" srcOrd="0" destOrd="0" presId="urn:microsoft.com/office/officeart/2005/8/layout/hierarchy2"/>
    <dgm:cxn modelId="{2097D1FD-A710-482F-8551-A1B04A7788A5}" type="presParOf" srcId="{60294EE3-54A2-4414-9B6D-98A4BCDF07FE}" destId="{86CF77DC-0A6A-47C7-BFDA-15BAA558EAA8}" srcOrd="3" destOrd="0" presId="urn:microsoft.com/office/officeart/2005/8/layout/hierarchy2"/>
    <dgm:cxn modelId="{AE1A0E03-5A70-4CD2-852B-D59DBB41BB5B}" type="presParOf" srcId="{86CF77DC-0A6A-47C7-BFDA-15BAA558EAA8}" destId="{59E38191-443C-4C25-9D0D-084A079D3767}" srcOrd="0" destOrd="0" presId="urn:microsoft.com/office/officeart/2005/8/layout/hierarchy2"/>
    <dgm:cxn modelId="{0FB0EB4E-FCD3-4FB4-BF4D-60E6DF99F9D5}" type="presParOf" srcId="{86CF77DC-0A6A-47C7-BFDA-15BAA558EAA8}" destId="{49C3E3E4-57BA-44C5-ACCC-77F1D583558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1D08-F017-43EE-A692-1B784FF088F5}">
      <dsp:nvSpPr>
        <dsp:cNvPr id="0" name=""/>
        <dsp:cNvSpPr/>
      </dsp:nvSpPr>
      <dsp:spPr>
        <a:xfrm>
          <a:off x="304795" y="2819401"/>
          <a:ext cx="1368399" cy="684199"/>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Data Structures</a:t>
          </a:r>
          <a:endParaRPr lang="en-US" sz="2000" kern="1200" dirty="0"/>
        </a:p>
      </dsp:txBody>
      <dsp:txXfrm>
        <a:off x="324835" y="2839441"/>
        <a:ext cx="1328319" cy="644119"/>
      </dsp:txXfrm>
    </dsp:sp>
    <dsp:sp modelId="{98C9331D-2627-4E8D-A64E-2AC0DD0D3252}">
      <dsp:nvSpPr>
        <dsp:cNvPr id="0" name=""/>
        <dsp:cNvSpPr/>
      </dsp:nvSpPr>
      <dsp:spPr>
        <a:xfrm rot="17871473">
          <a:off x="1237009" y="2426219"/>
          <a:ext cx="1637581" cy="22763"/>
        </a:xfrm>
        <a:custGeom>
          <a:avLst/>
          <a:gdLst/>
          <a:ahLst/>
          <a:cxnLst/>
          <a:rect l="0" t="0" r="0" b="0"/>
          <a:pathLst>
            <a:path>
              <a:moveTo>
                <a:pt x="0" y="11381"/>
              </a:moveTo>
              <a:lnTo>
                <a:pt x="1637581" y="1138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014860" y="2396661"/>
        <a:ext cx="81879" cy="81879"/>
      </dsp:txXfrm>
    </dsp:sp>
    <dsp:sp modelId="{182B1B4E-A1A8-47FA-AF5E-EEDADB08AE35}">
      <dsp:nvSpPr>
        <dsp:cNvPr id="0" name=""/>
        <dsp:cNvSpPr/>
      </dsp:nvSpPr>
      <dsp:spPr>
        <a:xfrm>
          <a:off x="2438404" y="1371600"/>
          <a:ext cx="1368399" cy="68419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Linear</a:t>
          </a:r>
          <a:endParaRPr lang="en-US" sz="2000" kern="1200" dirty="0"/>
        </a:p>
      </dsp:txBody>
      <dsp:txXfrm>
        <a:off x="2458444" y="1391640"/>
        <a:ext cx="1328319" cy="644119"/>
      </dsp:txXfrm>
    </dsp:sp>
    <dsp:sp modelId="{85747FE6-3D13-4B53-B410-4D6FEA8D4419}">
      <dsp:nvSpPr>
        <dsp:cNvPr id="0" name=""/>
        <dsp:cNvSpPr/>
      </dsp:nvSpPr>
      <dsp:spPr>
        <a:xfrm rot="19007812">
          <a:off x="3613640" y="1214480"/>
          <a:ext cx="1425203" cy="22763"/>
        </a:xfrm>
        <a:custGeom>
          <a:avLst/>
          <a:gdLst/>
          <a:ahLst/>
          <a:cxnLst/>
          <a:rect l="0" t="0" r="0" b="0"/>
          <a:pathLst>
            <a:path>
              <a:moveTo>
                <a:pt x="0" y="11381"/>
              </a:moveTo>
              <a:lnTo>
                <a:pt x="1425203" y="1138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90612" y="1190232"/>
        <a:ext cx="71260" cy="71260"/>
      </dsp:txXfrm>
    </dsp:sp>
    <dsp:sp modelId="{19635D60-35A7-44B6-A4FE-AC3DB7062E0D}">
      <dsp:nvSpPr>
        <dsp:cNvPr id="0" name=""/>
        <dsp:cNvSpPr/>
      </dsp:nvSpPr>
      <dsp:spPr>
        <a:xfrm>
          <a:off x="4845679" y="395924"/>
          <a:ext cx="1368399" cy="68419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Direct Access</a:t>
          </a:r>
          <a:endParaRPr lang="en-US" sz="2000" kern="1200" dirty="0"/>
        </a:p>
      </dsp:txBody>
      <dsp:txXfrm>
        <a:off x="4865719" y="415964"/>
        <a:ext cx="1328319" cy="644119"/>
      </dsp:txXfrm>
    </dsp:sp>
    <dsp:sp modelId="{68753F67-68E4-4806-83F3-1F83595B9F01}">
      <dsp:nvSpPr>
        <dsp:cNvPr id="0" name=""/>
        <dsp:cNvSpPr/>
      </dsp:nvSpPr>
      <dsp:spPr>
        <a:xfrm rot="20287467">
          <a:off x="6183185" y="566779"/>
          <a:ext cx="858114" cy="22763"/>
        </a:xfrm>
        <a:custGeom>
          <a:avLst/>
          <a:gdLst/>
          <a:ahLst/>
          <a:cxnLst/>
          <a:rect l="0" t="0" r="0" b="0"/>
          <a:pathLst>
            <a:path>
              <a:moveTo>
                <a:pt x="0" y="11381"/>
              </a:moveTo>
              <a:lnTo>
                <a:pt x="858114"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90790" y="556708"/>
        <a:ext cx="42905" cy="42905"/>
      </dsp:txXfrm>
    </dsp:sp>
    <dsp:sp modelId="{02C3B5EF-DE36-4292-B877-23C773F7E037}">
      <dsp:nvSpPr>
        <dsp:cNvPr id="0" name=""/>
        <dsp:cNvSpPr/>
      </dsp:nvSpPr>
      <dsp:spPr>
        <a:xfrm>
          <a:off x="7010406" y="76197"/>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Array</a:t>
          </a:r>
          <a:endParaRPr lang="en-US" sz="2000" kern="1200" dirty="0"/>
        </a:p>
      </dsp:txBody>
      <dsp:txXfrm>
        <a:off x="7030446" y="96237"/>
        <a:ext cx="1328319" cy="644119"/>
      </dsp:txXfrm>
    </dsp:sp>
    <dsp:sp modelId="{D95DD386-3D25-4C09-BF23-45CEF4D5BF67}">
      <dsp:nvSpPr>
        <dsp:cNvPr id="0" name=""/>
        <dsp:cNvSpPr/>
      </dsp:nvSpPr>
      <dsp:spPr>
        <a:xfrm rot="1742847">
          <a:off x="6156792" y="947779"/>
          <a:ext cx="910901" cy="22763"/>
        </a:xfrm>
        <a:custGeom>
          <a:avLst/>
          <a:gdLst/>
          <a:ahLst/>
          <a:cxnLst/>
          <a:rect l="0" t="0" r="0" b="0"/>
          <a:pathLst>
            <a:path>
              <a:moveTo>
                <a:pt x="0" y="11381"/>
              </a:moveTo>
              <a:lnTo>
                <a:pt x="910901"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89470" y="936388"/>
        <a:ext cx="45545" cy="45545"/>
      </dsp:txXfrm>
    </dsp:sp>
    <dsp:sp modelId="{7FD4D284-CED4-404D-ADF4-E5375E20C875}">
      <dsp:nvSpPr>
        <dsp:cNvPr id="0" name=""/>
        <dsp:cNvSpPr/>
      </dsp:nvSpPr>
      <dsp:spPr>
        <a:xfrm>
          <a:off x="7010406" y="838198"/>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Hashtable</a:t>
          </a:r>
          <a:endParaRPr lang="en-US" sz="2000" kern="1200" dirty="0"/>
        </a:p>
      </dsp:txBody>
      <dsp:txXfrm>
        <a:off x="7030446" y="858238"/>
        <a:ext cx="1328319" cy="644119"/>
      </dsp:txXfrm>
    </dsp:sp>
    <dsp:sp modelId="{C85DC74E-FDAE-48EF-9B4B-CAF5FA12D1B7}">
      <dsp:nvSpPr>
        <dsp:cNvPr id="0" name=""/>
        <dsp:cNvSpPr/>
      </dsp:nvSpPr>
      <dsp:spPr>
        <a:xfrm rot="2619625">
          <a:off x="3608235" y="2198018"/>
          <a:ext cx="1436013" cy="22763"/>
        </a:xfrm>
        <a:custGeom>
          <a:avLst/>
          <a:gdLst/>
          <a:ahLst/>
          <a:cxnLst/>
          <a:rect l="0" t="0" r="0" b="0"/>
          <a:pathLst>
            <a:path>
              <a:moveTo>
                <a:pt x="0" y="11381"/>
              </a:moveTo>
              <a:lnTo>
                <a:pt x="1436013" y="1138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90341" y="2173499"/>
        <a:ext cx="71800" cy="71800"/>
      </dsp:txXfrm>
    </dsp:sp>
    <dsp:sp modelId="{7108BD1A-4CDF-4D29-B859-33550C9F7DEB}">
      <dsp:nvSpPr>
        <dsp:cNvPr id="0" name=""/>
        <dsp:cNvSpPr/>
      </dsp:nvSpPr>
      <dsp:spPr>
        <a:xfrm>
          <a:off x="4845679" y="2362999"/>
          <a:ext cx="1368399" cy="68419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Sequential Access</a:t>
          </a:r>
          <a:endParaRPr lang="en-US" sz="2000" kern="1200" dirty="0"/>
        </a:p>
      </dsp:txBody>
      <dsp:txXfrm>
        <a:off x="4865719" y="2383039"/>
        <a:ext cx="1328319" cy="644119"/>
      </dsp:txXfrm>
    </dsp:sp>
    <dsp:sp modelId="{8E9622CE-B7AC-4DD0-8236-88A123B7882C}">
      <dsp:nvSpPr>
        <dsp:cNvPr id="0" name=""/>
        <dsp:cNvSpPr/>
      </dsp:nvSpPr>
      <dsp:spPr>
        <a:xfrm rot="18973910">
          <a:off x="6060881" y="2312317"/>
          <a:ext cx="1102724" cy="22763"/>
        </a:xfrm>
        <a:custGeom>
          <a:avLst/>
          <a:gdLst/>
          <a:ahLst/>
          <a:cxnLst/>
          <a:rect l="0" t="0" r="0" b="0"/>
          <a:pathLst>
            <a:path>
              <a:moveTo>
                <a:pt x="0" y="11381"/>
              </a:moveTo>
              <a:lnTo>
                <a:pt x="1102724"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84675" y="2296130"/>
        <a:ext cx="55136" cy="55136"/>
      </dsp:txXfrm>
    </dsp:sp>
    <dsp:sp modelId="{D730885B-CFBC-4D1A-9148-6D6588828295}">
      <dsp:nvSpPr>
        <dsp:cNvPr id="0" name=""/>
        <dsp:cNvSpPr/>
      </dsp:nvSpPr>
      <dsp:spPr>
        <a:xfrm>
          <a:off x="7010406" y="1600198"/>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List</a:t>
          </a:r>
          <a:endParaRPr lang="en-US" sz="2000" kern="1200" dirty="0"/>
        </a:p>
      </dsp:txBody>
      <dsp:txXfrm>
        <a:off x="7030446" y="1620238"/>
        <a:ext cx="1328319" cy="644119"/>
      </dsp:txXfrm>
    </dsp:sp>
    <dsp:sp modelId="{6F908AE0-42A1-4255-B015-996D8DEF9608}">
      <dsp:nvSpPr>
        <dsp:cNvPr id="0" name=""/>
        <dsp:cNvSpPr/>
      </dsp:nvSpPr>
      <dsp:spPr>
        <a:xfrm rot="21596544">
          <a:off x="6214079" y="2693317"/>
          <a:ext cx="796327" cy="22763"/>
        </a:xfrm>
        <a:custGeom>
          <a:avLst/>
          <a:gdLst/>
          <a:ahLst/>
          <a:cxnLst/>
          <a:rect l="0" t="0" r="0" b="0"/>
          <a:pathLst>
            <a:path>
              <a:moveTo>
                <a:pt x="0" y="11381"/>
              </a:moveTo>
              <a:lnTo>
                <a:pt x="796327"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92335" y="2684791"/>
        <a:ext cx="39816" cy="39816"/>
      </dsp:txXfrm>
    </dsp:sp>
    <dsp:sp modelId="{B213EB27-2D0E-42E4-A777-C28C81FBE91A}">
      <dsp:nvSpPr>
        <dsp:cNvPr id="0" name=""/>
        <dsp:cNvSpPr/>
      </dsp:nvSpPr>
      <dsp:spPr>
        <a:xfrm>
          <a:off x="7010406" y="2362199"/>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Stack</a:t>
          </a:r>
          <a:endParaRPr lang="en-US" sz="2000" kern="1200" dirty="0"/>
        </a:p>
      </dsp:txBody>
      <dsp:txXfrm>
        <a:off x="7030446" y="2382239"/>
        <a:ext cx="1328319" cy="644119"/>
      </dsp:txXfrm>
    </dsp:sp>
    <dsp:sp modelId="{134BB507-37EB-494F-8635-571C7ACB5354}">
      <dsp:nvSpPr>
        <dsp:cNvPr id="0" name=""/>
        <dsp:cNvSpPr/>
      </dsp:nvSpPr>
      <dsp:spPr>
        <a:xfrm rot="2622482">
          <a:off x="6061434" y="3074317"/>
          <a:ext cx="1101617" cy="22763"/>
        </a:xfrm>
        <a:custGeom>
          <a:avLst/>
          <a:gdLst/>
          <a:ahLst/>
          <a:cxnLst/>
          <a:rect l="0" t="0" r="0" b="0"/>
          <a:pathLst>
            <a:path>
              <a:moveTo>
                <a:pt x="0" y="11381"/>
              </a:moveTo>
              <a:lnTo>
                <a:pt x="1101617"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84702" y="3058158"/>
        <a:ext cx="55080" cy="55080"/>
      </dsp:txXfrm>
    </dsp:sp>
    <dsp:sp modelId="{B66121EB-B467-4355-A33D-A8D1FE91CB60}">
      <dsp:nvSpPr>
        <dsp:cNvPr id="0" name=""/>
        <dsp:cNvSpPr/>
      </dsp:nvSpPr>
      <dsp:spPr>
        <a:xfrm>
          <a:off x="7010406" y="3124199"/>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Queue</a:t>
          </a:r>
          <a:endParaRPr lang="en-US" sz="2000" kern="1200" dirty="0"/>
        </a:p>
      </dsp:txBody>
      <dsp:txXfrm>
        <a:off x="7030446" y="3144239"/>
        <a:ext cx="1328319" cy="644119"/>
      </dsp:txXfrm>
    </dsp:sp>
    <dsp:sp modelId="{B8D4D8AB-611B-44A4-80EC-8F7BE7318B43}">
      <dsp:nvSpPr>
        <dsp:cNvPr id="0" name=""/>
        <dsp:cNvSpPr/>
      </dsp:nvSpPr>
      <dsp:spPr>
        <a:xfrm rot="3665813">
          <a:off x="1223474" y="3912120"/>
          <a:ext cx="1740843" cy="22763"/>
        </a:xfrm>
        <a:custGeom>
          <a:avLst/>
          <a:gdLst/>
          <a:ahLst/>
          <a:cxnLst/>
          <a:rect l="0" t="0" r="0" b="0"/>
          <a:pathLst>
            <a:path>
              <a:moveTo>
                <a:pt x="0" y="11381"/>
              </a:moveTo>
              <a:lnTo>
                <a:pt x="1740843" y="1138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050375" y="3879981"/>
        <a:ext cx="87042" cy="87042"/>
      </dsp:txXfrm>
    </dsp:sp>
    <dsp:sp modelId="{F4225B3C-EBC6-45EE-86B3-B487DA076703}">
      <dsp:nvSpPr>
        <dsp:cNvPr id="0" name=""/>
        <dsp:cNvSpPr/>
      </dsp:nvSpPr>
      <dsp:spPr>
        <a:xfrm>
          <a:off x="2514597" y="4343402"/>
          <a:ext cx="1368399" cy="68419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Nonlinear</a:t>
          </a:r>
          <a:endParaRPr lang="en-US" sz="2000" kern="1200" dirty="0"/>
        </a:p>
      </dsp:txBody>
      <dsp:txXfrm>
        <a:off x="2534637" y="4363442"/>
        <a:ext cx="1328319" cy="644119"/>
      </dsp:txXfrm>
    </dsp:sp>
    <dsp:sp modelId="{BF2C893F-3CF5-4FEF-AD7F-512AD9431C34}">
      <dsp:nvSpPr>
        <dsp:cNvPr id="0" name=""/>
        <dsp:cNvSpPr/>
      </dsp:nvSpPr>
      <dsp:spPr>
        <a:xfrm rot="21552408">
          <a:off x="3882950" y="4667456"/>
          <a:ext cx="962775" cy="22763"/>
        </a:xfrm>
        <a:custGeom>
          <a:avLst/>
          <a:gdLst/>
          <a:ahLst/>
          <a:cxnLst/>
          <a:rect l="0" t="0" r="0" b="0"/>
          <a:pathLst>
            <a:path>
              <a:moveTo>
                <a:pt x="0" y="11381"/>
              </a:moveTo>
              <a:lnTo>
                <a:pt x="962775" y="1138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0269" y="4654769"/>
        <a:ext cx="48138" cy="48138"/>
      </dsp:txXfrm>
    </dsp:sp>
    <dsp:sp modelId="{49051286-91DA-4A93-A588-99DDE6750AB7}">
      <dsp:nvSpPr>
        <dsp:cNvPr id="0" name=""/>
        <dsp:cNvSpPr/>
      </dsp:nvSpPr>
      <dsp:spPr>
        <a:xfrm>
          <a:off x="4845679" y="4330074"/>
          <a:ext cx="1368399" cy="68419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Hierarchical</a:t>
          </a:r>
          <a:endParaRPr lang="en-US" sz="2000" kern="1200" dirty="0"/>
        </a:p>
      </dsp:txBody>
      <dsp:txXfrm>
        <a:off x="4865719" y="4350114"/>
        <a:ext cx="1328319" cy="644119"/>
      </dsp:txXfrm>
    </dsp:sp>
    <dsp:sp modelId="{588A9532-F8EC-4E17-8B99-4FCA6CB277BF}">
      <dsp:nvSpPr>
        <dsp:cNvPr id="0" name=""/>
        <dsp:cNvSpPr/>
      </dsp:nvSpPr>
      <dsp:spPr>
        <a:xfrm rot="19851875">
          <a:off x="6156403" y="4438855"/>
          <a:ext cx="911680" cy="22763"/>
        </a:xfrm>
        <a:custGeom>
          <a:avLst/>
          <a:gdLst/>
          <a:ahLst/>
          <a:cxnLst/>
          <a:rect l="0" t="0" r="0" b="0"/>
          <a:pathLst>
            <a:path>
              <a:moveTo>
                <a:pt x="0" y="11381"/>
              </a:moveTo>
              <a:lnTo>
                <a:pt x="911680"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89451" y="4427445"/>
        <a:ext cx="45584" cy="45584"/>
      </dsp:txXfrm>
    </dsp:sp>
    <dsp:sp modelId="{03D3A5AF-A496-410B-8F4C-E0D5D21C3D19}">
      <dsp:nvSpPr>
        <dsp:cNvPr id="0" name=""/>
        <dsp:cNvSpPr/>
      </dsp:nvSpPr>
      <dsp:spPr>
        <a:xfrm>
          <a:off x="7010406" y="3886199"/>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Tree</a:t>
          </a:r>
          <a:endParaRPr lang="en-US" sz="2000" kern="1200" dirty="0"/>
        </a:p>
      </dsp:txBody>
      <dsp:txXfrm>
        <a:off x="7030446" y="3906239"/>
        <a:ext cx="1328319" cy="644119"/>
      </dsp:txXfrm>
    </dsp:sp>
    <dsp:sp modelId="{A7CC4EBA-02D5-4129-A9E0-5C68482AD959}">
      <dsp:nvSpPr>
        <dsp:cNvPr id="0" name=""/>
        <dsp:cNvSpPr/>
      </dsp:nvSpPr>
      <dsp:spPr>
        <a:xfrm rot="1013936">
          <a:off x="6196110" y="4781755"/>
          <a:ext cx="832264" cy="22763"/>
        </a:xfrm>
        <a:custGeom>
          <a:avLst/>
          <a:gdLst/>
          <a:ahLst/>
          <a:cxnLst/>
          <a:rect l="0" t="0" r="0" b="0"/>
          <a:pathLst>
            <a:path>
              <a:moveTo>
                <a:pt x="0" y="11381"/>
              </a:moveTo>
              <a:lnTo>
                <a:pt x="832264" y="11381"/>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91436" y="4772330"/>
        <a:ext cx="41613" cy="41613"/>
      </dsp:txXfrm>
    </dsp:sp>
    <dsp:sp modelId="{59E38191-443C-4C25-9D0D-084A079D3767}">
      <dsp:nvSpPr>
        <dsp:cNvPr id="0" name=""/>
        <dsp:cNvSpPr/>
      </dsp:nvSpPr>
      <dsp:spPr>
        <a:xfrm>
          <a:off x="7010406" y="4572000"/>
          <a:ext cx="1368399" cy="68419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Heap</a:t>
          </a:r>
          <a:endParaRPr lang="en-US" sz="2000" kern="1200" dirty="0"/>
        </a:p>
      </dsp:txBody>
      <dsp:txXfrm>
        <a:off x="7030446" y="4592040"/>
        <a:ext cx="1328319" cy="644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515F4-8FF7-4E54-9337-EDFC39B7D783}" type="datetimeFigureOut">
              <a:rPr lang="en-US" smtClean="0"/>
              <a:t>4/19/2016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5616-F4A3-4B8D-B11D-0C4EAE6B37FD}" type="slidenum">
              <a:rPr lang="en-US" smtClean="0"/>
              <a:t>‹#›</a:t>
            </a:fld>
            <a:endParaRPr lang="en-US"/>
          </a:p>
        </p:txBody>
      </p:sp>
    </p:spTree>
    <p:extLst>
      <p:ext uri="{BB962C8B-B14F-4D97-AF65-F5344CB8AC3E}">
        <p14:creationId xmlns:p14="http://schemas.microsoft.com/office/powerpoint/2010/main" val="255810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174C7-7A84-49DD-AE85-8A159A1AE8DB}" type="slidenum">
              <a:rPr lang="en-CA" smtClean="0"/>
              <a:pPr fontAlgn="base">
                <a:spcBef>
                  <a:spcPct val="0"/>
                </a:spcBef>
                <a:spcAft>
                  <a:spcPct val="0"/>
                </a:spcAft>
                <a:defRPr/>
              </a:pPr>
              <a:t>5</a:t>
            </a:fld>
            <a:endParaRPr lang="en-CA" smtClean="0"/>
          </a:p>
        </p:txBody>
      </p:sp>
    </p:spTree>
    <p:extLst>
      <p:ext uri="{BB962C8B-B14F-4D97-AF65-F5344CB8AC3E}">
        <p14:creationId xmlns:p14="http://schemas.microsoft.com/office/powerpoint/2010/main" val="296216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Just to check your understanding, is this binary tree a </a:t>
            </a:r>
            <a:r>
              <a:rPr lang="en-GB" altLang="en-US" u="sng" smtClean="0">
                <a:latin typeface="Arial" panose="020B0604020202020204" pitchFamily="34" charset="0"/>
                <a:cs typeface="Arial Unicode MS" panose="020B0604020202020204" pitchFamily="34" charset="-128"/>
              </a:rPr>
              <a:t>complete</a:t>
            </a:r>
            <a:r>
              <a:rPr lang="en-GB" altLang="en-US" smtClean="0">
                <a:latin typeface="Arial" panose="020B0604020202020204" pitchFamily="34" charset="0"/>
                <a:cs typeface="Arial Unicode MS" panose="020B0604020202020204" pitchFamily="34" charset="-128"/>
              </a:rPr>
              <a:t> binary tree?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No, it isn't since the nodes of the bottom level have not been added from left to right.</a:t>
            </a:r>
          </a:p>
        </p:txBody>
      </p:sp>
      <p:sp>
        <p:nvSpPr>
          <p:cNvPr id="6553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44703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Is this complete?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No, since the third level was not completed before starting the fourth level.</a:t>
            </a:r>
          </a:p>
        </p:txBody>
      </p:sp>
      <p:sp>
        <p:nvSpPr>
          <p:cNvPr id="6656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59696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This is also not complete since Washington has a right child but no left child.</a:t>
            </a:r>
          </a:p>
        </p:txBody>
      </p:sp>
      <p:sp>
        <p:nvSpPr>
          <p:cNvPr id="675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8260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latin typeface="Arial" panose="020B0604020202020204" pitchFamily="34" charset="0"/>
                <a:cs typeface="Arial Unicode MS" panose="020B0604020202020204" pitchFamily="34" charset="-128"/>
              </a:rPr>
              <a:t>But this binary tree </a:t>
            </a:r>
            <a:r>
              <a:rPr lang="en-GB" altLang="en-US" u="sng" dirty="0" smtClean="0">
                <a:latin typeface="Arial" panose="020B0604020202020204" pitchFamily="34" charset="0"/>
                <a:cs typeface="Arial Unicode MS" panose="020B0604020202020204" pitchFamily="34" charset="-128"/>
              </a:rPr>
              <a:t>is </a:t>
            </a:r>
            <a:r>
              <a:rPr lang="en-GB" altLang="en-US" dirty="0" smtClean="0">
                <a:latin typeface="Arial" panose="020B0604020202020204" pitchFamily="34" charset="0"/>
                <a:cs typeface="Arial Unicode MS" panose="020B0604020202020204" pitchFamily="34" charset="-128"/>
              </a:rPr>
              <a:t>complete.  It has only one node, the root</a:t>
            </a:r>
            <a:r>
              <a:rPr lang="en-GB" altLang="en-US" dirty="0" smtClean="0">
                <a:latin typeface="Arial" panose="020B0604020202020204" pitchFamily="34" charset="0"/>
                <a:cs typeface="Arial Unicode MS" panose="020B0604020202020204" pitchFamily="34" charset="-128"/>
              </a:rPr>
              <a:t>. The right hand side represents an empty tree. It</a:t>
            </a:r>
            <a:r>
              <a:rPr lang="en-GB" altLang="en-US" baseline="0" dirty="0" smtClean="0">
                <a:latin typeface="Arial" panose="020B0604020202020204" pitchFamily="34" charset="0"/>
                <a:cs typeface="Arial Unicode MS" panose="020B0604020202020204" pitchFamily="34" charset="-128"/>
              </a:rPr>
              <a:t> is also </a:t>
            </a:r>
            <a:r>
              <a:rPr lang="en-GB" altLang="en-US" baseline="0" smtClean="0">
                <a:latin typeface="Arial" panose="020B0604020202020204" pitchFamily="34" charset="0"/>
                <a:cs typeface="Arial Unicode MS" panose="020B0604020202020204" pitchFamily="34" charset="-128"/>
              </a:rPr>
              <a:t>considered complete.</a:t>
            </a:r>
            <a:endParaRPr lang="en-GB" altLang="en-US" smtClean="0">
              <a:latin typeface="Arial" panose="020B0604020202020204" pitchFamily="34" charset="0"/>
              <a:cs typeface="Arial Unicode MS" panose="020B0604020202020204" pitchFamily="34" charset="-128"/>
            </a:endParaRPr>
          </a:p>
        </p:txBody>
      </p:sp>
      <p:sp>
        <p:nvSpPr>
          <p:cNvPr id="686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67742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Lecture 1</a:t>
            </a:r>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27</a:t>
            </a:fld>
            <a:endParaRPr lang="en-US"/>
          </a:p>
        </p:txBody>
      </p:sp>
    </p:spTree>
    <p:extLst>
      <p:ext uri="{BB962C8B-B14F-4D97-AF65-F5344CB8AC3E}">
        <p14:creationId xmlns:p14="http://schemas.microsoft.com/office/powerpoint/2010/main" val="45868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40</a:t>
            </a:fld>
            <a:endParaRPr lang="en-US" smtClean="0"/>
          </a:p>
        </p:txBody>
      </p:sp>
    </p:spTree>
    <p:extLst>
      <p:ext uri="{BB962C8B-B14F-4D97-AF65-F5344CB8AC3E}">
        <p14:creationId xmlns:p14="http://schemas.microsoft.com/office/powerpoint/2010/main" val="249979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Storage Rules:</a:t>
            </a:r>
          </a:p>
          <a:p>
            <a:pPr marL="971550" lvl="1" indent="-514350">
              <a:buFont typeface="+mj-lt"/>
              <a:buAutoNum type="arabicPeriod"/>
            </a:pPr>
            <a:r>
              <a:rPr lang="en-US" dirty="0" smtClean="0"/>
              <a:t>All values in left sub-tree &lt; root</a:t>
            </a:r>
          </a:p>
          <a:p>
            <a:pPr marL="971550" lvl="1" indent="-514350">
              <a:buFont typeface="+mj-lt"/>
              <a:buAutoNum type="arabicPeriod"/>
            </a:pPr>
            <a:r>
              <a:rPr lang="en-US" dirty="0" smtClean="0"/>
              <a:t>All values in right sub-tree ≥ root</a:t>
            </a:r>
          </a:p>
          <a:p>
            <a:pPr marL="971550" lvl="1" indent="-514350">
              <a:buFont typeface="+mj-lt"/>
              <a:buAutoNum type="arabicPeriod"/>
            </a:pPr>
            <a:r>
              <a:rPr lang="en-US" dirty="0" smtClean="0"/>
              <a:t>Same is true of roots of each sub-tree</a:t>
            </a:r>
          </a:p>
          <a:p>
            <a:pPr eaLnBrk="1" hangingPunct="1">
              <a:spcBef>
                <a:spcPct val="0"/>
              </a:spcBef>
            </a:pPr>
            <a:endParaRPr lang="en-US" dirty="0"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7B26A3-DC65-4CB7-92AA-ABF96E6E722C}" type="slidenum">
              <a:rPr lang="en-CA" smtClean="0"/>
              <a:pPr fontAlgn="base">
                <a:spcBef>
                  <a:spcPct val="0"/>
                </a:spcBef>
                <a:spcAft>
                  <a:spcPct val="0"/>
                </a:spcAft>
                <a:defRPr/>
              </a:pPr>
              <a:t>6</a:t>
            </a:fld>
            <a:endParaRPr lang="en-CA" smtClean="0"/>
          </a:p>
        </p:txBody>
      </p:sp>
    </p:spTree>
    <p:extLst>
      <p:ext uri="{BB962C8B-B14F-4D97-AF65-F5344CB8AC3E}">
        <p14:creationId xmlns:p14="http://schemas.microsoft.com/office/powerpoint/2010/main" val="195471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C07EB6-1656-47AA-9543-534DD3890209}" type="slidenum">
              <a:rPr lang="en-CA" smtClean="0"/>
              <a:pPr fontAlgn="base">
                <a:spcBef>
                  <a:spcPct val="0"/>
                </a:spcBef>
                <a:spcAft>
                  <a:spcPct val="0"/>
                </a:spcAft>
                <a:defRPr/>
              </a:pPr>
              <a:t>7</a:t>
            </a:fld>
            <a:endParaRPr lang="en-CA" smtClean="0"/>
          </a:p>
        </p:txBody>
      </p:sp>
    </p:spTree>
    <p:extLst>
      <p:ext uri="{BB962C8B-B14F-4D97-AF65-F5344CB8AC3E}">
        <p14:creationId xmlns:p14="http://schemas.microsoft.com/office/powerpoint/2010/main" val="412613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957EF4-1337-42C3-9F69-29403CE9D292}" type="slidenum">
              <a:rPr lang="en-CA" smtClean="0"/>
              <a:pPr fontAlgn="base">
                <a:spcBef>
                  <a:spcPct val="0"/>
                </a:spcBef>
                <a:spcAft>
                  <a:spcPct val="0"/>
                </a:spcAft>
                <a:defRPr/>
              </a:pPr>
              <a:t>8</a:t>
            </a:fld>
            <a:endParaRPr lang="en-CA" smtClean="0"/>
          </a:p>
        </p:txBody>
      </p:sp>
    </p:spTree>
    <p:extLst>
      <p:ext uri="{BB962C8B-B14F-4D97-AF65-F5344CB8AC3E}">
        <p14:creationId xmlns:p14="http://schemas.microsoft.com/office/powerpoint/2010/main" val="41681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661EC1-35E1-4E0B-B0B9-95E2A6C0DAF6}" type="slidenum">
              <a:rPr lang="en-CA" smtClean="0"/>
              <a:pPr fontAlgn="base">
                <a:spcBef>
                  <a:spcPct val="0"/>
                </a:spcBef>
                <a:spcAft>
                  <a:spcPct val="0"/>
                </a:spcAft>
                <a:defRPr/>
              </a:pPr>
              <a:t>9</a:t>
            </a:fld>
            <a:endParaRPr lang="en-CA" smtClean="0"/>
          </a:p>
        </p:txBody>
      </p:sp>
    </p:spTree>
    <p:extLst>
      <p:ext uri="{BB962C8B-B14F-4D97-AF65-F5344CB8AC3E}">
        <p14:creationId xmlns:p14="http://schemas.microsoft.com/office/powerpoint/2010/main" val="409884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from</a:t>
            </a:r>
            <a:r>
              <a:rPr lang="en-US" baseline="0" dirty="0" smtClean="0"/>
              <a:t> - http://en.wikipedia.org/wiki/AVL_tree </a:t>
            </a:r>
          </a:p>
          <a:p>
            <a:endParaRPr lang="en-US" baseline="0" dirty="0" smtClean="0"/>
          </a:p>
          <a:p>
            <a:r>
              <a:rPr lang="en-US" dirty="0" smtClean="0"/>
              <a:t>(</a:t>
            </a:r>
            <a:r>
              <a:rPr lang="en-US" dirty="0" err="1" smtClean="0"/>
              <a:t>Adelson-Velskii</a:t>
            </a:r>
            <a:r>
              <a:rPr lang="en-US" dirty="0" smtClean="0"/>
              <a:t> and Landis' tree, named after the inventors)</a:t>
            </a:r>
            <a:endParaRPr lang="en-US" dirty="0"/>
          </a:p>
        </p:txBody>
      </p:sp>
      <p:sp>
        <p:nvSpPr>
          <p:cNvPr id="4" name="Slide Number Placeholder 3"/>
          <p:cNvSpPr>
            <a:spLocks noGrp="1"/>
          </p:cNvSpPr>
          <p:nvPr>
            <p:ph type="sldNum" sz="quarter" idx="10"/>
          </p:nvPr>
        </p:nvSpPr>
        <p:spPr/>
        <p:txBody>
          <a:bodyPr/>
          <a:lstStyle/>
          <a:p>
            <a:fld id="{823B5616-F4A3-4B8D-B11D-0C4EAE6B37FD}" type="slidenum">
              <a:rPr lang="en-US" smtClean="0"/>
              <a:t>13</a:t>
            </a:fld>
            <a:endParaRPr lang="en-US"/>
          </a:p>
        </p:txBody>
      </p:sp>
    </p:spTree>
    <p:extLst>
      <p:ext uri="{BB962C8B-B14F-4D97-AF65-F5344CB8AC3E}">
        <p14:creationId xmlns:p14="http://schemas.microsoft.com/office/powerpoint/2010/main" val="287167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next node must be the right child of the root.</a:t>
            </a:r>
          </a:p>
        </p:txBody>
      </p:sp>
      <p:sp>
        <p:nvSpPr>
          <p:cNvPr id="5837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42706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latin typeface="Arial" panose="020B0604020202020204" pitchFamily="34" charset="0"/>
                <a:cs typeface="Arial Unicode MS" panose="020B0604020202020204" pitchFamily="34" charset="-128"/>
              </a:rPr>
              <a:t>...and the right child of Colorado.</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latin typeface="Arial" panose="020B0604020202020204" pitchFamily="34" charset="0"/>
                <a:cs typeface="Arial Unicode MS" panose="020B0604020202020204" pitchFamily="34" charset="-128"/>
              </a:rPr>
              <a:t>Where would the next node after this go</a:t>
            </a:r>
            <a:r>
              <a:rPr lang="en-GB" altLang="en-US" dirty="0" smtClean="0">
                <a:latin typeface="Arial" panose="020B0604020202020204" pitchFamily="34" charset="0"/>
                <a:cs typeface="Arial Unicode MS" panose="020B0604020202020204" pitchFamily="34" charset="-128"/>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latin typeface="Arial" panose="020B0604020202020204" pitchFamily="34" charset="0"/>
              <a:cs typeface="Arial Unicode MS" panose="020B0604020202020204" pitchFamily="34" charset="-128"/>
            </a:endParaRPr>
          </a:p>
          <a:p>
            <a:pPr marL="0" marR="0" indent="0" algn="l" defTabSz="914400" rtl="0" eaLnBrk="1" fontAlgn="auto" latinLnBrk="0" hangingPunct="1">
              <a:lnSpc>
                <a:spcPct val="100000"/>
              </a:lnSpc>
              <a:spcBef>
                <a:spcPts val="450"/>
              </a:spcBef>
              <a:spcAft>
                <a:spcPts val="0"/>
              </a:spcAft>
              <a:buClrTx/>
              <a:buSzTx/>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dirty="0" smtClean="0">
                <a:latin typeface="Arial" panose="020B0604020202020204" pitchFamily="34" charset="0"/>
                <a:cs typeface="Arial Unicode MS" panose="020B0604020202020204" pitchFamily="34" charset="-128"/>
              </a:rPr>
              <a:t>By the way, there is also an interesting story about Idaho. Apparently congress decreed that the border between Idaho and Montana was to be the continental divide. So the </a:t>
            </a:r>
            <a:r>
              <a:rPr lang="en-GB" altLang="en-US" dirty="0" err="1" smtClean="0">
                <a:latin typeface="Arial" panose="020B0604020202020204" pitchFamily="34" charset="0"/>
                <a:cs typeface="Arial Unicode MS" panose="020B0604020202020204" pitchFamily="34" charset="-128"/>
              </a:rPr>
              <a:t>surveyers</a:t>
            </a:r>
            <a:r>
              <a:rPr lang="en-GB" altLang="en-US" dirty="0" smtClean="0">
                <a:latin typeface="Arial" panose="020B0604020202020204" pitchFamily="34" charset="0"/>
                <a:cs typeface="Arial Unicode MS" panose="020B0604020202020204" pitchFamily="34" charset="-128"/>
              </a:rPr>
              <a:t> started at Yellowstone Park, mapping out the border, but at “Lost Trail Pass” they made a mistake and took a false divide. They continued along the false divide for several hundred miles until they crossed over a ridge and saw the Clark Fork River cutting right across what they thought was the divide. At this point, they just gave up and took the rest of the border straight north to Canada. So those of you who come from Kalispell and Missoula Montana should really be </a:t>
            </a:r>
            <a:r>
              <a:rPr lang="en-GB" altLang="en-US" dirty="0" err="1" smtClean="0">
                <a:latin typeface="Arial" panose="020B0604020202020204" pitchFamily="34" charset="0"/>
                <a:cs typeface="Arial Unicode MS" panose="020B0604020202020204" pitchFamily="34" charset="-128"/>
              </a:rPr>
              <a:t>Idahonians</a:t>
            </a:r>
            <a:r>
              <a:rPr lang="en-GB" altLang="en-US" dirty="0" smtClean="0">
                <a:latin typeface="Arial" panose="020B0604020202020204" pitchFamily="34" charset="0"/>
                <a:cs typeface="Arial Unicode MS" panose="020B0604020202020204" pitchFamily="34" charset="-128"/>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latin typeface="Arial" panose="020B0604020202020204" pitchFamily="34" charset="0"/>
              <a:cs typeface="Arial Unicode MS" panose="020B0604020202020204" pitchFamily="34" charset="-128"/>
            </a:endParaRPr>
          </a:p>
        </p:txBody>
      </p:sp>
      <p:sp>
        <p:nvSpPr>
          <p:cNvPr id="624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22912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Then the right child of Florida.</a:t>
            </a:r>
          </a:p>
        </p:txBody>
      </p:sp>
      <p:sp>
        <p:nvSpPr>
          <p:cNvPr id="6451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77075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26DD75E3-9421-4529-B4B7-48A74E9ACFE9}" type="datetimeFigureOut">
              <a:rPr lang="en-US" smtClean="0"/>
              <a:t>4/19/2016</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6D03F266-44BA-46FE-9028-39B2F0FA73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D75E3-9421-4529-B4B7-48A74E9ACFE9}"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D75E3-9421-4529-B4B7-48A74E9ACFE9}"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6DD75E3-9421-4529-B4B7-48A74E9ACFE9}"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3F266-44BA-46FE-9028-39B2F0FA7387}"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DD75E3-9421-4529-B4B7-48A74E9ACFE9}"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3F266-44BA-46FE-9028-39B2F0FA7387}"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D75E3-9421-4529-B4B7-48A74E9ACFE9}"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D75E3-9421-4529-B4B7-48A74E9ACFE9}"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3F266-44BA-46FE-9028-39B2F0FA73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26DD75E3-9421-4529-B4B7-48A74E9ACFE9}" type="datetimeFigureOut">
              <a:rPr lang="en-US" smtClean="0"/>
              <a:t>4/19/2016</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6D03F266-44BA-46FE-9028-39B2F0FA73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26DD75E3-9421-4529-B4B7-48A74E9ACFE9}" type="datetimeFigureOut">
              <a:rPr lang="en-US" smtClean="0"/>
              <a:t>4/19/2016</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6D03F266-44BA-46FE-9028-39B2F0FA73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26DD75E3-9421-4529-B4B7-48A74E9ACFE9}" type="datetimeFigureOut">
              <a:rPr lang="en-US" smtClean="0"/>
              <a:t>4/19/2016</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D03F266-44BA-46FE-9028-39B2F0FA73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6.wmf"/><Relationship Id="rId7"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wmf"/><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wmf"/><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image" Target="../media/image15.wmf"/></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20.wmf"/><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image" Target="../media/image19.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s.usfca.edu/~galles/visualization/BS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1814" y="1360148"/>
            <a:ext cx="7373726" cy="1648228"/>
          </a:xfrm>
        </p:spPr>
        <p:txBody>
          <a:bodyPr>
            <a:noAutofit/>
          </a:bodyPr>
          <a:lstStyle/>
          <a:p>
            <a:r>
              <a:rPr lang="en-US" dirty="0" smtClean="0"/>
              <a:t>COMP 53 – Week Fourteen</a:t>
            </a:r>
            <a:endParaRPr lang="en-US" b="1" dirty="0"/>
          </a:p>
        </p:txBody>
      </p:sp>
      <p:sp>
        <p:nvSpPr>
          <p:cNvPr id="3" name="Subtitle 2"/>
          <p:cNvSpPr>
            <a:spLocks noGrp="1"/>
          </p:cNvSpPr>
          <p:nvPr>
            <p:ph type="subTitle" idx="1"/>
          </p:nvPr>
        </p:nvSpPr>
        <p:spPr>
          <a:xfrm>
            <a:off x="2246050" y="3505002"/>
            <a:ext cx="7910004" cy="1634370"/>
          </a:xfrm>
        </p:spPr>
        <p:txBody>
          <a:bodyPr>
            <a:noAutofit/>
          </a:bodyPr>
          <a:lstStyle/>
          <a:p>
            <a:r>
              <a:rPr lang="en-US" sz="2800" dirty="0" smtClean="0">
                <a:solidFill>
                  <a:schemeClr val="tx1"/>
                </a:solidFill>
                <a:latin typeface="Georgia" panose="02040502050405020303" pitchFamily="18" charset="0"/>
              </a:rPr>
              <a:t>Trees</a:t>
            </a:r>
            <a:endParaRPr lang="en-US" sz="2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101562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a:t>
            </a:r>
            <a:endParaRPr lang="en-US" dirty="0"/>
          </a:p>
        </p:txBody>
      </p:sp>
      <p:sp>
        <p:nvSpPr>
          <p:cNvPr id="3" name="Content Placeholder 2"/>
          <p:cNvSpPr>
            <a:spLocks noGrp="1"/>
          </p:cNvSpPr>
          <p:nvPr>
            <p:ph idx="1"/>
          </p:nvPr>
        </p:nvSpPr>
        <p:spPr/>
        <p:txBody>
          <a:bodyPr/>
          <a:lstStyle/>
          <a:p>
            <a:r>
              <a:rPr lang="en-US" dirty="0" smtClean="0"/>
              <a:t>There are the same number of leaves on each side of the root</a:t>
            </a:r>
          </a:p>
          <a:p>
            <a:r>
              <a:rPr lang="en-US" dirty="0" smtClean="0"/>
              <a:t>Recursive definition – the left/right root has same number of leaves on each of its side.</a:t>
            </a:r>
          </a:p>
          <a:p>
            <a:r>
              <a:rPr lang="en-US" dirty="0" smtClean="0"/>
              <a:t>Optimal for searching </a:t>
            </a:r>
            <a:r>
              <a:rPr lang="en-US" dirty="0" smtClean="0">
                <a:sym typeface="Wingdings" panose="05000000000000000000" pitchFamily="2" charset="2"/>
              </a:rPr>
              <a:t> O(log n) processing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650" y="4047344"/>
            <a:ext cx="3226223" cy="2255551"/>
          </a:xfrm>
          <a:prstGeom prst="rect">
            <a:avLst/>
          </a:prstGeom>
        </p:spPr>
      </p:pic>
    </p:spTree>
    <p:extLst>
      <p:ext uri="{BB962C8B-B14F-4D97-AF65-F5344CB8AC3E}">
        <p14:creationId xmlns:p14="http://schemas.microsoft.com/office/powerpoint/2010/main" val="3607973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Unbalanced Binary Tree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777" y="1991879"/>
            <a:ext cx="6350521" cy="4086868"/>
          </a:xfrm>
          <a:prstGeom prst="rect">
            <a:avLst/>
          </a:prstGeom>
        </p:spPr>
      </p:pic>
      <p:sp>
        <p:nvSpPr>
          <p:cNvPr id="5" name="Rounded Rectangular Callout 4"/>
          <p:cNvSpPr/>
          <p:nvPr/>
        </p:nvSpPr>
        <p:spPr>
          <a:xfrm>
            <a:off x="179882" y="3567659"/>
            <a:ext cx="2818151" cy="959371"/>
          </a:xfrm>
          <a:prstGeom prst="wedgeRoundRectCallout">
            <a:avLst>
              <a:gd name="adj1" fmla="val 102039"/>
              <a:gd name="adj2" fmla="val -4531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Natural sort process will keep inserting to the right</a:t>
            </a:r>
          </a:p>
        </p:txBody>
      </p:sp>
      <p:sp>
        <p:nvSpPr>
          <p:cNvPr id="6" name="Rounded Rectangular Callout 5"/>
          <p:cNvSpPr/>
          <p:nvPr/>
        </p:nvSpPr>
        <p:spPr>
          <a:xfrm>
            <a:off x="8505989" y="5554092"/>
            <a:ext cx="2736634" cy="966630"/>
          </a:xfrm>
          <a:prstGeom prst="wedgeRoundRectCallout">
            <a:avLst>
              <a:gd name="adj1" fmla="val -95427"/>
              <a:gd name="adj2" fmla="val -38929"/>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Worst case search is O(n) – same as linked list</a:t>
            </a:r>
          </a:p>
        </p:txBody>
      </p:sp>
    </p:spTree>
    <p:extLst>
      <p:ext uri="{BB962C8B-B14F-4D97-AF65-F5344CB8AC3E}">
        <p14:creationId xmlns:p14="http://schemas.microsoft.com/office/powerpoint/2010/main" val="610688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Re-Balancing is Required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445" y="2488366"/>
            <a:ext cx="3288467" cy="32884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046" y="3582648"/>
            <a:ext cx="4374236" cy="1946535"/>
          </a:xfrm>
          <a:prstGeom prst="rect">
            <a:avLst/>
          </a:prstGeom>
        </p:spPr>
      </p:pic>
      <p:sp>
        <p:nvSpPr>
          <p:cNvPr id="5" name="Rounded Rectangular Callout 4"/>
          <p:cNvSpPr/>
          <p:nvPr/>
        </p:nvSpPr>
        <p:spPr>
          <a:xfrm>
            <a:off x="5846164" y="2203554"/>
            <a:ext cx="2428406" cy="1094282"/>
          </a:xfrm>
          <a:prstGeom prst="wedgeRoundRectCallout">
            <a:avLst>
              <a:gd name="adj1" fmla="val 30231"/>
              <a:gd name="adj2" fmla="val 12731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Go through a process of pivot and rotate at each node</a:t>
            </a:r>
          </a:p>
        </p:txBody>
      </p:sp>
    </p:spTree>
    <p:extLst>
      <p:ext uri="{BB962C8B-B14F-4D97-AF65-F5344CB8AC3E}">
        <p14:creationId xmlns:p14="http://schemas.microsoft.com/office/powerpoint/2010/main" val="2967078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AVL Balancing Algorithm</a:t>
            </a:r>
            <a:br>
              <a:rPr lang="en-US" dirty="0" smtClean="0"/>
            </a:br>
            <a:r>
              <a:rPr lang="en-US" sz="3100" i="1" dirty="0" smtClean="0"/>
              <a:t>Insertion</a:t>
            </a:r>
            <a:endParaRPr lang="en-US"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267" y="2020067"/>
            <a:ext cx="2681744" cy="4290791"/>
          </a:xfrm>
          <a:prstGeom prst="rect">
            <a:avLst/>
          </a:prstGeom>
        </p:spPr>
      </p:pic>
      <p:sp>
        <p:nvSpPr>
          <p:cNvPr id="4" name="Rounded Rectangular Callout 3"/>
          <p:cNvSpPr/>
          <p:nvPr/>
        </p:nvSpPr>
        <p:spPr>
          <a:xfrm>
            <a:off x="1160228" y="1986482"/>
            <a:ext cx="2872126" cy="1277769"/>
          </a:xfrm>
          <a:prstGeom prst="wedgeRoundRectCallout">
            <a:avLst>
              <a:gd name="adj1" fmla="val 80941"/>
              <a:gd name="adj2" fmla="val -1610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Calculate a balance factor for each node </a:t>
            </a:r>
          </a:p>
          <a:p>
            <a:pPr algn="ctr"/>
            <a:r>
              <a:rPr lang="en-US" dirty="0" smtClean="0"/>
              <a:t>= height of left </a:t>
            </a:r>
            <a:r>
              <a:rPr lang="en-US" dirty="0" err="1" smtClean="0"/>
              <a:t>subtree</a:t>
            </a:r>
            <a:r>
              <a:rPr lang="en-US" dirty="0" smtClean="0"/>
              <a:t> – height of right </a:t>
            </a:r>
            <a:r>
              <a:rPr lang="en-US" dirty="0" err="1" smtClean="0"/>
              <a:t>subtree</a:t>
            </a:r>
            <a:endParaRPr lang="en-US" dirty="0" smtClean="0"/>
          </a:p>
        </p:txBody>
      </p:sp>
      <p:sp>
        <p:nvSpPr>
          <p:cNvPr id="5" name="Rounded Rectangle 4"/>
          <p:cNvSpPr/>
          <p:nvPr/>
        </p:nvSpPr>
        <p:spPr>
          <a:xfrm>
            <a:off x="7802868" y="2020067"/>
            <a:ext cx="2593298" cy="99713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 tree is considered balanced when </a:t>
            </a:r>
          </a:p>
          <a:p>
            <a:pPr algn="ctr"/>
            <a:r>
              <a:rPr lang="en-US" dirty="0" smtClean="0"/>
              <a:t>-1 &lt; height &lt; 1</a:t>
            </a:r>
          </a:p>
        </p:txBody>
      </p:sp>
      <p:sp>
        <p:nvSpPr>
          <p:cNvPr id="6" name="Rounded Rectangular Callout 5"/>
          <p:cNvSpPr/>
          <p:nvPr/>
        </p:nvSpPr>
        <p:spPr>
          <a:xfrm>
            <a:off x="1160229" y="3867462"/>
            <a:ext cx="2317490" cy="1004341"/>
          </a:xfrm>
          <a:prstGeom prst="wedgeRoundRectCallout">
            <a:avLst>
              <a:gd name="adj1" fmla="val 119582"/>
              <a:gd name="adj2" fmla="val -35459"/>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Work your way down to tree to find where imbalance starts</a:t>
            </a:r>
          </a:p>
        </p:txBody>
      </p:sp>
      <p:sp>
        <p:nvSpPr>
          <p:cNvPr id="7" name="Rounded Rectangular Callout 6"/>
          <p:cNvSpPr/>
          <p:nvPr/>
        </p:nvSpPr>
        <p:spPr>
          <a:xfrm>
            <a:off x="1475254" y="5696262"/>
            <a:ext cx="2173574" cy="614596"/>
          </a:xfrm>
          <a:prstGeom prst="wedgeRoundRectCallout">
            <a:avLst>
              <a:gd name="adj1" fmla="val 114339"/>
              <a:gd name="adj2" fmla="val -91159"/>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Then pivot node to become new root</a:t>
            </a:r>
          </a:p>
        </p:txBody>
      </p:sp>
    </p:spTree>
    <p:extLst>
      <p:ext uri="{BB962C8B-B14F-4D97-AF65-F5344CB8AC3E}">
        <p14:creationId xmlns:p14="http://schemas.microsoft.com/office/powerpoint/2010/main" val="390623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p:cNvSpPr>
            <a:spLocks noChangeShapeType="1"/>
          </p:cNvSpPr>
          <p:nvPr/>
        </p:nvSpPr>
        <p:spPr bwMode="auto">
          <a:xfrm>
            <a:off x="6194426" y="2554287"/>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7" name="Line 2"/>
          <p:cNvSpPr>
            <a:spLocks noChangeShapeType="1"/>
          </p:cNvSpPr>
          <p:nvPr/>
        </p:nvSpPr>
        <p:spPr bwMode="auto">
          <a:xfrm flipH="1">
            <a:off x="4867277" y="2660650"/>
            <a:ext cx="887413" cy="700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Rectangle 3"/>
          <p:cNvSpPr>
            <a:spLocks noGrp="1" noChangeArrowheads="1"/>
          </p:cNvSpPr>
          <p:nvPr>
            <p:ph type="title"/>
          </p:nvPr>
        </p:nvSpPr>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Complete Binary Trees</a:t>
            </a:r>
          </a:p>
        </p:txBody>
      </p:sp>
      <p:pic>
        <p:nvPicPr>
          <p:cNvPr id="215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739" y="1995487"/>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1176" y="3205161"/>
            <a:ext cx="80803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7477" y="3144837"/>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8572500" y="2066922"/>
            <a:ext cx="1892300" cy="808039"/>
          </a:xfrm>
          <a:prstGeom prst="wedgeRoundRectCallout">
            <a:avLst>
              <a:gd name="adj1" fmla="val -131571"/>
              <a:gd name="adj2" fmla="val -194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First node </a:t>
            </a:r>
            <a:r>
              <a:rPr lang="en-US" dirty="0" smtClean="0"/>
              <a:t>remains the root</a:t>
            </a:r>
            <a:endParaRPr lang="en-US" dirty="0" smtClean="0"/>
          </a:p>
        </p:txBody>
      </p:sp>
      <p:sp>
        <p:nvSpPr>
          <p:cNvPr id="3" name="Rounded Rectangular Callout 2"/>
          <p:cNvSpPr/>
          <p:nvPr/>
        </p:nvSpPr>
        <p:spPr>
          <a:xfrm>
            <a:off x="1127687" y="2460624"/>
            <a:ext cx="2235198" cy="1073150"/>
          </a:xfrm>
          <a:prstGeom prst="wedgeRoundRectCallout">
            <a:avLst>
              <a:gd name="adj1" fmla="val 73485"/>
              <a:gd name="adj2" fmla="val 38831"/>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Second node is always to the left</a:t>
            </a:r>
            <a:endParaRPr lang="en-US" dirty="0" smtClean="0"/>
          </a:p>
        </p:txBody>
      </p:sp>
      <p:sp>
        <p:nvSpPr>
          <p:cNvPr id="5" name="Rounded Rectangular Callout 4"/>
          <p:cNvSpPr/>
          <p:nvPr/>
        </p:nvSpPr>
        <p:spPr>
          <a:xfrm>
            <a:off x="8417513" y="3548855"/>
            <a:ext cx="2202273" cy="901700"/>
          </a:xfrm>
          <a:prstGeom prst="wedgeRoundRectCallout">
            <a:avLst>
              <a:gd name="adj1" fmla="val -97531"/>
              <a:gd name="adj2" fmla="val -3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And third is always to the right</a:t>
            </a:r>
            <a:endParaRPr lang="en-US" dirty="0" smtClean="0"/>
          </a:p>
        </p:txBody>
      </p:sp>
    </p:spTree>
    <p:extLst>
      <p:ext uri="{BB962C8B-B14F-4D97-AF65-F5344CB8AC3E}">
        <p14:creationId xmlns:p14="http://schemas.microsoft.com/office/powerpoint/2010/main" val="162921417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wipe(up)">
                                      <p:cBhvr>
                                        <p:cTn id="10" dur="500"/>
                                        <p:tgtEl>
                                          <p:spTgt spid="2150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512"/>
                                        </p:tgtEl>
                                        <p:attrNameLst>
                                          <p:attrName>style.visibility</p:attrName>
                                        </p:attrNameLst>
                                      </p:cBhvr>
                                      <p:to>
                                        <p:strVal val="visible"/>
                                      </p:to>
                                    </p:set>
                                    <p:animEffect transition="in" filter="wipe(up)">
                                      <p:cBhvr>
                                        <p:cTn id="20" dur="500"/>
                                        <p:tgtEl>
                                          <p:spTgt spid="2151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1506"/>
                                        </p:tgtEl>
                                        <p:attrNameLst>
                                          <p:attrName>style.visibility</p:attrName>
                                        </p:attrNameLst>
                                      </p:cBhvr>
                                      <p:to>
                                        <p:strVal val="visible"/>
                                      </p:to>
                                    </p:set>
                                    <p:animEffect transition="in" filter="wipe(up)">
                                      <p:cBhvr>
                                        <p:cTn id="23" dur="500"/>
                                        <p:tgtEl>
                                          <p:spTgt spid="2150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1"/>
          <p:cNvSpPr>
            <a:spLocks noChangeShapeType="1"/>
          </p:cNvSpPr>
          <p:nvPr/>
        </p:nvSpPr>
        <p:spPr bwMode="auto">
          <a:xfrm>
            <a:off x="4879976" y="3729039"/>
            <a:ext cx="365125" cy="13858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3" name="Line 2"/>
          <p:cNvSpPr>
            <a:spLocks noChangeShapeType="1"/>
          </p:cNvSpPr>
          <p:nvPr/>
        </p:nvSpPr>
        <p:spPr bwMode="auto">
          <a:xfrm flipH="1">
            <a:off x="4298950" y="3683001"/>
            <a:ext cx="642938" cy="8223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3"/>
          <p:cNvSpPr>
            <a:spLocks noChangeShapeType="1"/>
          </p:cNvSpPr>
          <p:nvPr/>
        </p:nvSpPr>
        <p:spPr bwMode="auto">
          <a:xfrm flipH="1">
            <a:off x="6645275" y="3698876"/>
            <a:ext cx="522288" cy="9747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Line 4"/>
          <p:cNvSpPr>
            <a:spLocks noChangeShapeType="1"/>
          </p:cNvSpPr>
          <p:nvPr/>
        </p:nvSpPr>
        <p:spPr bwMode="auto">
          <a:xfrm>
            <a:off x="7256464" y="3636963"/>
            <a:ext cx="854075" cy="1401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9538" y="4383089"/>
            <a:ext cx="7048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8976" y="4429126"/>
            <a:ext cx="1444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7263" y="4292600"/>
            <a:ext cx="12049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Line 8"/>
          <p:cNvSpPr>
            <a:spLocks noChangeShapeType="1"/>
          </p:cNvSpPr>
          <p:nvPr/>
        </p:nvSpPr>
        <p:spPr bwMode="auto">
          <a:xfrm>
            <a:off x="6524625" y="2555876"/>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9"/>
          <p:cNvSpPr>
            <a:spLocks noChangeShapeType="1"/>
          </p:cNvSpPr>
          <p:nvPr/>
        </p:nvSpPr>
        <p:spPr bwMode="auto">
          <a:xfrm flipH="1">
            <a:off x="5197476" y="2662239"/>
            <a:ext cx="887413" cy="700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0"/>
          <p:cNvSpPr>
            <a:spLocks noGrp="1" noChangeArrowheads="1"/>
          </p:cNvSpPr>
          <p:nvPr>
            <p:ph type="title"/>
          </p:nvPr>
        </p:nvSpPr>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Adding More Rows to Complete Tree</a:t>
            </a:r>
            <a:endParaRPr lang="en-GB" altLang="en-US" dirty="0" smtClean="0"/>
          </a:p>
        </p:txBody>
      </p:sp>
      <p:pic>
        <p:nvPicPr>
          <p:cNvPr id="25613"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95938" y="19970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51375" y="3206750"/>
            <a:ext cx="80803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97676" y="3146426"/>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3950" y="4276725"/>
            <a:ext cx="711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1341438" y="2678113"/>
            <a:ext cx="1638300" cy="1057274"/>
          </a:xfrm>
          <a:prstGeom prst="wedgeRoundRectCallout">
            <a:avLst>
              <a:gd name="adj1" fmla="val 126454"/>
              <a:gd name="adj2" fmla="val 25263"/>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Next row starts at the left most leaf</a:t>
            </a:r>
            <a:endParaRPr lang="en-US" dirty="0" smtClean="0"/>
          </a:p>
        </p:txBody>
      </p:sp>
      <p:sp>
        <p:nvSpPr>
          <p:cNvPr id="4" name="Rounded Rectangular Callout 3"/>
          <p:cNvSpPr/>
          <p:nvPr/>
        </p:nvSpPr>
        <p:spPr>
          <a:xfrm>
            <a:off x="4933950" y="5935663"/>
            <a:ext cx="2873375" cy="723900"/>
          </a:xfrm>
          <a:prstGeom prst="wedgeRoundRectCallout">
            <a:avLst>
              <a:gd name="adj1" fmla="val -34093"/>
              <a:gd name="adj2" fmla="val -11644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And are added lef</a:t>
            </a:r>
            <a:r>
              <a:rPr lang="en-US" dirty="0" smtClean="0"/>
              <a:t>t to right</a:t>
            </a:r>
            <a:endParaRPr lang="en-US" dirty="0" smtClean="0"/>
          </a:p>
        </p:txBody>
      </p:sp>
    </p:spTree>
    <p:extLst>
      <p:ext uri="{BB962C8B-B14F-4D97-AF65-F5344CB8AC3E}">
        <p14:creationId xmlns:p14="http://schemas.microsoft.com/office/powerpoint/2010/main" val="22710867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wipe(left)">
                                      <p:cBhvr>
                                        <p:cTn id="7" dur="500"/>
                                        <p:tgtEl>
                                          <p:spTgt spid="2560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wipe(left)">
                                      <p:cBhvr>
                                        <p:cTn id="10" dur="500"/>
                                        <p:tgtEl>
                                          <p:spTgt spid="2560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5616"/>
                                        </p:tgtEl>
                                        <p:attrNameLst>
                                          <p:attrName>style.visibility</p:attrName>
                                        </p:attrNameLst>
                                      </p:cBhvr>
                                      <p:to>
                                        <p:strVal val="visible"/>
                                      </p:to>
                                    </p:set>
                                    <p:animEffect transition="in" filter="wipe(left)">
                                      <p:cBhvr>
                                        <p:cTn id="14" dur="500"/>
                                        <p:tgtEl>
                                          <p:spTgt spid="2561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wipe(left)">
                                      <p:cBhvr>
                                        <p:cTn id="17" dur="500"/>
                                        <p:tgtEl>
                                          <p:spTgt spid="2560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5607"/>
                                        </p:tgtEl>
                                        <p:attrNameLst>
                                          <p:attrName>style.visibility</p:attrName>
                                        </p:attrNameLst>
                                      </p:cBhvr>
                                      <p:to>
                                        <p:strVal val="visible"/>
                                      </p:to>
                                    </p:set>
                                    <p:animEffect transition="in" filter="wipe(left)">
                                      <p:cBhvr>
                                        <p:cTn id="21" dur="500"/>
                                        <p:tgtEl>
                                          <p:spTgt spid="2560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604"/>
                                        </p:tgtEl>
                                        <p:attrNameLst>
                                          <p:attrName>style.visibility</p:attrName>
                                        </p:attrNameLst>
                                      </p:cBhvr>
                                      <p:to>
                                        <p:strVal val="visible"/>
                                      </p:to>
                                    </p:set>
                                    <p:animEffect transition="in" filter="wipe(left)">
                                      <p:cBhvr>
                                        <p:cTn id="24" dur="500"/>
                                        <p:tgtEl>
                                          <p:spTgt spid="25604"/>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605"/>
                                        </p:tgtEl>
                                        <p:attrNameLst>
                                          <p:attrName>style.visibility</p:attrName>
                                        </p:attrNameLst>
                                      </p:cBhvr>
                                      <p:to>
                                        <p:strVal val="visible"/>
                                      </p:to>
                                    </p:set>
                                    <p:animEffect transition="in" filter="wipe(left)">
                                      <p:cBhvr>
                                        <p:cTn id="31" dur="500"/>
                                        <p:tgtEl>
                                          <p:spTgt spid="2560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04" grpId="0" animBg="1"/>
      <p:bldP spid="2560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4879976" y="3551239"/>
            <a:ext cx="365125" cy="13858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Line 2"/>
          <p:cNvSpPr>
            <a:spLocks noChangeShapeType="1"/>
          </p:cNvSpPr>
          <p:nvPr/>
        </p:nvSpPr>
        <p:spPr bwMode="auto">
          <a:xfrm flipV="1">
            <a:off x="3462339" y="4311650"/>
            <a:ext cx="822325" cy="1435100"/>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3"/>
          <p:cNvSpPr>
            <a:spLocks noChangeShapeType="1"/>
          </p:cNvSpPr>
          <p:nvPr/>
        </p:nvSpPr>
        <p:spPr bwMode="auto">
          <a:xfrm flipH="1">
            <a:off x="4298950" y="3505201"/>
            <a:ext cx="642938" cy="8223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Line 4"/>
          <p:cNvSpPr>
            <a:spLocks noChangeShapeType="1"/>
          </p:cNvSpPr>
          <p:nvPr/>
        </p:nvSpPr>
        <p:spPr bwMode="auto">
          <a:xfrm>
            <a:off x="4559300" y="5013325"/>
            <a:ext cx="731838" cy="914400"/>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flipH="1">
            <a:off x="6645275" y="3521076"/>
            <a:ext cx="522288" cy="9747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7256464" y="3459163"/>
            <a:ext cx="854075" cy="1401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9538" y="4205289"/>
            <a:ext cx="7048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8976" y="4251326"/>
            <a:ext cx="1444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7263" y="4114800"/>
            <a:ext cx="12049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8388" y="5737226"/>
            <a:ext cx="717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Line 11"/>
          <p:cNvSpPr>
            <a:spLocks noChangeShapeType="1"/>
          </p:cNvSpPr>
          <p:nvPr/>
        </p:nvSpPr>
        <p:spPr bwMode="auto">
          <a:xfrm>
            <a:off x="6524625" y="2378076"/>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2"/>
          <p:cNvSpPr>
            <a:spLocks noChangeShapeType="1"/>
          </p:cNvSpPr>
          <p:nvPr/>
        </p:nvSpPr>
        <p:spPr bwMode="auto">
          <a:xfrm flipH="1">
            <a:off x="5197476" y="2484439"/>
            <a:ext cx="887413" cy="700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Rectangle 13"/>
          <p:cNvSpPr>
            <a:spLocks noGrp="1" noChangeArrowheads="1"/>
          </p:cNvSpPr>
          <p:nvPr>
            <p:ph type="title"/>
          </p:nvPr>
        </p:nvSpPr>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Final Result for Complete Tree</a:t>
            </a:r>
            <a:endParaRPr lang="en-GB" altLang="en-US" dirty="0" smtClean="0"/>
          </a:p>
        </p:txBody>
      </p:sp>
      <p:pic>
        <p:nvPicPr>
          <p:cNvPr id="27664"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95938" y="18192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1375" y="3028950"/>
            <a:ext cx="80803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6"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97676" y="2968626"/>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1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33950" y="4098925"/>
            <a:ext cx="711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8" name="Picture 1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59101" y="5521325"/>
            <a:ext cx="1128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418054"/>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is so Great About Complete Tree</a:t>
            </a:r>
            <a:endParaRPr lang="en-US" dirty="0"/>
          </a:p>
        </p:txBody>
      </p:sp>
      <p:sp>
        <p:nvSpPr>
          <p:cNvPr id="3" name="Content Placeholder 2"/>
          <p:cNvSpPr>
            <a:spLocks noGrp="1"/>
          </p:cNvSpPr>
          <p:nvPr>
            <p:ph idx="1"/>
          </p:nvPr>
        </p:nvSpPr>
        <p:spPr/>
        <p:txBody>
          <a:bodyPr/>
          <a:lstStyle/>
          <a:p>
            <a:r>
              <a:rPr lang="en-US" dirty="0" smtClean="0"/>
              <a:t>Minimizes space – only nodes allocated for required data</a:t>
            </a:r>
          </a:p>
          <a:p>
            <a:r>
              <a:rPr lang="en-US" dirty="0" smtClean="0"/>
              <a:t>Minimizes the depth of the tree</a:t>
            </a:r>
          </a:p>
          <a:p>
            <a:pPr lvl="1"/>
            <a:r>
              <a:rPr lang="en-US" dirty="0" smtClean="0"/>
              <a:t>Max tree height &lt;= log N in size</a:t>
            </a:r>
          </a:p>
          <a:p>
            <a:r>
              <a:rPr lang="en-US" dirty="0" smtClean="0"/>
              <a:t>Data is stored in order of addition to tree (root is oldest)</a:t>
            </a:r>
          </a:p>
          <a:p>
            <a:pPr lvl="1"/>
            <a:r>
              <a:rPr lang="en-US" dirty="0" smtClean="0"/>
              <a:t>Lower right is newest</a:t>
            </a:r>
            <a:endParaRPr lang="en-US" dirty="0"/>
          </a:p>
        </p:txBody>
      </p:sp>
    </p:spTree>
    <p:extLst>
      <p:ext uri="{BB962C8B-B14F-4D97-AF65-F5344CB8AC3E}">
        <p14:creationId xmlns:p14="http://schemas.microsoft.com/office/powerpoint/2010/main" val="274550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p:cNvSpPr>
            <a:spLocks noChangeShapeType="1"/>
          </p:cNvSpPr>
          <p:nvPr/>
        </p:nvSpPr>
        <p:spPr bwMode="auto">
          <a:xfrm>
            <a:off x="4956176" y="3500439"/>
            <a:ext cx="365125" cy="13858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5" name="Line 2"/>
          <p:cNvSpPr>
            <a:spLocks noChangeShapeType="1"/>
          </p:cNvSpPr>
          <p:nvPr/>
        </p:nvSpPr>
        <p:spPr bwMode="auto">
          <a:xfrm flipV="1">
            <a:off x="3538539" y="4260850"/>
            <a:ext cx="822325" cy="1435100"/>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6" name="Line 3"/>
          <p:cNvSpPr>
            <a:spLocks noChangeShapeType="1"/>
          </p:cNvSpPr>
          <p:nvPr/>
        </p:nvSpPr>
        <p:spPr bwMode="auto">
          <a:xfrm flipH="1">
            <a:off x="4375150" y="3454401"/>
            <a:ext cx="642938" cy="8223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4"/>
          <p:cNvSpPr>
            <a:spLocks noChangeShapeType="1"/>
          </p:cNvSpPr>
          <p:nvPr/>
        </p:nvSpPr>
        <p:spPr bwMode="auto">
          <a:xfrm flipH="1">
            <a:off x="5365750" y="4978401"/>
            <a:ext cx="2619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flipH="1">
            <a:off x="6721475" y="3470276"/>
            <a:ext cx="522288" cy="9747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7332664" y="3408363"/>
            <a:ext cx="854075" cy="1401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868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5738" y="4154489"/>
            <a:ext cx="7048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5176" y="4200526"/>
            <a:ext cx="1444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3463" y="4064000"/>
            <a:ext cx="12049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4588" y="5686426"/>
            <a:ext cx="717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Line 11"/>
          <p:cNvSpPr>
            <a:spLocks noChangeShapeType="1"/>
          </p:cNvSpPr>
          <p:nvPr/>
        </p:nvSpPr>
        <p:spPr bwMode="auto">
          <a:xfrm>
            <a:off x="6600825" y="2327276"/>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H="1">
            <a:off x="5273676" y="2433639"/>
            <a:ext cx="887413" cy="700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Rectangle 13"/>
          <p:cNvSpPr>
            <a:spLocks noGrp="1" noChangeArrowheads="1"/>
          </p:cNvSpPr>
          <p:nvPr>
            <p:ph type="title"/>
          </p:nvPr>
        </p:nvSpPr>
        <p:spPr/>
        <p:txBody>
          <a:bodyPr/>
          <a:lstStyle/>
          <a:p>
            <a:pPr>
              <a:lnSpc>
                <a:spcPct val="95000"/>
              </a:lnSpc>
              <a:buClr>
                <a:srgbClr val="00FF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chemeClr val="accent1"/>
                </a:solidFill>
              </a:rPr>
              <a:t>Is This Complete?</a:t>
            </a:r>
          </a:p>
        </p:txBody>
      </p:sp>
      <p:pic>
        <p:nvPicPr>
          <p:cNvPr id="28687"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72138" y="17684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7575" y="2978150"/>
            <a:ext cx="80803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9"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3876" y="2917826"/>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0"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10150" y="4048125"/>
            <a:ext cx="711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1"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35301" y="5470525"/>
            <a:ext cx="1128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432737"/>
      </p:ext>
    </p:extLst>
  </p:cSld>
  <p:clrMapOvr>
    <a:masterClrMapping/>
  </p:clrMapOvr>
  <p:transition>
    <p:cover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1"/>
          <p:cNvSpPr>
            <a:spLocks noChangeShapeType="1"/>
          </p:cNvSpPr>
          <p:nvPr/>
        </p:nvSpPr>
        <p:spPr bwMode="auto">
          <a:xfrm>
            <a:off x="5222876" y="3576639"/>
            <a:ext cx="365125" cy="13858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9" name="Line 2"/>
          <p:cNvSpPr>
            <a:spLocks noChangeShapeType="1"/>
          </p:cNvSpPr>
          <p:nvPr/>
        </p:nvSpPr>
        <p:spPr bwMode="auto">
          <a:xfrm flipV="1">
            <a:off x="3805239" y="4337050"/>
            <a:ext cx="822325" cy="1435100"/>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3"/>
          <p:cNvSpPr>
            <a:spLocks noChangeShapeType="1"/>
          </p:cNvSpPr>
          <p:nvPr/>
        </p:nvSpPr>
        <p:spPr bwMode="auto">
          <a:xfrm flipH="1">
            <a:off x="4641850" y="3530601"/>
            <a:ext cx="642938" cy="8223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4"/>
          <p:cNvSpPr>
            <a:spLocks noChangeShapeType="1"/>
          </p:cNvSpPr>
          <p:nvPr/>
        </p:nvSpPr>
        <p:spPr bwMode="auto">
          <a:xfrm>
            <a:off x="4841876" y="4872039"/>
            <a:ext cx="792163" cy="1081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flipH="1">
            <a:off x="6988175" y="3546476"/>
            <a:ext cx="522288" cy="9747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76" y="4276726"/>
            <a:ext cx="1444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163" y="4140200"/>
            <a:ext cx="12049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1288" y="5762626"/>
            <a:ext cx="717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Line 9"/>
          <p:cNvSpPr>
            <a:spLocks noChangeShapeType="1"/>
          </p:cNvSpPr>
          <p:nvPr/>
        </p:nvSpPr>
        <p:spPr bwMode="auto">
          <a:xfrm>
            <a:off x="6867525" y="2403476"/>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flipH="1">
            <a:off x="5540376" y="2509839"/>
            <a:ext cx="887413" cy="7000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Rectangle 11"/>
          <p:cNvSpPr>
            <a:spLocks noGrp="1" noChangeArrowheads="1"/>
          </p:cNvSpPr>
          <p:nvPr>
            <p:ph type="title"/>
          </p:nvPr>
        </p:nvSpPr>
        <p:spPr/>
        <p:txBody>
          <a:bodyPr/>
          <a:lstStyle/>
          <a:p>
            <a:pPr>
              <a:lnSpc>
                <a:spcPct val="95000"/>
              </a:lnSpc>
              <a:buClr>
                <a:srgbClr val="00FF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chemeClr val="accent1"/>
                </a:solidFill>
              </a:rPr>
              <a:t>Is This Complete?</a:t>
            </a:r>
          </a:p>
        </p:txBody>
      </p:sp>
      <p:pic>
        <p:nvPicPr>
          <p:cNvPr id="29709"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8838" y="18446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4275" y="3054350"/>
            <a:ext cx="80803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40576" y="2994026"/>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76850" y="4124325"/>
            <a:ext cx="711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2001" y="5546725"/>
            <a:ext cx="1128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359792"/>
      </p:ext>
    </p:extLst>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graphicFrame>
        <p:nvGraphicFramePr>
          <p:cNvPr id="4" name="Content Placeholder 3"/>
          <p:cNvGraphicFramePr>
            <a:graphicFrameLocks noGrp="1"/>
          </p:cNvGraphicFramePr>
          <p:nvPr>
            <p:ph idx="1"/>
          </p:nvPr>
        </p:nvGraphicFramePr>
        <p:xfrm>
          <a:off x="1524000" y="1447801"/>
          <a:ext cx="9144000"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9601200" y="1828800"/>
            <a:ext cx="228600" cy="304800"/>
            <a:chOff x="609600" y="2057400"/>
            <a:chExt cx="228600" cy="304800"/>
          </a:xfrm>
        </p:grpSpPr>
        <p:cxnSp>
          <p:nvCxnSpPr>
            <p:cNvPr id="6" name="Straight Connector 5"/>
            <p:cNvCxnSpPr/>
            <p:nvPr/>
          </p:nvCxnSpPr>
          <p:spPr>
            <a:xfrm rot="16200000" flipH="1">
              <a:off x="609600" y="2286000"/>
              <a:ext cx="76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609600" y="21336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9601200" y="3352800"/>
            <a:ext cx="228600" cy="304800"/>
            <a:chOff x="609600" y="2057400"/>
            <a:chExt cx="228600" cy="304800"/>
          </a:xfrm>
        </p:grpSpPr>
        <p:cxnSp>
          <p:nvCxnSpPr>
            <p:cNvPr id="11" name="Straight Connector 10"/>
            <p:cNvCxnSpPr/>
            <p:nvPr/>
          </p:nvCxnSpPr>
          <p:spPr>
            <a:xfrm rot="16200000" flipH="1">
              <a:off x="609600" y="2286000"/>
              <a:ext cx="76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609600" y="21336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9601200" y="4114800"/>
            <a:ext cx="228600" cy="304800"/>
            <a:chOff x="609600" y="2057400"/>
            <a:chExt cx="228600" cy="304800"/>
          </a:xfrm>
        </p:grpSpPr>
        <p:cxnSp>
          <p:nvCxnSpPr>
            <p:cNvPr id="14" name="Straight Connector 13"/>
            <p:cNvCxnSpPr/>
            <p:nvPr/>
          </p:nvCxnSpPr>
          <p:spPr>
            <a:xfrm rot="16200000" flipH="1">
              <a:off x="609600" y="2286000"/>
              <a:ext cx="76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609600" y="21336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601200" y="4876800"/>
            <a:ext cx="228600" cy="304800"/>
            <a:chOff x="609600" y="2057400"/>
            <a:chExt cx="228600" cy="304800"/>
          </a:xfrm>
        </p:grpSpPr>
        <p:cxnSp>
          <p:nvCxnSpPr>
            <p:cNvPr id="17" name="Straight Connector 16"/>
            <p:cNvCxnSpPr/>
            <p:nvPr/>
          </p:nvCxnSpPr>
          <p:spPr>
            <a:xfrm rot="16200000" flipH="1">
              <a:off x="609600" y="2286000"/>
              <a:ext cx="76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09600" y="21336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9591675" y="2581275"/>
            <a:ext cx="228600" cy="304800"/>
            <a:chOff x="609600" y="2057400"/>
            <a:chExt cx="228600" cy="304800"/>
          </a:xfrm>
        </p:grpSpPr>
        <p:cxnSp>
          <p:nvCxnSpPr>
            <p:cNvPr id="20" name="Straight Connector 19"/>
            <p:cNvCxnSpPr/>
            <p:nvPr/>
          </p:nvCxnSpPr>
          <p:spPr>
            <a:xfrm rot="16200000" flipH="1">
              <a:off x="609600" y="2286000"/>
              <a:ext cx="76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609600" y="21336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9704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1"/>
          <p:cNvSpPr>
            <a:spLocks noChangeShapeType="1"/>
          </p:cNvSpPr>
          <p:nvPr/>
        </p:nvSpPr>
        <p:spPr bwMode="auto">
          <a:xfrm>
            <a:off x="6207125" y="3127376"/>
            <a:ext cx="731838" cy="898525"/>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3" name="Rectangle 2"/>
          <p:cNvSpPr>
            <a:spLocks noGrp="1" noChangeArrowheads="1"/>
          </p:cNvSpPr>
          <p:nvPr>
            <p:ph type="title"/>
          </p:nvPr>
        </p:nvSpPr>
        <p:spPr/>
        <p:txBody>
          <a:bodyPr/>
          <a:lstStyle/>
          <a:p>
            <a:pPr>
              <a:lnSpc>
                <a:spcPct val="95000"/>
              </a:lnSpc>
              <a:buClr>
                <a:srgbClr val="00FF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chemeClr val="accent1"/>
                </a:solidFill>
              </a:rPr>
              <a:t>Is This Complete?</a:t>
            </a:r>
          </a:p>
        </p:txBody>
      </p:sp>
      <p:pic>
        <p:nvPicPr>
          <p:cNvPr id="3072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438" y="25685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0176" y="3717926"/>
            <a:ext cx="873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976792"/>
      </p:ext>
    </p:extLst>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a:lnSpc>
                <a:spcPct val="95000"/>
              </a:lnSpc>
              <a:buClr>
                <a:srgbClr val="00FF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solidFill>
                  <a:schemeClr val="accent1"/>
                </a:solidFill>
              </a:rPr>
              <a:t>Are These Complete</a:t>
            </a:r>
            <a:r>
              <a:rPr lang="en-GB" altLang="en-US" dirty="0" smtClean="0">
                <a:solidFill>
                  <a:schemeClr val="accent1"/>
                </a:solidFill>
              </a:rPr>
              <a:t>?</a:t>
            </a:r>
          </a:p>
        </p:txBody>
      </p:sp>
      <p:pic>
        <p:nvPicPr>
          <p:cNvPr id="317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4338" y="3038476"/>
            <a:ext cx="1433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7289800" y="2540000"/>
            <a:ext cx="2438400" cy="2273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Tree>
    <p:extLst>
      <p:ext uri="{BB962C8B-B14F-4D97-AF65-F5344CB8AC3E}">
        <p14:creationId xmlns:p14="http://schemas.microsoft.com/office/powerpoint/2010/main" val="1469693485"/>
      </p:ext>
    </p:extLst>
  </p:cSld>
  <p:clrMapOvr>
    <a:masterClrMapping/>
  </p:clrMapOvr>
  <p:transition>
    <p:cover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lstStyle/>
          <a:p>
            <a:pPr>
              <a:lnSpc>
                <a:spcPct val="90000"/>
              </a:lnSpc>
            </a:pPr>
            <a:r>
              <a:rPr lang="en-US" sz="2800" dirty="0" smtClean="0">
                <a:solidFill>
                  <a:schemeClr val="bg1">
                    <a:lumMod val="85000"/>
                  </a:schemeClr>
                </a:solidFill>
              </a:rPr>
              <a:t>Tree Overview</a:t>
            </a:r>
          </a:p>
          <a:p>
            <a:pPr>
              <a:lnSpc>
                <a:spcPct val="90000"/>
              </a:lnSpc>
            </a:pPr>
            <a:r>
              <a:rPr lang="en-US" sz="2800" dirty="0" smtClean="0">
                <a:solidFill>
                  <a:schemeClr val="bg1">
                    <a:lumMod val="85000"/>
                  </a:schemeClr>
                </a:solidFill>
              </a:rPr>
              <a:t>Tree Traversal</a:t>
            </a:r>
          </a:p>
          <a:p>
            <a:pPr>
              <a:lnSpc>
                <a:spcPct val="90000"/>
              </a:lnSpc>
            </a:pPr>
            <a:r>
              <a:rPr lang="en-US" sz="2800" dirty="0" smtClean="0"/>
              <a:t>CRUD Operations</a:t>
            </a:r>
            <a:endParaRPr lang="en-US" dirty="0"/>
          </a:p>
        </p:txBody>
      </p:sp>
    </p:spTree>
    <p:extLst>
      <p:ext uri="{BB962C8B-B14F-4D97-AF65-F5344CB8AC3E}">
        <p14:creationId xmlns:p14="http://schemas.microsoft.com/office/powerpoint/2010/main" val="2574007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 BST</a:t>
            </a:r>
            <a:endParaRPr lang="en-US" dirty="0"/>
          </a:p>
        </p:txBody>
      </p:sp>
      <p:sp>
        <p:nvSpPr>
          <p:cNvPr id="3" name="Content Placeholder 2"/>
          <p:cNvSpPr>
            <a:spLocks noGrp="1"/>
          </p:cNvSpPr>
          <p:nvPr>
            <p:ph idx="1"/>
          </p:nvPr>
        </p:nvSpPr>
        <p:spPr>
          <a:xfrm>
            <a:off x="1752600" y="2008094"/>
            <a:ext cx="8261873" cy="3603812"/>
          </a:xfrm>
        </p:spPr>
        <p:txBody>
          <a:bodyPr/>
          <a:lstStyle/>
          <a:p>
            <a:r>
              <a:rPr lang="en-US" dirty="0" smtClean="0"/>
              <a:t>What sort of traversal needed? Goal is to display the tree with sorted values.</a:t>
            </a:r>
            <a:endParaRPr lang="en-US" dirty="0"/>
          </a:p>
        </p:txBody>
      </p:sp>
      <p:grpSp>
        <p:nvGrpSpPr>
          <p:cNvPr id="4" name="Group 3"/>
          <p:cNvGrpSpPr/>
          <p:nvPr/>
        </p:nvGrpSpPr>
        <p:grpSpPr>
          <a:xfrm>
            <a:off x="5257800" y="2514600"/>
            <a:ext cx="1752600" cy="1143000"/>
            <a:chOff x="1447800" y="1752600"/>
            <a:chExt cx="1752600" cy="1143000"/>
          </a:xfrm>
        </p:grpSpPr>
        <p:grpSp>
          <p:nvGrpSpPr>
            <p:cNvPr id="5"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124200" y="3962400"/>
            <a:ext cx="1752600" cy="1143000"/>
            <a:chOff x="1447800" y="1752600"/>
            <a:chExt cx="1752600" cy="1143000"/>
          </a:xfrm>
        </p:grpSpPr>
        <p:grpSp>
          <p:nvGrpSpPr>
            <p:cNvPr id="10"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7467600" y="3962400"/>
            <a:ext cx="1752600" cy="1143000"/>
            <a:chOff x="1447800" y="1752600"/>
            <a:chExt cx="1752600" cy="1143000"/>
          </a:xfrm>
        </p:grpSpPr>
        <p:grpSp>
          <p:nvGrpSpPr>
            <p:cNvPr id="15"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752600" y="5486400"/>
            <a:ext cx="1752600" cy="1143000"/>
            <a:chOff x="1447800" y="1752600"/>
            <a:chExt cx="1752600" cy="1143000"/>
          </a:xfrm>
        </p:grpSpPr>
        <p:grpSp>
          <p:nvGrpSpPr>
            <p:cNvPr id="20"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86200" y="5486400"/>
            <a:ext cx="1752600" cy="1143000"/>
            <a:chOff x="1447800" y="1752600"/>
            <a:chExt cx="1752600" cy="1143000"/>
          </a:xfrm>
        </p:grpSpPr>
        <p:grpSp>
          <p:nvGrpSpPr>
            <p:cNvPr id="25"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629400" y="5486400"/>
            <a:ext cx="1752600" cy="1143000"/>
            <a:chOff x="1447800" y="1752600"/>
            <a:chExt cx="1752600" cy="1143000"/>
          </a:xfrm>
        </p:grpSpPr>
        <p:grpSp>
          <p:nvGrpSpPr>
            <p:cNvPr id="30"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8686800" y="5486400"/>
            <a:ext cx="1752600" cy="1143000"/>
            <a:chOff x="1447800" y="1752600"/>
            <a:chExt cx="1752600" cy="1143000"/>
          </a:xfrm>
        </p:grpSpPr>
        <p:grpSp>
          <p:nvGrpSpPr>
            <p:cNvPr id="35"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41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r>
              <a:rPr lang="en-US" dirty="0" smtClean="0"/>
              <a:t>What order traversal do we need?</a:t>
            </a:r>
            <a:endParaRPr lang="en-US" dirty="0"/>
          </a:p>
        </p:txBody>
      </p:sp>
      <p:grpSp>
        <p:nvGrpSpPr>
          <p:cNvPr id="4" name="Group 3"/>
          <p:cNvGrpSpPr/>
          <p:nvPr/>
        </p:nvGrpSpPr>
        <p:grpSpPr>
          <a:xfrm>
            <a:off x="5257800" y="2514600"/>
            <a:ext cx="1752600" cy="1143000"/>
            <a:chOff x="1447800" y="1752600"/>
            <a:chExt cx="1752600" cy="1143000"/>
          </a:xfrm>
        </p:grpSpPr>
        <p:grpSp>
          <p:nvGrpSpPr>
            <p:cNvPr id="5"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124200" y="3962400"/>
            <a:ext cx="1752600" cy="1143000"/>
            <a:chOff x="1447800" y="1752600"/>
            <a:chExt cx="1752600" cy="1143000"/>
          </a:xfrm>
        </p:grpSpPr>
        <p:grpSp>
          <p:nvGrpSpPr>
            <p:cNvPr id="10"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7467600" y="3962400"/>
            <a:ext cx="1752600" cy="1143000"/>
            <a:chOff x="1447800" y="1752600"/>
            <a:chExt cx="1752600" cy="1143000"/>
          </a:xfrm>
        </p:grpSpPr>
        <p:grpSp>
          <p:nvGrpSpPr>
            <p:cNvPr id="15"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752600" y="5486400"/>
            <a:ext cx="1752600" cy="1143000"/>
            <a:chOff x="1447800" y="1752600"/>
            <a:chExt cx="1752600" cy="1143000"/>
          </a:xfrm>
        </p:grpSpPr>
        <p:grpSp>
          <p:nvGrpSpPr>
            <p:cNvPr id="20"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86200" y="5486400"/>
            <a:ext cx="1752600" cy="1143000"/>
            <a:chOff x="1447800" y="1752600"/>
            <a:chExt cx="1752600" cy="1143000"/>
          </a:xfrm>
        </p:grpSpPr>
        <p:grpSp>
          <p:nvGrpSpPr>
            <p:cNvPr id="25"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629400" y="5486400"/>
            <a:ext cx="1752600" cy="1143000"/>
            <a:chOff x="1447800" y="1752600"/>
            <a:chExt cx="1752600" cy="1143000"/>
          </a:xfrm>
        </p:grpSpPr>
        <p:grpSp>
          <p:nvGrpSpPr>
            <p:cNvPr id="30"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8686800" y="5486400"/>
            <a:ext cx="1752600" cy="1143000"/>
            <a:chOff x="1447800" y="1752600"/>
            <a:chExt cx="1752600" cy="1143000"/>
          </a:xfrm>
        </p:grpSpPr>
        <p:grpSp>
          <p:nvGrpSpPr>
            <p:cNvPr id="35"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839200" y="2743200"/>
            <a:ext cx="1145250" cy="523220"/>
          </a:xfrm>
          <a:prstGeom prst="rect">
            <a:avLst/>
          </a:prstGeom>
          <a:noFill/>
        </p:spPr>
        <p:txBody>
          <a:bodyPr wrap="none" rtlCol="0">
            <a:spAutoFit/>
          </a:bodyPr>
          <a:lstStyle/>
          <a:p>
            <a:pPr algn="ctr"/>
            <a:r>
              <a:rPr lang="en-US" sz="2800" dirty="0">
                <a:solidFill>
                  <a:srgbClr val="002060"/>
                </a:solidFill>
              </a:rPr>
              <a:t>Big O?</a:t>
            </a:r>
          </a:p>
        </p:txBody>
      </p:sp>
    </p:spTree>
    <p:extLst>
      <p:ext uri="{BB962C8B-B14F-4D97-AF65-F5344CB8AC3E}">
        <p14:creationId xmlns:p14="http://schemas.microsoft.com/office/powerpoint/2010/main" val="1045694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Practice</a:t>
            </a:r>
            <a:br>
              <a:rPr lang="en-US" dirty="0" smtClean="0"/>
            </a:br>
            <a:r>
              <a:rPr lang="en-US" sz="3100" i="1" dirty="0" smtClean="0"/>
              <a:t>(1 of 3)</a:t>
            </a:r>
            <a:endParaRPr lang="en-US" i="1" dirty="0"/>
          </a:p>
        </p:txBody>
      </p:sp>
      <p:sp>
        <p:nvSpPr>
          <p:cNvPr id="3" name="Content Placeholder 2"/>
          <p:cNvSpPr>
            <a:spLocks noGrp="1"/>
          </p:cNvSpPr>
          <p:nvPr>
            <p:ph idx="1"/>
          </p:nvPr>
        </p:nvSpPr>
        <p:spPr/>
        <p:txBody>
          <a:bodyPr/>
          <a:lstStyle/>
          <a:p>
            <a:r>
              <a:rPr lang="en-US" dirty="0" smtClean="0"/>
              <a:t>Define a </a:t>
            </a:r>
            <a:r>
              <a:rPr lang="en-US" dirty="0" err="1" smtClean="0"/>
              <a:t>TreeNode</a:t>
            </a:r>
            <a:r>
              <a:rPr lang="en-US" dirty="0" smtClean="0"/>
              <a:t> Class with properties</a:t>
            </a:r>
          </a:p>
          <a:p>
            <a:pPr lvl="1"/>
            <a:r>
              <a:rPr lang="en-US" dirty="0" smtClean="0"/>
              <a:t>T data;</a:t>
            </a:r>
          </a:p>
          <a:p>
            <a:pPr lvl="1"/>
            <a:r>
              <a:rPr lang="en-US" dirty="0" err="1" smtClean="0"/>
              <a:t>TreeNode</a:t>
            </a:r>
            <a:r>
              <a:rPr lang="en-US" dirty="0"/>
              <a:t> </a:t>
            </a:r>
            <a:r>
              <a:rPr lang="en-US" dirty="0" smtClean="0"/>
              <a:t>*</a:t>
            </a:r>
            <a:r>
              <a:rPr lang="en-US" dirty="0" err="1" smtClean="0"/>
              <a:t>lChild</a:t>
            </a:r>
            <a:r>
              <a:rPr lang="en-US" dirty="0" smtClean="0"/>
              <a:t>;</a:t>
            </a:r>
          </a:p>
          <a:p>
            <a:pPr lvl="1"/>
            <a:r>
              <a:rPr lang="en-US" dirty="0" err="1" smtClean="0"/>
              <a:t>TreeNode</a:t>
            </a:r>
            <a:r>
              <a:rPr lang="en-US" dirty="0" smtClean="0"/>
              <a:t> *</a:t>
            </a:r>
            <a:r>
              <a:rPr lang="en-US" dirty="0" err="1" smtClean="0"/>
              <a:t>rChild</a:t>
            </a:r>
            <a:r>
              <a:rPr lang="en-US" dirty="0" smtClean="0"/>
              <a:t>;</a:t>
            </a:r>
          </a:p>
          <a:p>
            <a:r>
              <a:rPr lang="en-US" dirty="0" smtClean="0"/>
              <a:t>Add the following methods</a:t>
            </a:r>
          </a:p>
          <a:p>
            <a:pPr lvl="1"/>
            <a:r>
              <a:rPr lang="en-US" dirty="0" smtClean="0"/>
              <a:t>Default and General constructors</a:t>
            </a:r>
          </a:p>
          <a:p>
            <a:pPr lvl="1"/>
            <a:r>
              <a:rPr lang="en-US" dirty="0" smtClean="0"/>
              <a:t>Destructor</a:t>
            </a:r>
          </a:p>
          <a:p>
            <a:pPr lvl="1"/>
            <a:r>
              <a:rPr lang="en-US" dirty="0" smtClean="0"/>
              <a:t>Print() method</a:t>
            </a:r>
          </a:p>
          <a:p>
            <a:pPr lvl="1"/>
            <a:endParaRPr lang="en-US" dirty="0"/>
          </a:p>
        </p:txBody>
      </p:sp>
    </p:spTree>
    <p:extLst>
      <p:ext uri="{BB962C8B-B14F-4D97-AF65-F5344CB8AC3E}">
        <p14:creationId xmlns:p14="http://schemas.microsoft.com/office/powerpoint/2010/main" val="226095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Insertion into a BST</a:t>
            </a:r>
            <a:br>
              <a:rPr lang="en-US" dirty="0" smtClean="0"/>
            </a:br>
            <a:r>
              <a:rPr lang="en-US" sz="3100" i="1" dirty="0" smtClean="0">
                <a:hlinkClick r:id="rId2"/>
              </a:rPr>
              <a:t>Interactive Tool</a:t>
            </a:r>
            <a:endParaRPr lang="en-US" i="1" dirty="0"/>
          </a:p>
        </p:txBody>
      </p:sp>
      <p:grpSp>
        <p:nvGrpSpPr>
          <p:cNvPr id="4" name="Group 3"/>
          <p:cNvGrpSpPr/>
          <p:nvPr/>
        </p:nvGrpSpPr>
        <p:grpSpPr>
          <a:xfrm>
            <a:off x="5257800" y="2514600"/>
            <a:ext cx="1752600" cy="1143000"/>
            <a:chOff x="1447800" y="1752600"/>
            <a:chExt cx="1752600" cy="1143000"/>
          </a:xfrm>
        </p:grpSpPr>
        <p:grpSp>
          <p:nvGrpSpPr>
            <p:cNvPr id="5"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124200" y="3962400"/>
            <a:ext cx="1752600" cy="1143000"/>
            <a:chOff x="1447800" y="1752600"/>
            <a:chExt cx="1752600" cy="1143000"/>
          </a:xfrm>
        </p:grpSpPr>
        <p:grpSp>
          <p:nvGrpSpPr>
            <p:cNvPr id="10"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7467600" y="3962400"/>
            <a:ext cx="1752600" cy="1143000"/>
            <a:chOff x="1447800" y="1752600"/>
            <a:chExt cx="1752600" cy="1143000"/>
          </a:xfrm>
        </p:grpSpPr>
        <p:grpSp>
          <p:nvGrpSpPr>
            <p:cNvPr id="15"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752600" y="5486400"/>
            <a:ext cx="1752600" cy="1143000"/>
            <a:chOff x="1447800" y="1752600"/>
            <a:chExt cx="1752600" cy="1143000"/>
          </a:xfrm>
        </p:grpSpPr>
        <p:grpSp>
          <p:nvGrpSpPr>
            <p:cNvPr id="20"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86200" y="5486400"/>
            <a:ext cx="1752600" cy="1143000"/>
            <a:chOff x="1447800" y="1752600"/>
            <a:chExt cx="1752600" cy="1143000"/>
          </a:xfrm>
        </p:grpSpPr>
        <p:grpSp>
          <p:nvGrpSpPr>
            <p:cNvPr id="25"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629400" y="5486400"/>
            <a:ext cx="1752600" cy="1143000"/>
            <a:chOff x="1447800" y="1752600"/>
            <a:chExt cx="1752600" cy="1143000"/>
          </a:xfrm>
        </p:grpSpPr>
        <p:grpSp>
          <p:nvGrpSpPr>
            <p:cNvPr id="30"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8686800" y="5486400"/>
            <a:ext cx="1752600" cy="1143000"/>
            <a:chOff x="1447800" y="1752600"/>
            <a:chExt cx="1752600" cy="1143000"/>
          </a:xfrm>
        </p:grpSpPr>
        <p:grpSp>
          <p:nvGrpSpPr>
            <p:cNvPr id="35"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790024" y="3395990"/>
            <a:ext cx="1298753" cy="584775"/>
          </a:xfrm>
          <a:prstGeom prst="rect">
            <a:avLst/>
          </a:prstGeom>
          <a:noFill/>
        </p:spPr>
        <p:txBody>
          <a:bodyPr wrap="none" rtlCol="0">
            <a:spAutoFit/>
          </a:bodyPr>
          <a:lstStyle/>
          <a:p>
            <a:pPr algn="ctr"/>
            <a:r>
              <a:rPr lang="en-US" sz="3200" dirty="0">
                <a:solidFill>
                  <a:srgbClr val="002060"/>
                </a:solidFill>
              </a:rPr>
              <a:t>Big O?</a:t>
            </a:r>
          </a:p>
        </p:txBody>
      </p: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58</a:t>
            </a:r>
          </a:p>
        </p:txBody>
      </p:sp>
    </p:spTree>
    <p:extLst>
      <p:ext uri="{BB962C8B-B14F-4D97-AF65-F5344CB8AC3E}">
        <p14:creationId xmlns:p14="http://schemas.microsoft.com/office/powerpoint/2010/main" val="2657196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Practice</a:t>
            </a:r>
            <a:br>
              <a:rPr lang="en-US" dirty="0" smtClean="0"/>
            </a:br>
            <a:r>
              <a:rPr lang="en-US" sz="3100" i="1" dirty="0" smtClean="0"/>
              <a:t>(2 of 3)</a:t>
            </a:r>
            <a:endParaRPr lang="en-US" i="1" dirty="0"/>
          </a:p>
        </p:txBody>
      </p:sp>
      <p:sp>
        <p:nvSpPr>
          <p:cNvPr id="3" name="Content Placeholder 2"/>
          <p:cNvSpPr>
            <a:spLocks noGrp="1"/>
          </p:cNvSpPr>
          <p:nvPr>
            <p:ph idx="1"/>
          </p:nvPr>
        </p:nvSpPr>
        <p:spPr/>
        <p:txBody>
          <a:bodyPr/>
          <a:lstStyle/>
          <a:p>
            <a:r>
              <a:rPr lang="en-US" dirty="0" smtClean="0"/>
              <a:t>Add the insertion method</a:t>
            </a:r>
          </a:p>
          <a:p>
            <a:pPr lvl="1"/>
            <a:r>
              <a:rPr lang="en-US" dirty="0" smtClean="0"/>
              <a:t>Input parameter is an item to be added (data=item)</a:t>
            </a:r>
          </a:p>
          <a:p>
            <a:r>
              <a:rPr lang="en-US" dirty="0" smtClean="0"/>
              <a:t>Recursively traverse the tree based upon the item value</a:t>
            </a:r>
          </a:p>
          <a:p>
            <a:pPr lvl="1"/>
            <a:r>
              <a:rPr lang="en-US" dirty="0" smtClean="0"/>
              <a:t>if item &lt; data</a:t>
            </a:r>
          </a:p>
          <a:p>
            <a:pPr lvl="2"/>
            <a:r>
              <a:rPr lang="en-US" dirty="0" smtClean="0"/>
              <a:t>If left tree is null, add a new node</a:t>
            </a:r>
          </a:p>
          <a:p>
            <a:pPr lvl="2"/>
            <a:r>
              <a:rPr lang="en-US" dirty="0" smtClean="0"/>
              <a:t>Else go to left tree pointer</a:t>
            </a:r>
          </a:p>
          <a:p>
            <a:pPr lvl="1"/>
            <a:r>
              <a:rPr lang="en-US" dirty="0" smtClean="0"/>
              <a:t>If item &gt; data, </a:t>
            </a:r>
          </a:p>
          <a:p>
            <a:pPr lvl="2"/>
            <a:r>
              <a:rPr lang="en-US" dirty="0" smtClean="0"/>
              <a:t>If right tree is null, add a new node</a:t>
            </a:r>
          </a:p>
          <a:p>
            <a:pPr lvl="2"/>
            <a:r>
              <a:rPr lang="en-US" dirty="0" smtClean="0"/>
              <a:t>Else go to right tree pointer</a:t>
            </a:r>
          </a:p>
          <a:p>
            <a:pPr lvl="1"/>
            <a:endParaRPr lang="en-US" dirty="0" smtClean="0"/>
          </a:p>
          <a:p>
            <a:pPr lvl="1"/>
            <a:endParaRPr lang="en-US" dirty="0"/>
          </a:p>
        </p:txBody>
      </p:sp>
    </p:spTree>
    <p:extLst>
      <p:ext uri="{BB962C8B-B14F-4D97-AF65-F5344CB8AC3E}">
        <p14:creationId xmlns:p14="http://schemas.microsoft.com/office/powerpoint/2010/main" val="297297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r>
              <a:rPr lang="en-US" dirty="0" smtClean="0"/>
              <a:t>What traversal is recommended?</a:t>
            </a:r>
            <a:endParaRPr lang="en-US" dirty="0"/>
          </a:p>
        </p:txBody>
      </p:sp>
      <p:grpSp>
        <p:nvGrpSpPr>
          <p:cNvPr id="4" name="Group 3"/>
          <p:cNvGrpSpPr/>
          <p:nvPr/>
        </p:nvGrpSpPr>
        <p:grpSpPr>
          <a:xfrm>
            <a:off x="5257800" y="2514600"/>
            <a:ext cx="1752600" cy="1143000"/>
            <a:chOff x="1447800" y="1752600"/>
            <a:chExt cx="1752600" cy="1143000"/>
          </a:xfrm>
        </p:grpSpPr>
        <p:grpSp>
          <p:nvGrpSpPr>
            <p:cNvPr id="5"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124200" y="3962400"/>
            <a:ext cx="1752600" cy="1143000"/>
            <a:chOff x="1447800" y="1752600"/>
            <a:chExt cx="1752600" cy="1143000"/>
          </a:xfrm>
        </p:grpSpPr>
        <p:grpSp>
          <p:nvGrpSpPr>
            <p:cNvPr id="10"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7467600" y="3962400"/>
            <a:ext cx="1752600" cy="1143000"/>
            <a:chOff x="1447800" y="1752600"/>
            <a:chExt cx="1752600" cy="1143000"/>
          </a:xfrm>
        </p:grpSpPr>
        <p:grpSp>
          <p:nvGrpSpPr>
            <p:cNvPr id="15"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752600" y="5486400"/>
            <a:ext cx="1752600" cy="1143000"/>
            <a:chOff x="1447800" y="1752600"/>
            <a:chExt cx="1752600" cy="1143000"/>
          </a:xfrm>
        </p:grpSpPr>
        <p:grpSp>
          <p:nvGrpSpPr>
            <p:cNvPr id="20"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86200" y="5486400"/>
            <a:ext cx="1752600" cy="1143000"/>
            <a:chOff x="1447800" y="1752600"/>
            <a:chExt cx="1752600" cy="1143000"/>
          </a:xfrm>
        </p:grpSpPr>
        <p:grpSp>
          <p:nvGrpSpPr>
            <p:cNvPr id="25"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629400" y="5486400"/>
            <a:ext cx="1752600" cy="1143000"/>
            <a:chOff x="1447800" y="1752600"/>
            <a:chExt cx="1752600" cy="1143000"/>
          </a:xfrm>
        </p:grpSpPr>
        <p:grpSp>
          <p:nvGrpSpPr>
            <p:cNvPr id="30"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8686800" y="5486400"/>
            <a:ext cx="1752600" cy="1143000"/>
            <a:chOff x="1447800" y="1752600"/>
            <a:chExt cx="1752600" cy="1143000"/>
          </a:xfrm>
        </p:grpSpPr>
        <p:grpSp>
          <p:nvGrpSpPr>
            <p:cNvPr id="35"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715044" y="2562880"/>
            <a:ext cx="1145250" cy="523220"/>
          </a:xfrm>
          <a:prstGeom prst="rect">
            <a:avLst/>
          </a:prstGeom>
          <a:noFill/>
        </p:spPr>
        <p:txBody>
          <a:bodyPr wrap="none" rtlCol="0">
            <a:spAutoFit/>
          </a:bodyPr>
          <a:lstStyle/>
          <a:p>
            <a:pPr algn="ctr"/>
            <a:r>
              <a:rPr lang="en-US" sz="2800" dirty="0">
                <a:solidFill>
                  <a:srgbClr val="002060"/>
                </a:solidFill>
              </a:rPr>
              <a:t>Big O?</a:t>
            </a:r>
          </a:p>
        </p:txBody>
      </p:sp>
    </p:spTree>
    <p:extLst>
      <p:ext uri="{BB962C8B-B14F-4D97-AF65-F5344CB8AC3E}">
        <p14:creationId xmlns:p14="http://schemas.microsoft.com/office/powerpoint/2010/main" val="1488344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Practice</a:t>
            </a:r>
            <a:br>
              <a:rPr lang="en-US" dirty="0" smtClean="0"/>
            </a:br>
            <a:r>
              <a:rPr lang="en-US" sz="3100" i="1" dirty="0" smtClean="0"/>
              <a:t>(3 of 3)</a:t>
            </a:r>
            <a:endParaRPr lang="en-US" i="1" dirty="0"/>
          </a:p>
        </p:txBody>
      </p:sp>
      <p:sp>
        <p:nvSpPr>
          <p:cNvPr id="3" name="Content Placeholder 2"/>
          <p:cNvSpPr>
            <a:spLocks noGrp="1"/>
          </p:cNvSpPr>
          <p:nvPr>
            <p:ph idx="1"/>
          </p:nvPr>
        </p:nvSpPr>
        <p:spPr/>
        <p:txBody>
          <a:bodyPr/>
          <a:lstStyle/>
          <a:p>
            <a:r>
              <a:rPr lang="en-US" dirty="0" smtClean="0"/>
              <a:t>Add the search method</a:t>
            </a:r>
          </a:p>
          <a:p>
            <a:pPr lvl="1"/>
            <a:r>
              <a:rPr lang="en-US" dirty="0" smtClean="0"/>
              <a:t>Returns true if item is found</a:t>
            </a:r>
          </a:p>
          <a:p>
            <a:r>
              <a:rPr lang="en-US" dirty="0" smtClean="0"/>
              <a:t>Recursively search the tree based upon sorted value</a:t>
            </a:r>
          </a:p>
          <a:p>
            <a:pPr lvl="1"/>
            <a:r>
              <a:rPr lang="en-US" dirty="0" smtClean="0"/>
              <a:t>If item &lt; data recursively call the search with the left node</a:t>
            </a:r>
          </a:p>
          <a:p>
            <a:pPr lvl="1"/>
            <a:r>
              <a:rPr lang="en-US" dirty="0" smtClean="0"/>
              <a:t>If item &gt; data recursively call the search with the right node</a:t>
            </a:r>
          </a:p>
          <a:p>
            <a:r>
              <a:rPr lang="en-US" dirty="0" smtClean="0"/>
              <a:t>Last statement should be return false</a:t>
            </a:r>
            <a:endParaRPr lang="en-US" dirty="0"/>
          </a:p>
        </p:txBody>
      </p:sp>
    </p:spTree>
    <p:extLst>
      <p:ext uri="{BB962C8B-B14F-4D97-AF65-F5344CB8AC3E}">
        <p14:creationId xmlns:p14="http://schemas.microsoft.com/office/powerpoint/2010/main" val="133597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160" y="644761"/>
            <a:ext cx="9286993" cy="1202485"/>
          </a:xfrm>
        </p:spPr>
        <p:txBody>
          <a:bodyPr/>
          <a:lstStyle/>
          <a:p>
            <a:r>
              <a:rPr lang="en-US" dirty="0" smtClean="0"/>
              <a:t>Topics</a:t>
            </a:r>
            <a:endParaRPr lang="en-US" dirty="0"/>
          </a:p>
        </p:txBody>
      </p:sp>
      <p:sp>
        <p:nvSpPr>
          <p:cNvPr id="3" name="Content Placeholder 2"/>
          <p:cNvSpPr>
            <a:spLocks noGrp="1"/>
          </p:cNvSpPr>
          <p:nvPr>
            <p:ph idx="1"/>
          </p:nvPr>
        </p:nvSpPr>
        <p:spPr>
          <a:xfrm>
            <a:off x="1950719" y="1860167"/>
            <a:ext cx="8261873" cy="3603812"/>
          </a:xfrm>
        </p:spPr>
        <p:txBody>
          <a:bodyPr/>
          <a:lstStyle/>
          <a:p>
            <a:pPr>
              <a:lnSpc>
                <a:spcPct val="90000"/>
              </a:lnSpc>
            </a:pPr>
            <a:r>
              <a:rPr lang="en-US" sz="2800" dirty="0" smtClean="0"/>
              <a:t>Project Five Preview</a:t>
            </a:r>
          </a:p>
          <a:p>
            <a:pPr>
              <a:lnSpc>
                <a:spcPct val="90000"/>
              </a:lnSpc>
            </a:pPr>
            <a:r>
              <a:rPr lang="en-US" sz="2800" dirty="0" smtClean="0"/>
              <a:t>Tree Overview</a:t>
            </a:r>
          </a:p>
          <a:p>
            <a:pPr>
              <a:lnSpc>
                <a:spcPct val="90000"/>
              </a:lnSpc>
            </a:pPr>
            <a:r>
              <a:rPr lang="en-US" sz="2800" dirty="0" smtClean="0"/>
              <a:t>Tree Traversal</a:t>
            </a:r>
          </a:p>
          <a:p>
            <a:pPr>
              <a:lnSpc>
                <a:spcPct val="90000"/>
              </a:lnSpc>
            </a:pPr>
            <a:r>
              <a:rPr lang="en-US" sz="2800" dirty="0" smtClean="0"/>
              <a:t>CRUD Operations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3281" y="3402766"/>
            <a:ext cx="2875613" cy="2875613"/>
          </a:xfrm>
          <a:prstGeom prst="rect">
            <a:avLst/>
          </a:prstGeom>
        </p:spPr>
      </p:pic>
    </p:spTree>
    <p:extLst>
      <p:ext uri="{BB962C8B-B14F-4D97-AF65-F5344CB8AC3E}">
        <p14:creationId xmlns:p14="http://schemas.microsoft.com/office/powerpoint/2010/main" val="115862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from a BST</a:t>
            </a:r>
            <a:endParaRPr lang="en-US" dirty="0"/>
          </a:p>
        </p:txBody>
      </p:sp>
      <p:sp>
        <p:nvSpPr>
          <p:cNvPr id="3" name="Content Placeholder 2"/>
          <p:cNvSpPr>
            <a:spLocks noGrp="1"/>
          </p:cNvSpPr>
          <p:nvPr>
            <p:ph idx="1"/>
          </p:nvPr>
        </p:nvSpPr>
        <p:spPr/>
        <p:txBody>
          <a:bodyPr>
            <a:normAutofit lnSpcReduction="10000"/>
          </a:bodyPr>
          <a:lstStyle/>
          <a:p>
            <a:r>
              <a:rPr lang="en-US" dirty="0" smtClean="0"/>
              <a:t>Cases to Consider?</a:t>
            </a:r>
          </a:p>
          <a:p>
            <a:pPr lvl="1"/>
            <a:r>
              <a:rPr lang="en-US" dirty="0" smtClean="0"/>
              <a:t>Item not in Tree / Tree Empty</a:t>
            </a:r>
          </a:p>
          <a:p>
            <a:pPr lvl="1"/>
            <a:r>
              <a:rPr lang="en-US" dirty="0" smtClean="0"/>
              <a:t>Item is Root:</a:t>
            </a:r>
          </a:p>
          <a:p>
            <a:pPr lvl="2"/>
            <a:r>
              <a:rPr lang="en-US" dirty="0" smtClean="0"/>
              <a:t>Node with 0 Children</a:t>
            </a:r>
          </a:p>
          <a:p>
            <a:pPr lvl="2"/>
            <a:r>
              <a:rPr lang="en-US" dirty="0" smtClean="0"/>
              <a:t>Node with 1 Child</a:t>
            </a:r>
          </a:p>
          <a:p>
            <a:pPr lvl="2"/>
            <a:r>
              <a:rPr lang="en-US" dirty="0" smtClean="0"/>
              <a:t>Node with 2 Children</a:t>
            </a:r>
          </a:p>
          <a:p>
            <a:pPr lvl="1"/>
            <a:r>
              <a:rPr lang="en-US" dirty="0" smtClean="0"/>
              <a:t>Item is not Root:</a:t>
            </a:r>
          </a:p>
          <a:p>
            <a:pPr lvl="2"/>
            <a:r>
              <a:rPr lang="en-US" dirty="0" smtClean="0"/>
              <a:t>Node with 0 Children</a:t>
            </a:r>
          </a:p>
          <a:p>
            <a:pPr lvl="2"/>
            <a:r>
              <a:rPr lang="en-US" dirty="0" smtClean="0"/>
              <a:t>Node with 1 Child</a:t>
            </a:r>
          </a:p>
          <a:p>
            <a:pPr lvl="2"/>
            <a:r>
              <a:rPr lang="en-US" dirty="0" smtClean="0"/>
              <a:t>Node with 2 Children</a:t>
            </a:r>
          </a:p>
        </p:txBody>
      </p:sp>
    </p:spTree>
    <p:extLst>
      <p:ext uri="{BB962C8B-B14F-4D97-AF65-F5344CB8AC3E}">
        <p14:creationId xmlns:p14="http://schemas.microsoft.com/office/powerpoint/2010/main" val="1633297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Node with 0 Children</a:t>
            </a:r>
            <a:endParaRPr lang="en-US" dirty="0"/>
          </a:p>
        </p:txBody>
      </p:sp>
      <p:grpSp>
        <p:nvGrpSpPr>
          <p:cNvPr id="3" name="Group 3"/>
          <p:cNvGrpSpPr/>
          <p:nvPr/>
        </p:nvGrpSpPr>
        <p:grpSpPr>
          <a:xfrm>
            <a:off x="5257800" y="25146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7467600" y="39624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6629400" y="54864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grpSp>
        <p:nvGrpSpPr>
          <p:cNvPr id="30" name="Group 33"/>
          <p:cNvGrpSpPr/>
          <p:nvPr/>
        </p:nvGrpSpPr>
        <p:grpSpPr>
          <a:xfrm>
            <a:off x="8686800" y="5486400"/>
            <a:ext cx="1752600" cy="1143000"/>
            <a:chOff x="1447800" y="1752600"/>
            <a:chExt cx="1752600" cy="1143000"/>
          </a:xfrm>
        </p:grpSpPr>
        <p:grpSp>
          <p:nvGrpSpPr>
            <p:cNvPr id="34" name="Group 6"/>
            <p:cNvGrpSpPr/>
            <p:nvPr/>
          </p:nvGrpSpPr>
          <p:grpSpPr>
            <a:xfrm>
              <a:off x="1905000" y="1752600"/>
              <a:ext cx="1295400" cy="1143000"/>
              <a:chOff x="152400" y="4343400"/>
              <a:chExt cx="1295400" cy="1143000"/>
            </a:xfrm>
          </p:grpSpPr>
          <p:sp>
            <p:nvSpPr>
              <p:cNvPr id="48" name="Rectangle 47"/>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49" name="Rectangle 48"/>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50"/>
          <p:cNvGrpSpPr/>
          <p:nvPr/>
        </p:nvGrpSpPr>
        <p:grpSpPr>
          <a:xfrm>
            <a:off x="3733800" y="5257800"/>
            <a:ext cx="1981200" cy="1447800"/>
            <a:chOff x="228600" y="1828800"/>
            <a:chExt cx="1981200" cy="1447800"/>
          </a:xfrm>
        </p:grpSpPr>
        <p:cxnSp>
          <p:nvCxnSpPr>
            <p:cNvPr id="52" name="Straight Connector 51"/>
            <p:cNvCxnSpPr/>
            <p:nvPr/>
          </p:nvCxnSpPr>
          <p:spPr>
            <a:xfrm>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8996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Node with 1 Child</a:t>
            </a:r>
            <a:endParaRPr lang="en-US" dirty="0"/>
          </a:p>
        </p:txBody>
      </p:sp>
      <p:grpSp>
        <p:nvGrpSpPr>
          <p:cNvPr id="3" name="Group 3"/>
          <p:cNvGrpSpPr/>
          <p:nvPr/>
        </p:nvGrpSpPr>
        <p:grpSpPr>
          <a:xfrm>
            <a:off x="5257800" y="25146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7467600" y="39624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6629400" y="54864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Tree>
    <p:extLst>
      <p:ext uri="{BB962C8B-B14F-4D97-AF65-F5344CB8AC3E}">
        <p14:creationId xmlns:p14="http://schemas.microsoft.com/office/powerpoint/2010/main" val="3844907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Node with 1 Child</a:t>
            </a:r>
            <a:endParaRPr lang="en-US" dirty="0"/>
          </a:p>
        </p:txBody>
      </p:sp>
      <p:grpSp>
        <p:nvGrpSpPr>
          <p:cNvPr id="3" name="Group 3"/>
          <p:cNvGrpSpPr/>
          <p:nvPr/>
        </p:nvGrpSpPr>
        <p:grpSpPr>
          <a:xfrm>
            <a:off x="5257800" y="25146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1828800" y="21336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7543800" y="39624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grpSp>
        <p:nvGrpSpPr>
          <p:cNvPr id="30" name="Group 41"/>
          <p:cNvGrpSpPr/>
          <p:nvPr/>
        </p:nvGrpSpPr>
        <p:grpSpPr>
          <a:xfrm>
            <a:off x="1752600" y="1981200"/>
            <a:ext cx="1981200" cy="1447800"/>
            <a:chOff x="228600" y="1828800"/>
            <a:chExt cx="1981200" cy="1447800"/>
          </a:xfrm>
        </p:grpSpPr>
        <p:cxnSp>
          <p:nvCxnSpPr>
            <p:cNvPr id="45" name="Straight Connector 44"/>
            <p:cNvCxnSpPr/>
            <p:nvPr/>
          </p:nvCxnSpPr>
          <p:spPr>
            <a:xfrm>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0659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Node with 2 Children</a:t>
            </a:r>
            <a:endParaRPr lang="en-US" dirty="0"/>
          </a:p>
        </p:txBody>
      </p:sp>
      <p:grpSp>
        <p:nvGrpSpPr>
          <p:cNvPr id="3" name="Group 3"/>
          <p:cNvGrpSpPr/>
          <p:nvPr/>
        </p:nvGrpSpPr>
        <p:grpSpPr>
          <a:xfrm>
            <a:off x="5257800" y="25146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7467600" y="39624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6629400" y="54864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3"/>
          <p:cNvGrpSpPr/>
          <p:nvPr/>
        </p:nvGrpSpPr>
        <p:grpSpPr>
          <a:xfrm>
            <a:off x="8686800" y="5486400"/>
            <a:ext cx="1752600" cy="1143000"/>
            <a:chOff x="1447800" y="1752600"/>
            <a:chExt cx="1752600" cy="1143000"/>
          </a:xfrm>
        </p:grpSpPr>
        <p:grpSp>
          <p:nvGrpSpPr>
            <p:cNvPr id="34"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14907" y="1600200"/>
            <a:ext cx="5123839" cy="523220"/>
          </a:xfrm>
          <a:prstGeom prst="rect">
            <a:avLst/>
          </a:prstGeom>
          <a:noFill/>
        </p:spPr>
        <p:txBody>
          <a:bodyPr wrap="none" rtlCol="0">
            <a:spAutoFit/>
          </a:bodyPr>
          <a:lstStyle/>
          <a:p>
            <a:pPr algn="ctr"/>
            <a:r>
              <a:rPr lang="en-US" sz="2800" dirty="0">
                <a:solidFill>
                  <a:srgbClr val="002060"/>
                </a:solidFill>
              </a:rPr>
              <a:t>Which nodes could replace root?</a:t>
            </a:r>
          </a:p>
        </p:txBody>
      </p: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Tree>
    <p:extLst>
      <p:ext uri="{BB962C8B-B14F-4D97-AF65-F5344CB8AC3E}">
        <p14:creationId xmlns:p14="http://schemas.microsoft.com/office/powerpoint/2010/main" val="800638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from a BST</a:t>
            </a:r>
            <a:endParaRPr lang="en-US" dirty="0"/>
          </a:p>
        </p:txBody>
      </p:sp>
      <p:grpSp>
        <p:nvGrpSpPr>
          <p:cNvPr id="3" name="Group 3"/>
          <p:cNvGrpSpPr/>
          <p:nvPr/>
        </p:nvGrpSpPr>
        <p:grpSpPr>
          <a:xfrm>
            <a:off x="5257800" y="25146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7467600" y="39624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6629400" y="54864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3"/>
          <p:cNvGrpSpPr/>
          <p:nvPr/>
        </p:nvGrpSpPr>
        <p:grpSpPr>
          <a:xfrm>
            <a:off x="8686800" y="5486400"/>
            <a:ext cx="1752600" cy="1143000"/>
            <a:chOff x="1447800" y="1752600"/>
            <a:chExt cx="1752600" cy="1143000"/>
          </a:xfrm>
        </p:grpSpPr>
        <p:grpSp>
          <p:nvGrpSpPr>
            <p:cNvPr id="34"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7067550" y="5010150"/>
            <a:ext cx="10668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14907" y="1600200"/>
            <a:ext cx="5123839" cy="523220"/>
          </a:xfrm>
          <a:prstGeom prst="rect">
            <a:avLst/>
          </a:prstGeom>
          <a:noFill/>
        </p:spPr>
        <p:txBody>
          <a:bodyPr wrap="none" rtlCol="0">
            <a:spAutoFit/>
          </a:bodyPr>
          <a:lstStyle/>
          <a:p>
            <a:pPr algn="ctr"/>
            <a:r>
              <a:rPr lang="en-US" sz="2800" dirty="0">
                <a:solidFill>
                  <a:srgbClr val="002060"/>
                </a:solidFill>
              </a:rPr>
              <a:t>Which nodes could replace root?</a:t>
            </a:r>
          </a:p>
        </p:txBody>
      </p:sp>
      <p:sp>
        <p:nvSpPr>
          <p:cNvPr id="47" name="Rectangle 46"/>
          <p:cNvSpPr/>
          <p:nvPr/>
        </p:nvSpPr>
        <p:spPr>
          <a:xfrm>
            <a:off x="2286000" y="21336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46" name="Rectangle 45"/>
          <p:cNvSpPr/>
          <p:nvPr/>
        </p:nvSpPr>
        <p:spPr>
          <a:xfrm>
            <a:off x="3810000" y="5334000"/>
            <a:ext cx="1905000" cy="1371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53200" y="5334000"/>
            <a:ext cx="1905000" cy="1371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810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from a BST</a:t>
            </a:r>
            <a:endParaRPr lang="en-US" dirty="0"/>
          </a:p>
        </p:txBody>
      </p:sp>
      <p:grpSp>
        <p:nvGrpSpPr>
          <p:cNvPr id="3" name="Group 3"/>
          <p:cNvGrpSpPr/>
          <p:nvPr/>
        </p:nvGrpSpPr>
        <p:grpSpPr>
          <a:xfrm>
            <a:off x="1905000" y="1981200"/>
            <a:ext cx="1752600" cy="1143000"/>
            <a:chOff x="1447800" y="1752600"/>
            <a:chExt cx="1752600" cy="1143000"/>
          </a:xfrm>
        </p:grpSpPr>
        <p:grpSp>
          <p:nvGrpSpPr>
            <p:cNvPr id="4" name="Group 6"/>
            <p:cNvGrpSpPr/>
            <p:nvPr/>
          </p:nvGrpSpPr>
          <p:grpSpPr>
            <a:xfrm>
              <a:off x="1905000" y="1752600"/>
              <a:ext cx="1295400" cy="1143000"/>
              <a:chOff x="152400" y="4343400"/>
              <a:chExt cx="1295400" cy="1143000"/>
            </a:xfrm>
          </p:grpSpPr>
          <p:sp>
            <p:nvSpPr>
              <p:cNvPr id="7" name="Rectangle 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34</a:t>
                </a:r>
              </a:p>
            </p:txBody>
          </p:sp>
          <p:sp>
            <p:nvSpPr>
              <p:cNvPr id="8" name="Rectangle 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
          <p:cNvGrpSpPr/>
          <p:nvPr/>
        </p:nvGrpSpPr>
        <p:grpSpPr>
          <a:xfrm>
            <a:off x="3124200" y="3962400"/>
            <a:ext cx="1752600" cy="1143000"/>
            <a:chOff x="1447800" y="1752600"/>
            <a:chExt cx="1752600" cy="1143000"/>
          </a:xfrm>
        </p:grpSpPr>
        <p:grpSp>
          <p:nvGrpSpPr>
            <p:cNvPr id="9" name="Group 6"/>
            <p:cNvGrpSpPr/>
            <p:nvPr/>
          </p:nvGrpSpPr>
          <p:grpSpPr>
            <a:xfrm>
              <a:off x="1905000" y="1752600"/>
              <a:ext cx="1295400" cy="1143000"/>
              <a:chOff x="152400" y="4343400"/>
              <a:chExt cx="1295400" cy="1143000"/>
            </a:xfrm>
          </p:grpSpPr>
          <p:sp>
            <p:nvSpPr>
              <p:cNvPr id="12" name="Rectangle 1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19</a:t>
                </a:r>
              </a:p>
            </p:txBody>
          </p:sp>
          <p:sp>
            <p:nvSpPr>
              <p:cNvPr id="13" name="Rectangle 1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3"/>
          <p:cNvGrpSpPr/>
          <p:nvPr/>
        </p:nvGrpSpPr>
        <p:grpSpPr>
          <a:xfrm>
            <a:off x="7467600" y="3962400"/>
            <a:ext cx="1752600" cy="1143000"/>
            <a:chOff x="1447800" y="1752600"/>
            <a:chExt cx="1752600" cy="1143000"/>
          </a:xfrm>
        </p:grpSpPr>
        <p:grpSp>
          <p:nvGrpSpPr>
            <p:cNvPr id="14" name="Group 6"/>
            <p:cNvGrpSpPr/>
            <p:nvPr/>
          </p:nvGrpSpPr>
          <p:grpSpPr>
            <a:xfrm>
              <a:off x="1905000" y="1752600"/>
              <a:ext cx="1295400" cy="1143000"/>
              <a:chOff x="152400" y="4343400"/>
              <a:chExt cx="1295400" cy="1143000"/>
            </a:xfrm>
          </p:grpSpPr>
          <p:sp>
            <p:nvSpPr>
              <p:cNvPr id="17" name="Rectangle 1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a:t>
                </a:r>
              </a:p>
            </p:txBody>
          </p:sp>
          <p:sp>
            <p:nvSpPr>
              <p:cNvPr id="18" name="Rectangle 1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8"/>
          <p:cNvGrpSpPr/>
          <p:nvPr/>
        </p:nvGrpSpPr>
        <p:grpSpPr>
          <a:xfrm>
            <a:off x="1752600" y="5486400"/>
            <a:ext cx="1752600" cy="1143000"/>
            <a:chOff x="1447800" y="1752600"/>
            <a:chExt cx="1752600" cy="1143000"/>
          </a:xfrm>
        </p:grpSpPr>
        <p:grpSp>
          <p:nvGrpSpPr>
            <p:cNvPr id="19" name="Group 6"/>
            <p:cNvGrpSpPr/>
            <p:nvPr/>
          </p:nvGrpSpPr>
          <p:grpSpPr>
            <a:xfrm>
              <a:off x="1905000" y="1752600"/>
              <a:ext cx="1295400" cy="1143000"/>
              <a:chOff x="152400" y="4343400"/>
              <a:chExt cx="1295400" cy="1143000"/>
            </a:xfrm>
          </p:grpSpPr>
          <p:sp>
            <p:nvSpPr>
              <p:cNvPr id="22" name="Rectangle 2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23" name="Rectangle 2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23"/>
          <p:cNvGrpSpPr/>
          <p:nvPr/>
        </p:nvGrpSpPr>
        <p:grpSpPr>
          <a:xfrm>
            <a:off x="3886200" y="5486400"/>
            <a:ext cx="1752600" cy="1143000"/>
            <a:chOff x="1447800" y="1752600"/>
            <a:chExt cx="1752600" cy="1143000"/>
          </a:xfrm>
        </p:grpSpPr>
        <p:grpSp>
          <p:nvGrpSpPr>
            <p:cNvPr id="24" name="Group 6"/>
            <p:cNvGrpSpPr/>
            <p:nvPr/>
          </p:nvGrpSpPr>
          <p:grpSpPr>
            <a:xfrm>
              <a:off x="1905000" y="1752600"/>
              <a:ext cx="1295400" cy="1143000"/>
              <a:chOff x="152400" y="4343400"/>
              <a:chExt cx="1295400" cy="1143000"/>
            </a:xfrm>
          </p:grpSpPr>
          <p:sp>
            <p:nvSpPr>
              <p:cNvPr id="27" name="Rectangle 2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21</a:t>
                </a:r>
              </a:p>
            </p:txBody>
          </p:sp>
          <p:sp>
            <p:nvSpPr>
              <p:cNvPr id="28" name="Rectangle 2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8"/>
          <p:cNvGrpSpPr/>
          <p:nvPr/>
        </p:nvGrpSpPr>
        <p:grpSpPr>
          <a:xfrm>
            <a:off x="5257800" y="2362200"/>
            <a:ext cx="1752600" cy="1143000"/>
            <a:chOff x="1447800" y="1752600"/>
            <a:chExt cx="1752600" cy="1143000"/>
          </a:xfrm>
        </p:grpSpPr>
        <p:grpSp>
          <p:nvGrpSpPr>
            <p:cNvPr id="29" name="Group 6"/>
            <p:cNvGrpSpPr/>
            <p:nvPr/>
          </p:nvGrpSpPr>
          <p:grpSpPr>
            <a:xfrm>
              <a:off x="1905000" y="1752600"/>
              <a:ext cx="1295400" cy="1143000"/>
              <a:chOff x="152400" y="4343400"/>
              <a:chExt cx="1295400" cy="1143000"/>
            </a:xfrm>
          </p:grpSpPr>
          <p:sp>
            <p:nvSpPr>
              <p:cNvPr id="32" name="Rectangle 31"/>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46</a:t>
                </a:r>
              </a:p>
            </p:txBody>
          </p:sp>
          <p:sp>
            <p:nvSpPr>
              <p:cNvPr id="33" name="Rectangle 32"/>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3"/>
          <p:cNvGrpSpPr/>
          <p:nvPr/>
        </p:nvGrpSpPr>
        <p:grpSpPr>
          <a:xfrm>
            <a:off x="8686800" y="5486400"/>
            <a:ext cx="1752600" cy="1143000"/>
            <a:chOff x="1447800" y="1752600"/>
            <a:chExt cx="1752600" cy="1143000"/>
          </a:xfrm>
        </p:grpSpPr>
        <p:grpSp>
          <p:nvGrpSpPr>
            <p:cNvPr id="34" name="Group 6"/>
            <p:cNvGrpSpPr/>
            <p:nvPr/>
          </p:nvGrpSpPr>
          <p:grpSpPr>
            <a:xfrm>
              <a:off x="1905000" y="1752600"/>
              <a:ext cx="1295400" cy="1143000"/>
              <a:chOff x="152400" y="4343400"/>
              <a:chExt cx="1295400" cy="1143000"/>
            </a:xfrm>
          </p:grpSpPr>
          <p:sp>
            <p:nvSpPr>
              <p:cNvPr id="37" name="Rectangle 36"/>
              <p:cNvSpPr/>
              <p:nvPr/>
            </p:nvSpPr>
            <p:spPr>
              <a:xfrm>
                <a:off x="152400" y="4343400"/>
                <a:ext cx="838200" cy="11430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87</a:t>
                </a:r>
              </a:p>
            </p:txBody>
          </p:sp>
          <p:sp>
            <p:nvSpPr>
              <p:cNvPr id="38" name="Rectangle 37"/>
              <p:cNvSpPr/>
              <p:nvPr/>
            </p:nvSpPr>
            <p:spPr>
              <a:xfrm>
                <a:off x="990600" y="43434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1447800" y="1752600"/>
              <a:ext cx="457200" cy="1143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p:cNvCxnSpPr/>
          <p:nvPr/>
        </p:nvCxnSpPr>
        <p:spPr>
          <a:xfrm rot="10800000" flipV="1">
            <a:off x="4000500" y="2971800"/>
            <a:ext cx="14859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457450" y="4743450"/>
            <a:ext cx="1066800" cy="723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171950" y="5048250"/>
            <a:ext cx="1066800" cy="114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8743950" y="4819650"/>
            <a:ext cx="1066800" cy="571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781800" y="2971800"/>
            <a:ext cx="15621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14907" y="1600200"/>
            <a:ext cx="5123839" cy="523220"/>
          </a:xfrm>
          <a:prstGeom prst="rect">
            <a:avLst/>
          </a:prstGeom>
          <a:noFill/>
        </p:spPr>
        <p:txBody>
          <a:bodyPr wrap="none" rtlCol="0">
            <a:spAutoFit/>
          </a:bodyPr>
          <a:lstStyle/>
          <a:p>
            <a:pPr algn="ctr"/>
            <a:r>
              <a:rPr lang="en-US" sz="2800" dirty="0">
                <a:solidFill>
                  <a:srgbClr val="002060"/>
                </a:solidFill>
              </a:rPr>
              <a:t>Which nodes could replace root?</a:t>
            </a:r>
          </a:p>
        </p:txBody>
      </p:sp>
      <p:grpSp>
        <p:nvGrpSpPr>
          <p:cNvPr id="35" name="Group 45"/>
          <p:cNvGrpSpPr/>
          <p:nvPr/>
        </p:nvGrpSpPr>
        <p:grpSpPr>
          <a:xfrm>
            <a:off x="1752600" y="1828800"/>
            <a:ext cx="1981200" cy="1447800"/>
            <a:chOff x="228600" y="1828800"/>
            <a:chExt cx="1981200" cy="1447800"/>
          </a:xfrm>
        </p:grpSpPr>
        <p:cxnSp>
          <p:nvCxnSpPr>
            <p:cNvPr id="50" name="Straight Connector 49"/>
            <p:cNvCxnSpPr/>
            <p:nvPr/>
          </p:nvCxnSpPr>
          <p:spPr>
            <a:xfrm>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28600" y="1828800"/>
              <a:ext cx="1981200" cy="1447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20792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Non-Binary Trees</a:t>
            </a:r>
            <a:endParaRPr lang="en-US" dirty="0"/>
          </a:p>
        </p:txBody>
      </p:sp>
      <p:grpSp>
        <p:nvGrpSpPr>
          <p:cNvPr id="3" name="Group 10"/>
          <p:cNvGrpSpPr/>
          <p:nvPr/>
        </p:nvGrpSpPr>
        <p:grpSpPr>
          <a:xfrm>
            <a:off x="5181600" y="1676400"/>
            <a:ext cx="1600200" cy="1371600"/>
            <a:chOff x="3276600" y="1981200"/>
            <a:chExt cx="1600200" cy="1371600"/>
          </a:xfrm>
        </p:grpSpPr>
        <p:sp>
          <p:nvSpPr>
            <p:cNvPr id="5" name="Rectangle 4"/>
            <p:cNvSpPr/>
            <p:nvPr/>
          </p:nvSpPr>
          <p:spPr>
            <a:xfrm>
              <a:off x="3276600" y="1981200"/>
              <a:ext cx="1600200" cy="8382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766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434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11"/>
          <p:cNvGrpSpPr/>
          <p:nvPr/>
        </p:nvGrpSpPr>
        <p:grpSpPr>
          <a:xfrm>
            <a:off x="2286000" y="3733800"/>
            <a:ext cx="1600200" cy="1371600"/>
            <a:chOff x="3276600" y="1981200"/>
            <a:chExt cx="1600200" cy="1371600"/>
          </a:xfrm>
        </p:grpSpPr>
        <p:sp>
          <p:nvSpPr>
            <p:cNvPr id="13" name="Rectangle 12"/>
            <p:cNvSpPr/>
            <p:nvPr/>
          </p:nvSpPr>
          <p:spPr>
            <a:xfrm>
              <a:off x="3276600" y="1981200"/>
              <a:ext cx="1600200" cy="8382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766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434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6"/>
          <p:cNvGrpSpPr/>
          <p:nvPr/>
        </p:nvGrpSpPr>
        <p:grpSpPr>
          <a:xfrm>
            <a:off x="5181600" y="3733800"/>
            <a:ext cx="1600200" cy="1371600"/>
            <a:chOff x="3276600" y="1981200"/>
            <a:chExt cx="1600200" cy="1371600"/>
          </a:xfrm>
        </p:grpSpPr>
        <p:sp>
          <p:nvSpPr>
            <p:cNvPr id="18" name="Rectangle 17"/>
            <p:cNvSpPr/>
            <p:nvPr/>
          </p:nvSpPr>
          <p:spPr>
            <a:xfrm>
              <a:off x="3276600" y="1981200"/>
              <a:ext cx="1600200" cy="8382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766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100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3434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1"/>
          <p:cNvGrpSpPr/>
          <p:nvPr/>
        </p:nvGrpSpPr>
        <p:grpSpPr>
          <a:xfrm>
            <a:off x="8305800" y="3733800"/>
            <a:ext cx="1600200" cy="1371600"/>
            <a:chOff x="3276600" y="1981200"/>
            <a:chExt cx="1600200" cy="1371600"/>
          </a:xfrm>
        </p:grpSpPr>
        <p:sp>
          <p:nvSpPr>
            <p:cNvPr id="23" name="Rectangle 22"/>
            <p:cNvSpPr/>
            <p:nvPr/>
          </p:nvSpPr>
          <p:spPr>
            <a:xfrm>
              <a:off x="3276600" y="1981200"/>
              <a:ext cx="1600200" cy="838200"/>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766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100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343400" y="2819400"/>
              <a:ext cx="533400" cy="5334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p:cNvCxnSpPr>
            <a:endCxn id="13" idx="0"/>
          </p:cNvCxnSpPr>
          <p:nvPr/>
        </p:nvCxnSpPr>
        <p:spPr>
          <a:xfrm rot="10800000" flipV="1">
            <a:off x="3086100" y="2819400"/>
            <a:ext cx="232410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8" idx="0"/>
          </p:cNvCxnSpPr>
          <p:nvPr/>
        </p:nvCxnSpPr>
        <p:spPr>
          <a:xfrm rot="16200000" flipH="1">
            <a:off x="5505450" y="3257550"/>
            <a:ext cx="914400" cy="381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6477000" y="2819400"/>
            <a:ext cx="262890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133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Delete Practice </a:t>
            </a:r>
            <a:endParaRPr lang="en-US" dirty="0"/>
          </a:p>
        </p:txBody>
      </p:sp>
      <p:sp>
        <p:nvSpPr>
          <p:cNvPr id="3" name="Content Placeholder 2"/>
          <p:cNvSpPr>
            <a:spLocks noGrp="1"/>
          </p:cNvSpPr>
          <p:nvPr>
            <p:ph idx="1"/>
          </p:nvPr>
        </p:nvSpPr>
        <p:spPr/>
        <p:txBody>
          <a:bodyPr/>
          <a:lstStyle/>
          <a:p>
            <a:r>
              <a:rPr lang="en-US" dirty="0" smtClean="0"/>
              <a:t>If there is time!</a:t>
            </a:r>
            <a:endParaRPr lang="en-US" dirty="0"/>
          </a:p>
        </p:txBody>
      </p:sp>
    </p:spTree>
    <p:extLst>
      <p:ext uri="{BB962C8B-B14F-4D97-AF65-F5344CB8AC3E}">
        <p14:creationId xmlns:p14="http://schemas.microsoft.com/office/powerpoint/2010/main" val="1081184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Grammars</a:t>
            </a:r>
            <a:endParaRPr lang="en-US" dirty="0"/>
          </a:p>
        </p:txBody>
      </p:sp>
      <p:pic>
        <p:nvPicPr>
          <p:cNvPr id="4" name="Picture 3" descr="C:\Users\ebowring\AppData\Local\Microsoft\Windows\Temporary Internet Files\Content.IE5\DNUC2YHD\CAK05IR3.gif"/>
          <p:cNvPicPr/>
          <p:nvPr/>
        </p:nvPicPr>
        <p:blipFill>
          <a:blip r:embed="rId2"/>
          <a:srcRect/>
          <a:stretch>
            <a:fillRect/>
          </a:stretch>
        </p:blipFill>
        <p:spPr bwMode="auto">
          <a:xfrm>
            <a:off x="1760127" y="2421833"/>
            <a:ext cx="8686800" cy="2971800"/>
          </a:xfrm>
          <a:prstGeom prst="rect">
            <a:avLst/>
          </a:prstGeom>
          <a:noFill/>
          <a:ln w="9525">
            <a:noFill/>
            <a:miter lim="800000"/>
            <a:headEnd/>
            <a:tailEnd/>
          </a:ln>
        </p:spPr>
      </p:pic>
    </p:spTree>
    <p:extLst>
      <p:ext uri="{BB962C8B-B14F-4D97-AF65-F5344CB8AC3E}">
        <p14:creationId xmlns:p14="http://schemas.microsoft.com/office/powerpoint/2010/main" val="79998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p:txBody>
          <a:bodyPr/>
          <a:lstStyle/>
          <a:p>
            <a:r>
              <a:rPr lang="en-US" dirty="0" smtClean="0"/>
              <a:t>Need to Know Trees!</a:t>
            </a:r>
          </a:p>
          <a:p>
            <a:pPr lvl="1"/>
            <a:r>
              <a:rPr lang="en-US" dirty="0" smtClean="0"/>
              <a:t>On the final</a:t>
            </a:r>
          </a:p>
          <a:p>
            <a:pPr lvl="1"/>
            <a:r>
              <a:rPr lang="en-US" dirty="0" smtClean="0"/>
              <a:t>VERY Common data structure in programs</a:t>
            </a:r>
          </a:p>
          <a:p>
            <a:r>
              <a:rPr lang="en-US" dirty="0" smtClean="0"/>
              <a:t>Foundational concept of data organization</a:t>
            </a:r>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4</a:t>
            </a:fld>
            <a:endParaRPr lang="en-US"/>
          </a:p>
        </p:txBody>
      </p:sp>
    </p:spTree>
    <p:extLst>
      <p:ext uri="{BB962C8B-B14F-4D97-AF65-F5344CB8AC3E}">
        <p14:creationId xmlns:p14="http://schemas.microsoft.com/office/powerpoint/2010/main" val="1537854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40</a:t>
            </a:fld>
            <a:endParaRPr lang="en-CA"/>
          </a:p>
        </p:txBody>
      </p:sp>
      <p:sp>
        <p:nvSpPr>
          <p:cNvPr id="95234" name="Rectangle 2"/>
          <p:cNvSpPr>
            <a:spLocks noGrp="1" noChangeArrowheads="1"/>
          </p:cNvSpPr>
          <p:nvPr>
            <p:ph type="title"/>
          </p:nvPr>
        </p:nvSpPr>
        <p:spPr/>
        <p:txBody>
          <a:bodyPr/>
          <a:lstStyle/>
          <a:p>
            <a:pPr eaLnBrk="1" hangingPunct="1"/>
            <a:r>
              <a:rPr lang="en-US" dirty="0" smtClean="0"/>
              <a:t>Key Takeaways</a:t>
            </a:r>
          </a:p>
        </p:txBody>
      </p:sp>
      <p:sp>
        <p:nvSpPr>
          <p:cNvPr id="95235" name="Rectangle 3"/>
          <p:cNvSpPr>
            <a:spLocks noGrp="1" noChangeArrowheads="1"/>
          </p:cNvSpPr>
          <p:nvPr>
            <p:ph type="body" idx="1"/>
          </p:nvPr>
        </p:nvSpPr>
        <p:spPr/>
        <p:txBody>
          <a:bodyPr>
            <a:normAutofit/>
          </a:bodyPr>
          <a:lstStyle/>
          <a:p>
            <a:pPr eaLnBrk="1" hangingPunct="1">
              <a:lnSpc>
                <a:spcPct val="90000"/>
              </a:lnSpc>
            </a:pPr>
            <a:r>
              <a:rPr lang="en-US" dirty="0" smtClean="0"/>
              <a:t>Trees are most efficient way to search for data</a:t>
            </a:r>
          </a:p>
          <a:p>
            <a:pPr eaLnBrk="1" hangingPunct="1">
              <a:lnSpc>
                <a:spcPct val="90000"/>
              </a:lnSpc>
            </a:pPr>
            <a:r>
              <a:rPr lang="en-US" dirty="0" smtClean="0"/>
              <a:t>Balanced trees are most efficient storage model</a:t>
            </a:r>
          </a:p>
          <a:p>
            <a:pPr eaLnBrk="1" hangingPunct="1">
              <a:lnSpc>
                <a:spcPct val="90000"/>
              </a:lnSpc>
            </a:pPr>
            <a:r>
              <a:rPr lang="en-US" dirty="0" smtClean="0"/>
              <a:t>Power of recursion makes tree management easy</a:t>
            </a:r>
          </a:p>
          <a:p>
            <a:pPr eaLnBrk="1" hangingPunct="1">
              <a:lnSpc>
                <a:spcPct val="90000"/>
              </a:lnSpc>
            </a:pPr>
            <a:r>
              <a:rPr lang="en-US" dirty="0" smtClean="0"/>
              <a:t>Trees can be beautiful!</a:t>
            </a:r>
          </a:p>
          <a:p>
            <a:pPr eaLnBrk="1" hangingPunct="1">
              <a:lnSpc>
                <a:spcPct val="90000"/>
              </a:lnSpc>
            </a:pP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0075" y="3334531"/>
            <a:ext cx="2987173" cy="2987173"/>
          </a:xfrm>
          <a:prstGeom prst="rect">
            <a:avLst/>
          </a:prstGeom>
        </p:spPr>
      </p:pic>
    </p:spTree>
    <p:extLst>
      <p:ext uri="{BB962C8B-B14F-4D97-AF65-F5344CB8AC3E}">
        <p14:creationId xmlns:p14="http://schemas.microsoft.com/office/powerpoint/2010/main" val="118264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r>
              <a:rPr lang="en-US" smtClean="0"/>
              <a:t>Trees Introduction</a:t>
            </a:r>
          </a:p>
        </p:txBody>
      </p:sp>
      <p:sp>
        <p:nvSpPr>
          <p:cNvPr id="157698" name="Rectangle 3"/>
          <p:cNvSpPr>
            <a:spLocks noGrp="1" noChangeArrowheads="1"/>
          </p:cNvSpPr>
          <p:nvPr>
            <p:ph type="body" idx="1"/>
          </p:nvPr>
        </p:nvSpPr>
        <p:spPr/>
        <p:txBody>
          <a:bodyPr/>
          <a:lstStyle/>
          <a:p>
            <a:pPr eaLnBrk="1" hangingPunct="1">
              <a:lnSpc>
                <a:spcPct val="90000"/>
              </a:lnSpc>
            </a:pPr>
            <a:r>
              <a:rPr lang="en-US" dirty="0" smtClean="0"/>
              <a:t>Trees are complex data structures</a:t>
            </a:r>
          </a:p>
          <a:p>
            <a:pPr eaLnBrk="1" hangingPunct="1">
              <a:lnSpc>
                <a:spcPct val="90000"/>
              </a:lnSpc>
            </a:pPr>
            <a:r>
              <a:rPr lang="en-US" dirty="0" smtClean="0"/>
              <a:t>Recall linked list: nodes have only one pointer </a:t>
            </a:r>
            <a:r>
              <a:rPr lang="en-US" dirty="0" smtClean="0">
                <a:sym typeface="Wingdings" pitchFamily="2" charset="2"/>
              </a:rPr>
              <a:t></a:t>
            </a:r>
            <a:r>
              <a:rPr lang="en-US" dirty="0" smtClean="0"/>
              <a:t> next node</a:t>
            </a:r>
          </a:p>
          <a:p>
            <a:pPr eaLnBrk="1" hangingPunct="1">
              <a:lnSpc>
                <a:spcPct val="90000"/>
              </a:lnSpc>
            </a:pPr>
            <a:r>
              <a:rPr lang="en-US" dirty="0" smtClean="0"/>
              <a:t>Trees have two, &amp; sometimes more, pointers to other nodes</a:t>
            </a:r>
          </a:p>
          <a:p>
            <a:pPr eaLnBrk="1" hangingPunct="1">
              <a:lnSpc>
                <a:spcPct val="90000"/>
              </a:lnSpc>
            </a:pPr>
            <a:r>
              <a:rPr lang="en-US" dirty="0" smtClean="0"/>
              <a:t>Trees are normally created in sorted order</a:t>
            </a:r>
          </a:p>
          <a:p>
            <a:pPr eaLnBrk="1" hangingPunct="1">
              <a:lnSpc>
                <a:spcPct val="90000"/>
              </a:lnSpc>
            </a:pPr>
            <a:r>
              <a:rPr lang="en-US" dirty="0" smtClean="0"/>
              <a:t>Trees may need to be rebalanced </a:t>
            </a:r>
            <a:r>
              <a:rPr lang="en-US" dirty="0" smtClean="0">
                <a:sym typeface="Wingdings" panose="05000000000000000000" pitchFamily="2" charset="2"/>
              </a:rPr>
              <a:t> expensive operation</a:t>
            </a:r>
            <a:endParaRPr lang="en-US" dirty="0" smtClean="0"/>
          </a:p>
        </p:txBody>
      </p:sp>
      <p:sp>
        <p:nvSpPr>
          <p:cNvPr id="6" name="Slide Number Placeholder 5"/>
          <p:cNvSpPr>
            <a:spLocks noGrp="1"/>
          </p:cNvSpPr>
          <p:nvPr>
            <p:ph type="sldNum" sz="quarter" idx="11"/>
          </p:nvPr>
        </p:nvSpPr>
        <p:spPr/>
        <p:txBody>
          <a:bodyPr/>
          <a:lstStyle/>
          <a:p>
            <a:pPr>
              <a:defRPr/>
            </a:pPr>
            <a:r>
              <a:rPr lang="en-US"/>
              <a:t>17-</a:t>
            </a:r>
            <a:fld id="{68243C24-FC2B-4D6C-9DA2-29ED8D6165BE}" type="slidenum">
              <a:rPr lang="en-US"/>
              <a:pPr>
                <a:defRPr/>
              </a:pPr>
              <a:t>5</a:t>
            </a:fld>
            <a:endParaRPr lang="en-US"/>
          </a:p>
        </p:txBody>
      </p:sp>
    </p:spTree>
    <p:extLst>
      <p:ext uri="{BB962C8B-B14F-4D97-AF65-F5344CB8AC3E}">
        <p14:creationId xmlns:p14="http://schemas.microsoft.com/office/powerpoint/2010/main" val="166446084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r>
              <a:rPr lang="en-US" sz="3600" dirty="0" smtClean="0"/>
              <a:t>Binary Tree Diagram</a:t>
            </a:r>
            <a:endParaRPr lang="en-US" sz="3600" dirty="0"/>
          </a:p>
        </p:txBody>
      </p:sp>
      <p:sp>
        <p:nvSpPr>
          <p:cNvPr id="6" name="Slide Number Placeholder 5"/>
          <p:cNvSpPr>
            <a:spLocks noGrp="1"/>
          </p:cNvSpPr>
          <p:nvPr>
            <p:ph type="sldNum" sz="quarter" idx="12"/>
          </p:nvPr>
        </p:nvSpPr>
        <p:spPr/>
        <p:txBody>
          <a:bodyPr/>
          <a:lstStyle/>
          <a:p>
            <a:pPr>
              <a:defRPr/>
            </a:pPr>
            <a:r>
              <a:rPr lang="en-US"/>
              <a:t>17-</a:t>
            </a:r>
            <a:fld id="{6186478E-CA77-440C-A361-43B3BBAC4BEC}" type="slidenum">
              <a:rPr lang="en-US"/>
              <a:pPr>
                <a:defRPr/>
              </a:pPr>
              <a:t>6</a:t>
            </a:fld>
            <a:endParaRPr lang="en-US"/>
          </a:p>
        </p:txBody>
      </p:sp>
      <p:pic>
        <p:nvPicPr>
          <p:cNvPr id="159748" name="Picture 6"/>
          <p:cNvPicPr>
            <a:picLocks noChangeAspect="1" noChangeArrowheads="1"/>
          </p:cNvPicPr>
          <p:nvPr/>
        </p:nvPicPr>
        <p:blipFill>
          <a:blip r:embed="rId3"/>
          <a:srcRect/>
          <a:stretch>
            <a:fillRect/>
          </a:stretch>
        </p:blipFill>
        <p:spPr bwMode="auto">
          <a:xfrm>
            <a:off x="2241933" y="1905001"/>
            <a:ext cx="7537296" cy="4371974"/>
          </a:xfrm>
          <a:prstGeom prst="rect">
            <a:avLst/>
          </a:prstGeom>
          <a:noFill/>
          <a:ln w="9525">
            <a:noFill/>
            <a:miter lim="800000"/>
            <a:headEnd/>
            <a:tailEnd/>
          </a:ln>
        </p:spPr>
      </p:pic>
      <p:sp>
        <p:nvSpPr>
          <p:cNvPr id="7" name="Rounded Rectangular Callout 6"/>
          <p:cNvSpPr/>
          <p:nvPr/>
        </p:nvSpPr>
        <p:spPr>
          <a:xfrm>
            <a:off x="0" y="2259458"/>
            <a:ext cx="3838575" cy="1103435"/>
          </a:xfrm>
          <a:prstGeom prst="wedgeRoundRectCallout">
            <a:avLst>
              <a:gd name="adj1" fmla="val 39008"/>
              <a:gd name="adj2" fmla="val 12103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Note that the data elements are sorted with smaller items to the left</a:t>
            </a:r>
            <a:endParaRPr lang="en-US" dirty="0"/>
          </a:p>
        </p:txBody>
      </p:sp>
      <p:sp>
        <p:nvSpPr>
          <p:cNvPr id="8" name="Rounded Rectangular Callout 7"/>
          <p:cNvSpPr/>
          <p:nvPr/>
        </p:nvSpPr>
        <p:spPr>
          <a:xfrm>
            <a:off x="8096250" y="2145158"/>
            <a:ext cx="3166785" cy="1103435"/>
          </a:xfrm>
          <a:prstGeom prst="wedgeRoundRectCallout">
            <a:avLst>
              <a:gd name="adj1" fmla="val -36246"/>
              <a:gd name="adj2" fmla="val 10031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Trees consist of </a:t>
            </a:r>
            <a:r>
              <a:rPr lang="en-US" dirty="0" err="1" smtClean="0"/>
              <a:t>subtrees</a:t>
            </a:r>
            <a:r>
              <a:rPr lang="en-US" dirty="0" smtClean="0"/>
              <a:t> </a:t>
            </a:r>
            <a:r>
              <a:rPr lang="en-US" dirty="0" smtClean="0">
                <a:sym typeface="Wingdings" panose="05000000000000000000" pitchFamily="2" charset="2"/>
              </a:rPr>
              <a:t> naturally recursive</a:t>
            </a:r>
            <a:endParaRPr lang="en-US" dirty="0"/>
          </a:p>
        </p:txBody>
      </p:sp>
    </p:spTree>
    <p:extLst>
      <p:ext uri="{BB962C8B-B14F-4D97-AF65-F5344CB8AC3E}">
        <p14:creationId xmlns:p14="http://schemas.microsoft.com/office/powerpoint/2010/main" val="349050948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type="title"/>
          </p:nvPr>
        </p:nvSpPr>
        <p:spPr/>
        <p:txBody>
          <a:bodyPr/>
          <a:lstStyle/>
          <a:p>
            <a:pPr eaLnBrk="1" hangingPunct="1"/>
            <a:r>
              <a:rPr lang="en-US" sz="3600" dirty="0" smtClean="0"/>
              <a:t>Binary Tree Data Structure</a:t>
            </a:r>
            <a:endParaRPr lang="en-US" sz="3600" dirty="0"/>
          </a:p>
        </p:txBody>
      </p:sp>
      <p:pic>
        <p:nvPicPr>
          <p:cNvPr id="161794" name="Picture 4" descr="C:\WINDOWS\Desktop\Oh_type\sacitch_C++_ppt\gif\savitchc17d23_2of2.gif"/>
          <p:cNvPicPr preferRelativeResize="0">
            <a:picLocks noChangeAspect="1" noChangeArrowheads="1"/>
          </p:cNvPicPr>
          <p:nvPr>
            <p:custDataLst>
              <p:tags r:id="rId1"/>
            </p:custDataLst>
          </p:nvPr>
        </p:nvPicPr>
        <p:blipFill>
          <a:blip r:embed="rId4"/>
          <a:srcRect/>
          <a:stretch>
            <a:fillRect/>
          </a:stretch>
        </p:blipFill>
        <p:spPr bwMode="auto">
          <a:xfrm>
            <a:off x="1058526" y="2518349"/>
            <a:ext cx="10063250" cy="329080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r>
              <a:rPr lang="en-US"/>
              <a:t>17-</a:t>
            </a:r>
            <a:fld id="{0963CFB1-5362-4E2B-B5A3-0678F2B0A6A3}" type="slidenum">
              <a:rPr lang="en-US"/>
              <a:pPr>
                <a:defRPr/>
              </a:pPr>
              <a:t>7</a:t>
            </a:fld>
            <a:endParaRPr lang="en-US"/>
          </a:p>
        </p:txBody>
      </p:sp>
    </p:spTree>
    <p:extLst>
      <p:ext uri="{BB962C8B-B14F-4D97-AF65-F5344CB8AC3E}">
        <p14:creationId xmlns:p14="http://schemas.microsoft.com/office/powerpoint/2010/main" val="147265877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r>
              <a:rPr lang="en-US" smtClean="0"/>
              <a:t>Tree Properties</a:t>
            </a:r>
          </a:p>
        </p:txBody>
      </p:sp>
      <p:sp>
        <p:nvSpPr>
          <p:cNvPr id="163842" name="Rectangle 3"/>
          <p:cNvSpPr>
            <a:spLocks noGrp="1" noChangeArrowheads="1"/>
          </p:cNvSpPr>
          <p:nvPr>
            <p:ph type="body" idx="1"/>
          </p:nvPr>
        </p:nvSpPr>
        <p:spPr/>
        <p:txBody>
          <a:bodyPr>
            <a:normAutofit fontScale="92500" lnSpcReduction="10000"/>
          </a:bodyPr>
          <a:lstStyle/>
          <a:p>
            <a:pPr eaLnBrk="1" hangingPunct="1"/>
            <a:r>
              <a:rPr lang="en-US"/>
              <a:t>Notice paths</a:t>
            </a:r>
          </a:p>
          <a:p>
            <a:pPr lvl="1" eaLnBrk="1" hangingPunct="1"/>
            <a:r>
              <a:rPr lang="en-US" sz="2000"/>
              <a:t>From top to any node</a:t>
            </a:r>
          </a:p>
          <a:p>
            <a:pPr lvl="1" eaLnBrk="1" hangingPunct="1"/>
            <a:r>
              <a:rPr lang="en-US" sz="2000"/>
              <a:t>No "cycles" – follow pointers, will reach "end"</a:t>
            </a:r>
          </a:p>
          <a:p>
            <a:pPr eaLnBrk="1" hangingPunct="1"/>
            <a:r>
              <a:rPr lang="en-US"/>
              <a:t>Notice here each node has two links</a:t>
            </a:r>
          </a:p>
          <a:p>
            <a:pPr lvl="1" eaLnBrk="1" hangingPunct="1"/>
            <a:r>
              <a:rPr lang="en-US" sz="2000"/>
              <a:t>Called </a:t>
            </a:r>
            <a:r>
              <a:rPr lang="en-US" sz="2000" b="1" i="1"/>
              <a:t>binary tree</a:t>
            </a:r>
          </a:p>
          <a:p>
            <a:pPr lvl="1" eaLnBrk="1" hangingPunct="1"/>
            <a:r>
              <a:rPr lang="en-US" sz="2000"/>
              <a:t>Most common type of tree</a:t>
            </a:r>
          </a:p>
          <a:p>
            <a:pPr eaLnBrk="1" hangingPunct="1"/>
            <a:r>
              <a:rPr lang="en-US"/>
              <a:t>Root node</a:t>
            </a:r>
          </a:p>
          <a:p>
            <a:pPr lvl="1" eaLnBrk="1" hangingPunct="1"/>
            <a:r>
              <a:rPr lang="en-US" sz="2000"/>
              <a:t>Similar to linked list’s head</a:t>
            </a:r>
          </a:p>
          <a:p>
            <a:pPr eaLnBrk="1" hangingPunct="1"/>
            <a:r>
              <a:rPr lang="en-US"/>
              <a:t>Leaf nodes</a:t>
            </a:r>
          </a:p>
          <a:p>
            <a:pPr lvl="1" eaLnBrk="1" hangingPunct="1"/>
            <a:r>
              <a:rPr lang="en-US" sz="2000"/>
              <a:t>Both link variables are NULL (no subtrees)</a:t>
            </a:r>
          </a:p>
        </p:txBody>
      </p:sp>
      <p:sp>
        <p:nvSpPr>
          <p:cNvPr id="6" name="Slide Number Placeholder 5"/>
          <p:cNvSpPr>
            <a:spLocks noGrp="1"/>
          </p:cNvSpPr>
          <p:nvPr>
            <p:ph type="sldNum" sz="quarter" idx="11"/>
          </p:nvPr>
        </p:nvSpPr>
        <p:spPr/>
        <p:txBody>
          <a:bodyPr/>
          <a:lstStyle/>
          <a:p>
            <a:pPr>
              <a:defRPr/>
            </a:pPr>
            <a:r>
              <a:rPr lang="en-US"/>
              <a:t>17-</a:t>
            </a:r>
            <a:fld id="{DB79C067-3AA0-4F0C-B523-1AE5977C52CE}" type="slidenum">
              <a:rPr lang="en-US"/>
              <a:pPr>
                <a:defRPr/>
              </a:pPr>
              <a:t>8</a:t>
            </a:fld>
            <a:endParaRPr lang="en-US"/>
          </a:p>
        </p:txBody>
      </p:sp>
    </p:spTree>
    <p:extLst>
      <p:ext uri="{BB962C8B-B14F-4D97-AF65-F5344CB8AC3E}">
        <p14:creationId xmlns:p14="http://schemas.microsoft.com/office/powerpoint/2010/main" val="125763280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en-US" dirty="0" smtClean="0"/>
              <a:t>Tree Processing Options</a:t>
            </a:r>
          </a:p>
        </p:txBody>
      </p:sp>
      <p:sp>
        <p:nvSpPr>
          <p:cNvPr id="6" name="Slide Number Placeholder 5"/>
          <p:cNvSpPr>
            <a:spLocks noGrp="1"/>
          </p:cNvSpPr>
          <p:nvPr>
            <p:ph type="sldNum" sz="quarter" idx="12"/>
          </p:nvPr>
        </p:nvSpPr>
        <p:spPr/>
        <p:txBody>
          <a:bodyPr/>
          <a:lstStyle/>
          <a:p>
            <a:pPr>
              <a:defRPr/>
            </a:pPr>
            <a:r>
              <a:rPr lang="en-US"/>
              <a:t>17-</a:t>
            </a:r>
            <a:fld id="{2DFC6070-7911-45F5-A10E-52FA4DBCE7DE}" type="slidenum">
              <a:rPr lang="en-US"/>
              <a:pPr>
                <a:defRPr/>
              </a:pPr>
              <a:t>9</a:t>
            </a:fld>
            <a:endParaRPr lang="en-US"/>
          </a:p>
        </p:txBody>
      </p:sp>
      <p:sp>
        <p:nvSpPr>
          <p:cNvPr id="167938" name="Rectangle 3"/>
          <p:cNvSpPr>
            <a:spLocks noGrp="1" noChangeArrowheads="1"/>
          </p:cNvSpPr>
          <p:nvPr>
            <p:ph sz="quarter" idx="13"/>
          </p:nvPr>
        </p:nvSpPr>
        <p:spPr/>
        <p:txBody>
          <a:bodyPr>
            <a:normAutofit fontScale="92500" lnSpcReduction="20000"/>
          </a:bodyPr>
          <a:lstStyle/>
          <a:p>
            <a:pPr marL="461963" indent="-461963">
              <a:lnSpc>
                <a:spcPct val="90000"/>
              </a:lnSpc>
            </a:pPr>
            <a:r>
              <a:rPr lang="en-US" b="1"/>
              <a:t>Preorder Processing:</a:t>
            </a:r>
          </a:p>
          <a:p>
            <a:pPr marL="962025" lvl="1" indent="-385763">
              <a:lnSpc>
                <a:spcPct val="90000"/>
              </a:lnSpc>
              <a:buFont typeface="Times" pitchFamily="18" charset="0"/>
              <a:buAutoNum type="arabicPeriod"/>
            </a:pPr>
            <a:r>
              <a:rPr lang="en-US" sz="2000"/>
              <a:t>Process data in root node</a:t>
            </a:r>
          </a:p>
          <a:p>
            <a:pPr marL="962025" lvl="1" indent="-385763">
              <a:lnSpc>
                <a:spcPct val="90000"/>
              </a:lnSpc>
              <a:buFont typeface="Times" pitchFamily="18" charset="0"/>
              <a:buAutoNum type="arabicPeriod"/>
            </a:pPr>
            <a:r>
              <a:rPr lang="en-US" sz="2000"/>
              <a:t>Process left subtree</a:t>
            </a:r>
          </a:p>
          <a:p>
            <a:pPr marL="962025" lvl="1" indent="-385763">
              <a:lnSpc>
                <a:spcPct val="90000"/>
              </a:lnSpc>
              <a:buFont typeface="Times" pitchFamily="18" charset="0"/>
              <a:buAutoNum type="arabicPeriod"/>
            </a:pPr>
            <a:r>
              <a:rPr lang="en-US" sz="2000"/>
              <a:t>Process right subtree</a:t>
            </a:r>
          </a:p>
          <a:p>
            <a:pPr marL="461963" indent="-461963">
              <a:lnSpc>
                <a:spcPct val="90000"/>
              </a:lnSpc>
            </a:pPr>
            <a:r>
              <a:rPr lang="en-US" b="1"/>
              <a:t>In-order Processing:</a:t>
            </a:r>
          </a:p>
          <a:p>
            <a:pPr marL="962025" lvl="1" indent="-385763">
              <a:lnSpc>
                <a:spcPct val="90000"/>
              </a:lnSpc>
              <a:buFont typeface="Times" pitchFamily="18" charset="0"/>
              <a:buAutoNum type="arabicPeriod"/>
            </a:pPr>
            <a:r>
              <a:rPr lang="en-US" sz="2000"/>
              <a:t>Process left subtree</a:t>
            </a:r>
          </a:p>
          <a:p>
            <a:pPr marL="962025" lvl="1" indent="-385763">
              <a:lnSpc>
                <a:spcPct val="90000"/>
              </a:lnSpc>
              <a:buFont typeface="Times" pitchFamily="18" charset="0"/>
              <a:buAutoNum type="arabicPeriod"/>
            </a:pPr>
            <a:r>
              <a:rPr lang="en-US" sz="2000"/>
              <a:t>Process data in root</a:t>
            </a:r>
          </a:p>
          <a:p>
            <a:pPr marL="962025" lvl="1" indent="-385763">
              <a:lnSpc>
                <a:spcPct val="90000"/>
              </a:lnSpc>
              <a:buFont typeface="Times" pitchFamily="18" charset="0"/>
              <a:buAutoNum type="arabicPeriod"/>
            </a:pPr>
            <a:r>
              <a:rPr lang="en-US" sz="2000"/>
              <a:t>Process right subtree</a:t>
            </a:r>
          </a:p>
          <a:p>
            <a:pPr marL="461963" indent="-461963">
              <a:lnSpc>
                <a:spcPct val="90000"/>
              </a:lnSpc>
            </a:pPr>
            <a:r>
              <a:rPr lang="en-US" b="1"/>
              <a:t>Postorder Processing:</a:t>
            </a:r>
          </a:p>
          <a:p>
            <a:pPr marL="962025" lvl="1" indent="-385763">
              <a:lnSpc>
                <a:spcPct val="90000"/>
              </a:lnSpc>
              <a:buFont typeface="Times" pitchFamily="18" charset="0"/>
              <a:buAutoNum type="arabicPeriod"/>
            </a:pPr>
            <a:r>
              <a:rPr lang="en-US" sz="2000"/>
              <a:t>Process left subtree</a:t>
            </a:r>
          </a:p>
          <a:p>
            <a:pPr marL="962025" lvl="1" indent="-385763">
              <a:lnSpc>
                <a:spcPct val="90000"/>
              </a:lnSpc>
              <a:buFont typeface="Times" pitchFamily="18" charset="0"/>
              <a:buAutoNum type="arabicPeriod"/>
            </a:pPr>
            <a:r>
              <a:rPr lang="en-US" sz="2000"/>
              <a:t>Process right subtree</a:t>
            </a:r>
          </a:p>
          <a:p>
            <a:pPr marL="962025" lvl="1" indent="-385763">
              <a:lnSpc>
                <a:spcPct val="90000"/>
              </a:lnSpc>
              <a:buFont typeface="Times" pitchFamily="18" charset="0"/>
              <a:buAutoNum type="arabicPeriod"/>
            </a:pPr>
            <a:r>
              <a:rPr lang="en-US" sz="2000"/>
              <a:t>Process data in root</a:t>
            </a:r>
          </a:p>
        </p:txBody>
      </p:sp>
      <p:sp>
        <p:nvSpPr>
          <p:cNvPr id="2" name="Content Placeholder 1"/>
          <p:cNvSpPr>
            <a:spLocks noGrp="1"/>
          </p:cNvSpPr>
          <p:nvPr>
            <p:ph sz="quarter" idx="14"/>
          </p:nvPr>
        </p:nvSpPr>
        <p:spPr/>
        <p:txBody>
          <a:bodyPr>
            <a:normAutofit/>
          </a:bodyPr>
          <a:lstStyle/>
          <a:p>
            <a:pPr marL="533400" indent="-533400">
              <a:lnSpc>
                <a:spcPct val="90000"/>
              </a:lnSpc>
            </a:pPr>
            <a:r>
              <a:rPr lang="en-US" sz="2800" dirty="0" smtClean="0"/>
              <a:t>Binary Search Tree:</a:t>
            </a:r>
            <a:endParaRPr lang="en-US" sz="2800" dirty="0"/>
          </a:p>
          <a:p>
            <a:pPr marL="914400" lvl="1" indent="-457200">
              <a:lnSpc>
                <a:spcPct val="90000"/>
              </a:lnSpc>
            </a:pPr>
            <a:r>
              <a:rPr lang="en-US" sz="2400" dirty="0" smtClean="0"/>
              <a:t>Traversals:</a:t>
            </a:r>
          </a:p>
          <a:p>
            <a:pPr marL="91440" indent="0">
              <a:lnSpc>
                <a:spcPct val="90000"/>
              </a:lnSpc>
              <a:buNone/>
            </a:pPr>
            <a:r>
              <a:rPr lang="en-US" sz="2000" dirty="0" err="1" smtClean="0"/>
              <a:t>Inorder</a:t>
            </a:r>
            <a:r>
              <a:rPr lang="en-US" sz="2000" dirty="0"/>
              <a:t>		</a:t>
            </a:r>
            <a:r>
              <a:rPr lang="en-US" sz="2000" dirty="0">
                <a:sym typeface="Wingdings" pitchFamily="2" charset="2"/>
              </a:rPr>
              <a:t></a:t>
            </a:r>
            <a:r>
              <a:rPr lang="en-US" sz="2000" dirty="0"/>
              <a:t> values "in order"</a:t>
            </a:r>
            <a:br>
              <a:rPr lang="en-US" sz="2000" dirty="0"/>
            </a:br>
            <a:r>
              <a:rPr lang="en-US" sz="2000" dirty="0"/>
              <a:t>Preorder 	</a:t>
            </a:r>
            <a:r>
              <a:rPr lang="en-US" sz="2000" dirty="0">
                <a:sym typeface="Wingdings" pitchFamily="2" charset="2"/>
              </a:rPr>
              <a:t></a:t>
            </a:r>
            <a:r>
              <a:rPr lang="en-US" sz="2000" dirty="0"/>
              <a:t> "prefix" notation</a:t>
            </a:r>
            <a:br>
              <a:rPr lang="en-US" sz="2000" dirty="0"/>
            </a:br>
            <a:r>
              <a:rPr lang="en-US" sz="2000" dirty="0" err="1"/>
              <a:t>Postorder</a:t>
            </a:r>
            <a:r>
              <a:rPr lang="en-US" sz="2000" dirty="0"/>
              <a:t> 	</a:t>
            </a:r>
            <a:r>
              <a:rPr lang="en-US" sz="2000" dirty="0">
                <a:sym typeface="Wingdings" pitchFamily="2" charset="2"/>
              </a:rPr>
              <a:t></a:t>
            </a:r>
            <a:r>
              <a:rPr lang="en-US" sz="2000" dirty="0"/>
              <a:t> "postfix" </a:t>
            </a:r>
            <a:r>
              <a:rPr lang="en-US" sz="2000" dirty="0" smtClean="0"/>
              <a:t>notation</a:t>
            </a:r>
          </a:p>
          <a:p>
            <a:pPr marL="434340" indent="-342900">
              <a:lnSpc>
                <a:spcPct val="90000"/>
              </a:lnSpc>
            </a:pPr>
            <a:r>
              <a:rPr lang="en-US" sz="2800" dirty="0" smtClean="0"/>
              <a:t>Natural Data Structure for Recursion</a:t>
            </a:r>
            <a:endParaRPr lang="en-US" sz="2800" dirty="0"/>
          </a:p>
        </p:txBody>
      </p:sp>
    </p:spTree>
    <p:extLst>
      <p:ext uri="{BB962C8B-B14F-4D97-AF65-F5344CB8AC3E}">
        <p14:creationId xmlns:p14="http://schemas.microsoft.com/office/powerpoint/2010/main" val="2519596183"/>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spDef>
      <a:spPr>
        <a:solidFill>
          <a:schemeClr val="tx1">
            <a:lumMod val="65000"/>
            <a:lumOff val="35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3FB71EDE03B498FA25BD53B879DBF" ma:contentTypeVersion="0" ma:contentTypeDescription="Create a new document." ma:contentTypeScope="" ma:versionID="4d696d4970c5dd769665c758dc935ff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9BCAC-964F-4B87-8241-4D5D0E1FC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521FE5E-78FE-4580-AFA1-17F78ED44119}">
  <ds:schemaRefs>
    <ds:schemaRef ds:uri="http://schemas.microsoft.com/sharepoint/v3/contenttype/forms"/>
  </ds:schemaRefs>
</ds:datastoreItem>
</file>

<file path=customXml/itemProps3.xml><?xml version="1.0" encoding="utf-8"?>
<ds:datastoreItem xmlns:ds="http://schemas.openxmlformats.org/officeDocument/2006/customXml" ds:itemID="{203A428A-95E6-4D2C-81FC-05007CCE0B74}">
  <ds:schemaRef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2124</TotalTime>
  <Words>1216</Words>
  <Application>Microsoft Office PowerPoint</Application>
  <PresentationFormat>Widescreen</PresentationFormat>
  <Paragraphs>279</Paragraphs>
  <Slides>40</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 Unicode MS</vt:lpstr>
      <vt:lpstr>Arial</vt:lpstr>
      <vt:lpstr>Brush Script MT</vt:lpstr>
      <vt:lpstr>Calibri</vt:lpstr>
      <vt:lpstr>Constantia</vt:lpstr>
      <vt:lpstr>Franklin Gothic Book</vt:lpstr>
      <vt:lpstr>Georgia</vt:lpstr>
      <vt:lpstr>Rage Italic</vt:lpstr>
      <vt:lpstr>Times</vt:lpstr>
      <vt:lpstr>Wingdings</vt:lpstr>
      <vt:lpstr>Pushpin</vt:lpstr>
      <vt:lpstr>COMP 53 – Week Fourteen</vt:lpstr>
      <vt:lpstr>Data Structures</vt:lpstr>
      <vt:lpstr>Topics</vt:lpstr>
      <vt:lpstr>Why Do We Care</vt:lpstr>
      <vt:lpstr>Trees Introduction</vt:lpstr>
      <vt:lpstr>Binary Tree Diagram</vt:lpstr>
      <vt:lpstr>Binary Tree Data Structure</vt:lpstr>
      <vt:lpstr>Tree Properties</vt:lpstr>
      <vt:lpstr>Tree Processing Options</vt:lpstr>
      <vt:lpstr>Balanced Tree</vt:lpstr>
      <vt:lpstr>Unbalanced Binary Tree</vt:lpstr>
      <vt:lpstr>Re-Balancing is Required</vt:lpstr>
      <vt:lpstr>AVL Balancing Algorithm Insertion</vt:lpstr>
      <vt:lpstr>Complete Binary Trees</vt:lpstr>
      <vt:lpstr>Adding More Rows to Complete Tree</vt:lpstr>
      <vt:lpstr>Final Result for Complete Tree</vt:lpstr>
      <vt:lpstr>So What is so Great About Complete Tree</vt:lpstr>
      <vt:lpstr>Is This Complete?</vt:lpstr>
      <vt:lpstr>Is This Complete?</vt:lpstr>
      <vt:lpstr>Is This Complete?</vt:lpstr>
      <vt:lpstr>Are These Complete?</vt:lpstr>
      <vt:lpstr>Topics</vt:lpstr>
      <vt:lpstr>Printing a BST</vt:lpstr>
      <vt:lpstr>Destructor</vt:lpstr>
      <vt:lpstr>Tree Practice (1 of 3)</vt:lpstr>
      <vt:lpstr>Insertion into a BST Interactive Tool</vt:lpstr>
      <vt:lpstr>Tree Practice (2 of 3)</vt:lpstr>
      <vt:lpstr>Searching a BST</vt:lpstr>
      <vt:lpstr>Tree Practice (3 of 3)</vt:lpstr>
      <vt:lpstr>Deletion from a BST</vt:lpstr>
      <vt:lpstr>Deleting Node with 0 Children</vt:lpstr>
      <vt:lpstr>Deleting Node with 1 Child</vt:lpstr>
      <vt:lpstr>Deleting Node with 1 Child</vt:lpstr>
      <vt:lpstr>Deleting Node with 2 Children</vt:lpstr>
      <vt:lpstr>Deletion from a BST</vt:lpstr>
      <vt:lpstr>Deletion from a BST</vt:lpstr>
      <vt:lpstr>Non-Binary Trees</vt:lpstr>
      <vt:lpstr>Coding the Delete Practice </vt:lpstr>
      <vt:lpstr>Generative Grammars</vt:lpstr>
      <vt:lpstr>Key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53 – Week Ten</dc:title>
  <dc:creator>Mike Canniff</dc:creator>
  <cp:lastModifiedBy>Mike Canniff</cp:lastModifiedBy>
  <cp:revision>77</cp:revision>
  <dcterms:created xsi:type="dcterms:W3CDTF">2013-12-04T20:54:32Z</dcterms:created>
  <dcterms:modified xsi:type="dcterms:W3CDTF">2016-04-20T04:38:33Z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0x01010041D3FB71EDE03B498FA25BD53B879DBF</vt:lpwstr>
  </property>
</Properties>
</file>