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4" r:id="rId4"/>
    <p:sldId id="305" r:id="rId5"/>
    <p:sldId id="30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9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8047" y="520700"/>
            <a:ext cx="6048705" cy="203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60649" y="6527545"/>
            <a:ext cx="7283500" cy="1581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32000" y="2159000"/>
            <a:ext cx="8940800" cy="718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3860" y="488950"/>
            <a:ext cx="10977079" cy="2054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103" y="3188970"/>
            <a:ext cx="11932592" cy="492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600" y="3644900"/>
            <a:ext cx="5943600" cy="1928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CA" sz="8000" spc="-114" dirty="0">
                <a:latin typeface="Arial"/>
                <a:cs typeface="Arial"/>
              </a:rPr>
              <a:t>COMP</a:t>
            </a:r>
            <a:r>
              <a:rPr sz="8000" spc="-75" dirty="0">
                <a:latin typeface="Arial"/>
                <a:cs typeface="Arial"/>
              </a:rPr>
              <a:t> </a:t>
            </a:r>
            <a:r>
              <a:rPr lang="en-CA" sz="8000" spc="-5" dirty="0">
                <a:latin typeface="Arial"/>
                <a:cs typeface="Arial"/>
              </a:rPr>
              <a:t>3064</a:t>
            </a:r>
            <a:endParaRPr sz="8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sz="3200" spc="-5" dirty="0">
                <a:latin typeface="Arial"/>
                <a:cs typeface="Arial"/>
              </a:rPr>
              <a:t>Game </a:t>
            </a:r>
            <a:r>
              <a:rPr lang="en-CA" sz="3200" spc="-5" dirty="0">
                <a:latin typeface="Arial"/>
                <a:cs typeface="Arial"/>
              </a:rPr>
              <a:t>Development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99030">
              <a:lnSpc>
                <a:spcPct val="101699"/>
              </a:lnSpc>
            </a:pPr>
            <a:r>
              <a:rPr spc="-95" dirty="0"/>
              <a:t>Week </a:t>
            </a:r>
            <a:r>
              <a:rPr spc="-5" dirty="0"/>
              <a:t>1</a:t>
            </a:r>
            <a:r>
              <a:rPr lang="en-CA" spc="-5" dirty="0"/>
              <a:t>2</a:t>
            </a:r>
            <a:r>
              <a:rPr spc="-5" dirty="0"/>
              <a:t>  </a:t>
            </a:r>
            <a:r>
              <a:rPr spc="-35" dirty="0"/>
              <a:t>Environment </a:t>
            </a:r>
            <a:r>
              <a:rPr spc="90" dirty="0"/>
              <a:t>and</a:t>
            </a:r>
            <a:r>
              <a:rPr spc="-30" dirty="0"/>
              <a:t> </a:t>
            </a:r>
            <a:r>
              <a:rPr spc="65" dirty="0"/>
              <a:t>Lighting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4133215">
              <a:lnSpc>
                <a:spcPct val="100000"/>
              </a:lnSpc>
            </a:pPr>
            <a:r>
              <a:rPr spc="-5" dirty="0"/>
              <a:t>Demo</a:t>
            </a:r>
          </a:p>
        </p:txBody>
      </p:sp>
      <p:sp>
        <p:nvSpPr>
          <p:cNvPr id="3" name="object 3"/>
          <p:cNvSpPr/>
          <p:nvPr/>
        </p:nvSpPr>
        <p:spPr>
          <a:xfrm>
            <a:off x="4470400" y="4127500"/>
            <a:ext cx="35814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180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sz="7400" spc="50" dirty="0"/>
              <a:t>Modular </a:t>
            </a:r>
            <a:r>
              <a:rPr sz="7400" spc="-10" dirty="0"/>
              <a:t>3D</a:t>
            </a:r>
            <a:r>
              <a:rPr sz="7400" spc="-65" dirty="0"/>
              <a:t> </a:t>
            </a:r>
            <a:r>
              <a:rPr sz="7400" spc="-55" dirty="0"/>
              <a:t>Environments</a:t>
            </a:r>
            <a:endParaRPr sz="7400"/>
          </a:p>
        </p:txBody>
      </p:sp>
      <p:sp>
        <p:nvSpPr>
          <p:cNvPr id="3" name="object 3"/>
          <p:cNvSpPr txBox="1"/>
          <p:nvPr/>
        </p:nvSpPr>
        <p:spPr>
          <a:xfrm>
            <a:off x="990600" y="2735898"/>
            <a:ext cx="18542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73350"/>
            <a:ext cx="9690100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40" dirty="0">
                <a:latin typeface="Arial"/>
                <a:cs typeface="Arial"/>
              </a:rPr>
              <a:t>Building </a:t>
            </a:r>
            <a:r>
              <a:rPr sz="3350" spc="20" dirty="0">
                <a:latin typeface="Arial"/>
                <a:cs typeface="Arial"/>
              </a:rPr>
              <a:t>finished </a:t>
            </a:r>
            <a:r>
              <a:rPr sz="3350" spc="-5" dirty="0">
                <a:latin typeface="Arial"/>
                <a:cs typeface="Arial"/>
              </a:rPr>
              <a:t>level </a:t>
            </a:r>
            <a:r>
              <a:rPr sz="3350" spc="60" dirty="0">
                <a:latin typeface="Arial"/>
                <a:cs typeface="Arial"/>
              </a:rPr>
              <a:t>“modules” </a:t>
            </a:r>
            <a:r>
              <a:rPr sz="3350" spc="-5" dirty="0">
                <a:latin typeface="Arial"/>
                <a:cs typeface="Arial"/>
              </a:rPr>
              <a:t>or</a:t>
            </a:r>
            <a:r>
              <a:rPr sz="3350" spc="-114" dirty="0">
                <a:latin typeface="Arial"/>
                <a:cs typeface="Arial"/>
              </a:rPr>
              <a:t> </a:t>
            </a:r>
            <a:r>
              <a:rPr sz="3350" spc="55" dirty="0">
                <a:latin typeface="Arial"/>
                <a:cs typeface="Arial"/>
              </a:rPr>
              <a:t>“components”.</a:t>
            </a:r>
            <a:endParaRPr sz="3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751897"/>
            <a:ext cx="18542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689350"/>
            <a:ext cx="9335770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35" dirty="0">
                <a:latin typeface="Arial"/>
                <a:cs typeface="Arial"/>
              </a:rPr>
              <a:t>Assembling </a:t>
            </a:r>
            <a:r>
              <a:rPr sz="3350" spc="-5" dirty="0">
                <a:latin typeface="Arial"/>
                <a:cs typeface="Arial"/>
              </a:rPr>
              <a:t>those </a:t>
            </a:r>
            <a:r>
              <a:rPr sz="3350" spc="20" dirty="0">
                <a:latin typeface="Arial"/>
                <a:cs typeface="Arial"/>
              </a:rPr>
              <a:t>modules </a:t>
            </a:r>
            <a:r>
              <a:rPr sz="3350" spc="-5" dirty="0">
                <a:latin typeface="Arial"/>
                <a:cs typeface="Arial"/>
              </a:rPr>
              <a:t>into a </a:t>
            </a:r>
            <a:r>
              <a:rPr sz="3350" spc="45" dirty="0">
                <a:latin typeface="Arial"/>
                <a:cs typeface="Arial"/>
              </a:rPr>
              <a:t>complete</a:t>
            </a:r>
            <a:r>
              <a:rPr sz="3350" spc="-40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level.</a:t>
            </a:r>
            <a:endParaRPr sz="3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767897"/>
            <a:ext cx="18542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705350"/>
            <a:ext cx="9587230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-5" dirty="0">
                <a:latin typeface="Arial"/>
                <a:cs typeface="Arial"/>
              </a:rPr>
              <a:t>Reusability of </a:t>
            </a:r>
            <a:r>
              <a:rPr sz="3350" spc="20" dirty="0">
                <a:latin typeface="Arial"/>
                <a:cs typeface="Arial"/>
              </a:rPr>
              <a:t>modules </a:t>
            </a:r>
            <a:r>
              <a:rPr sz="3350" spc="15" dirty="0">
                <a:latin typeface="Arial"/>
                <a:cs typeface="Arial"/>
              </a:rPr>
              <a:t>across </a:t>
            </a:r>
            <a:r>
              <a:rPr sz="3350" spc="-5" dirty="0">
                <a:latin typeface="Arial"/>
                <a:cs typeface="Arial"/>
              </a:rPr>
              <a:t>levels </a:t>
            </a:r>
            <a:r>
              <a:rPr sz="3350" spc="40" dirty="0">
                <a:latin typeface="Arial"/>
                <a:cs typeface="Arial"/>
              </a:rPr>
              <a:t>(and</a:t>
            </a:r>
            <a:r>
              <a:rPr sz="3350" spc="30" dirty="0">
                <a:latin typeface="Arial"/>
                <a:cs typeface="Arial"/>
              </a:rPr>
              <a:t> </a:t>
            </a:r>
            <a:r>
              <a:rPr sz="3350" spc="25" dirty="0">
                <a:latin typeface="Arial"/>
                <a:cs typeface="Arial"/>
              </a:rPr>
              <a:t>games).</a:t>
            </a:r>
            <a:endParaRPr sz="3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5783897"/>
            <a:ext cx="18542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5721350"/>
            <a:ext cx="339661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-40" dirty="0">
                <a:latin typeface="Arial"/>
                <a:cs typeface="Arial"/>
              </a:rPr>
              <a:t>Power </a:t>
            </a:r>
            <a:r>
              <a:rPr sz="3350" spc="-5" dirty="0">
                <a:latin typeface="Arial"/>
                <a:cs typeface="Arial"/>
              </a:rPr>
              <a:t>of</a:t>
            </a:r>
            <a:r>
              <a:rPr sz="3350" spc="-20" dirty="0">
                <a:latin typeface="Arial"/>
                <a:cs typeface="Arial"/>
              </a:rPr>
              <a:t> </a:t>
            </a:r>
            <a:r>
              <a:rPr sz="3350" spc="10" dirty="0">
                <a:latin typeface="Arial"/>
                <a:cs typeface="Arial"/>
              </a:rPr>
              <a:t>Prefabs!</a:t>
            </a:r>
            <a:endParaRPr sz="3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6812597"/>
            <a:ext cx="18542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6739838"/>
            <a:ext cx="10487025" cy="106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00"/>
              </a:lnSpc>
            </a:pPr>
            <a:r>
              <a:rPr sz="3350" spc="-5" dirty="0">
                <a:latin typeface="Arial"/>
                <a:cs typeface="Arial"/>
              </a:rPr>
              <a:t>Allows level </a:t>
            </a:r>
            <a:r>
              <a:rPr sz="3350" spc="35" dirty="0">
                <a:latin typeface="Arial"/>
                <a:cs typeface="Arial"/>
              </a:rPr>
              <a:t>designers </a:t>
            </a:r>
            <a:r>
              <a:rPr sz="3350" spc="-5" dirty="0">
                <a:latin typeface="Arial"/>
                <a:cs typeface="Arial"/>
              </a:rPr>
              <a:t>to tweak a level </a:t>
            </a:r>
            <a:r>
              <a:rPr sz="3350" spc="25" dirty="0">
                <a:latin typeface="Arial"/>
                <a:cs typeface="Arial"/>
              </a:rPr>
              <a:t>inside </a:t>
            </a:r>
            <a:r>
              <a:rPr sz="3350" spc="-55" dirty="0">
                <a:latin typeface="Arial"/>
                <a:cs typeface="Arial"/>
              </a:rPr>
              <a:t>Unity,  </a:t>
            </a:r>
            <a:r>
              <a:rPr sz="3350" spc="-5" dirty="0">
                <a:latin typeface="Arial"/>
                <a:cs typeface="Arial"/>
              </a:rPr>
              <a:t>without </a:t>
            </a:r>
            <a:r>
              <a:rPr sz="3350" spc="25" dirty="0">
                <a:latin typeface="Arial"/>
                <a:cs typeface="Arial"/>
              </a:rPr>
              <a:t>having </a:t>
            </a:r>
            <a:r>
              <a:rPr sz="3350" spc="-5" dirty="0">
                <a:latin typeface="Arial"/>
                <a:cs typeface="Arial"/>
              </a:rPr>
              <a:t>to </a:t>
            </a:r>
            <a:r>
              <a:rPr sz="3350" spc="20" dirty="0">
                <a:latin typeface="Arial"/>
                <a:cs typeface="Arial"/>
              </a:rPr>
              <a:t>reimport </a:t>
            </a:r>
            <a:r>
              <a:rPr sz="3350" spc="-5" dirty="0">
                <a:latin typeface="Arial"/>
                <a:cs typeface="Arial"/>
              </a:rPr>
              <a:t>the </a:t>
            </a:r>
            <a:r>
              <a:rPr sz="3350" spc="-15" dirty="0">
                <a:latin typeface="Arial"/>
                <a:cs typeface="Arial"/>
              </a:rPr>
              <a:t>entire </a:t>
            </a:r>
            <a:r>
              <a:rPr sz="3350" spc="-5" dirty="0">
                <a:latin typeface="Arial"/>
                <a:cs typeface="Arial"/>
              </a:rPr>
              <a:t>level as one</a:t>
            </a:r>
            <a:r>
              <a:rPr sz="3350" spc="50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mesh.</a:t>
            </a:r>
            <a:endParaRPr sz="33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8349297"/>
            <a:ext cx="18542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5100" y="8286750"/>
            <a:ext cx="8877935" cy="535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-5" dirty="0">
                <a:latin typeface="Arial"/>
                <a:cs typeface="Arial"/>
              </a:rPr>
              <a:t>Example: </a:t>
            </a:r>
            <a:r>
              <a:rPr sz="3350" spc="25" dirty="0">
                <a:latin typeface="Arial"/>
                <a:cs typeface="Arial"/>
              </a:rPr>
              <a:t>Generic </a:t>
            </a:r>
            <a:r>
              <a:rPr sz="3350" spc="-20" dirty="0">
                <a:latin typeface="Arial"/>
                <a:cs typeface="Arial"/>
              </a:rPr>
              <a:t>room </a:t>
            </a:r>
            <a:r>
              <a:rPr sz="3350" spc="-5" dirty="0">
                <a:latin typeface="Arial"/>
                <a:cs typeface="Arial"/>
              </a:rPr>
              <a:t>walls, </a:t>
            </a:r>
            <a:r>
              <a:rPr sz="3350" spc="35" dirty="0">
                <a:latin typeface="Arial"/>
                <a:cs typeface="Arial"/>
              </a:rPr>
              <a:t>corridors,</a:t>
            </a:r>
            <a:r>
              <a:rPr sz="3350" spc="5" dirty="0">
                <a:latin typeface="Arial"/>
                <a:cs typeface="Arial"/>
              </a:rPr>
              <a:t> </a:t>
            </a:r>
            <a:r>
              <a:rPr sz="3350" spc="-5" dirty="0">
                <a:latin typeface="Arial"/>
                <a:cs typeface="Arial"/>
              </a:rPr>
              <a:t>stairs.</a:t>
            </a:r>
            <a:endParaRPr sz="3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4133215">
              <a:lnSpc>
                <a:spcPct val="100000"/>
              </a:lnSpc>
            </a:pPr>
            <a:r>
              <a:rPr spc="-5" dirty="0"/>
              <a:t>Demo</a:t>
            </a:r>
          </a:p>
        </p:txBody>
      </p:sp>
      <p:sp>
        <p:nvSpPr>
          <p:cNvPr id="3" name="object 3"/>
          <p:cNvSpPr/>
          <p:nvPr/>
        </p:nvSpPr>
        <p:spPr>
          <a:xfrm>
            <a:off x="4470400" y="4127500"/>
            <a:ext cx="35814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3154">
              <a:lnSpc>
                <a:spcPct val="100000"/>
              </a:lnSpc>
            </a:pPr>
            <a:r>
              <a:rPr spc="105" dirty="0"/>
              <a:t>Lighting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819" y="7490015"/>
            <a:ext cx="360807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25" dirty="0">
                <a:latin typeface="Arial"/>
                <a:cs typeface="Arial"/>
              </a:rPr>
              <a:t>Dynamic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Lighting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6913" y="7237285"/>
            <a:ext cx="325247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00">
              <a:lnSpc>
                <a:spcPts val="4300"/>
              </a:lnSpc>
            </a:pPr>
            <a:r>
              <a:rPr sz="3600" spc="65" dirty="0">
                <a:latin typeface="Arial"/>
                <a:cs typeface="Arial"/>
              </a:rPr>
              <a:t>Lightmapping  </a:t>
            </a:r>
            <a:r>
              <a:rPr sz="3600" dirty="0">
                <a:latin typeface="Arial"/>
                <a:cs typeface="Arial"/>
              </a:rPr>
              <a:t>(Static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40" dirty="0">
                <a:latin typeface="Arial"/>
                <a:cs typeface="Arial"/>
              </a:rPr>
              <a:t>Lighting)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5700" y="2730500"/>
            <a:ext cx="5397500" cy="430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92900" y="2705100"/>
            <a:ext cx="5397500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1508125">
              <a:lnSpc>
                <a:spcPct val="100000"/>
              </a:lnSpc>
            </a:pPr>
            <a:r>
              <a:rPr spc="60" dirty="0"/>
              <a:t>Dynamic</a:t>
            </a:r>
            <a:r>
              <a:rPr spc="-45" dirty="0"/>
              <a:t> </a:t>
            </a:r>
            <a:r>
              <a:rPr spc="105" dirty="0"/>
              <a:t>Lighting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5678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86050"/>
            <a:ext cx="586994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65" dirty="0">
                <a:latin typeface="Arial"/>
                <a:cs typeface="Arial"/>
              </a:rPr>
              <a:t>“Dynamic” </a:t>
            </a:r>
            <a:r>
              <a:rPr sz="3600" spc="-5" dirty="0">
                <a:latin typeface="Arial"/>
                <a:cs typeface="Arial"/>
              </a:rPr>
              <a:t>means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spc="65" dirty="0">
                <a:latin typeface="Arial"/>
                <a:cs typeface="Arial"/>
              </a:rPr>
              <a:t>changing.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83628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785870"/>
            <a:ext cx="906335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35" dirty="0">
                <a:latin typeface="Arial"/>
                <a:cs typeface="Arial"/>
              </a:rPr>
              <a:t>Light </a:t>
            </a:r>
            <a:r>
              <a:rPr sz="3600" spc="20" dirty="0">
                <a:latin typeface="Arial"/>
                <a:cs typeface="Arial"/>
              </a:rPr>
              <a:t>source </a:t>
            </a:r>
            <a:r>
              <a:rPr sz="3600" spc="-5" dirty="0">
                <a:latin typeface="Arial"/>
                <a:cs typeface="Arial"/>
              </a:rPr>
              <a:t>illumination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-5" dirty="0">
                <a:latin typeface="Arial"/>
                <a:cs typeface="Arial"/>
              </a:rPr>
              <a:t>all </a:t>
            </a:r>
            <a:r>
              <a:rPr sz="3600" spc="40" dirty="0">
                <a:latin typeface="Arial"/>
                <a:cs typeface="Arial"/>
              </a:rPr>
              <a:t>scene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55" dirty="0">
                <a:latin typeface="Arial"/>
                <a:cs typeface="Arial"/>
              </a:rPr>
              <a:t>objects  </a:t>
            </a:r>
            <a:r>
              <a:rPr sz="3600" spc="70" dirty="0">
                <a:latin typeface="Arial"/>
                <a:cs typeface="Arial"/>
              </a:rPr>
              <a:t>computed </a:t>
            </a:r>
            <a:r>
              <a:rPr sz="3600" spc="50" dirty="0">
                <a:latin typeface="Arial"/>
                <a:cs typeface="Arial"/>
              </a:rPr>
              <a:t>each</a:t>
            </a:r>
            <a:r>
              <a:rPr sz="3600" spc="-1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frame.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46188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411470"/>
            <a:ext cx="918781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35" dirty="0">
                <a:latin typeface="Arial"/>
                <a:cs typeface="Arial"/>
              </a:rPr>
              <a:t>Light </a:t>
            </a:r>
            <a:r>
              <a:rPr sz="3600" spc="15" dirty="0">
                <a:latin typeface="Arial"/>
                <a:cs typeface="Arial"/>
              </a:rPr>
              <a:t>sources </a:t>
            </a:r>
            <a:r>
              <a:rPr sz="3600" spc="45" dirty="0">
                <a:latin typeface="Arial"/>
                <a:cs typeface="Arial"/>
              </a:rPr>
              <a:t>include: </a:t>
            </a:r>
            <a:r>
              <a:rPr sz="3600" b="1" spc="-5" dirty="0">
                <a:latin typeface="Arial"/>
                <a:cs typeface="Arial"/>
              </a:rPr>
              <a:t>point light</a:t>
            </a:r>
            <a:r>
              <a:rPr sz="3600" spc="-5" dirty="0">
                <a:latin typeface="Arial"/>
                <a:cs typeface="Arial"/>
              </a:rPr>
              <a:t>, </a:t>
            </a:r>
            <a:r>
              <a:rPr sz="3600" b="1" spc="-5" dirty="0">
                <a:latin typeface="Arial"/>
                <a:cs typeface="Arial"/>
              </a:rPr>
              <a:t>spotlight</a:t>
            </a:r>
            <a:r>
              <a:rPr sz="3600" spc="-5" dirty="0">
                <a:latin typeface="Arial"/>
                <a:cs typeface="Arial"/>
              </a:rPr>
              <a:t>,  </a:t>
            </a:r>
            <a:r>
              <a:rPr sz="3600" b="1" spc="-5" dirty="0">
                <a:latin typeface="Arial"/>
                <a:cs typeface="Arial"/>
              </a:rPr>
              <a:t>directional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light</a:t>
            </a:r>
            <a:r>
              <a:rPr sz="3600" spc="-5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08748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7037069"/>
            <a:ext cx="9985375" cy="1774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25" dirty="0">
                <a:latin typeface="Arial"/>
                <a:cs typeface="Arial"/>
              </a:rPr>
              <a:t>Dynamic </a:t>
            </a:r>
            <a:r>
              <a:rPr sz="3600" spc="45" dirty="0">
                <a:latin typeface="Arial"/>
                <a:cs typeface="Arial"/>
              </a:rPr>
              <a:t>lighting </a:t>
            </a:r>
            <a:r>
              <a:rPr sz="3600" spc="65" dirty="0">
                <a:latin typeface="Arial"/>
                <a:cs typeface="Arial"/>
              </a:rPr>
              <a:t>can change </a:t>
            </a:r>
            <a:r>
              <a:rPr sz="3600" dirty="0">
                <a:latin typeface="Arial"/>
                <a:cs typeface="Arial"/>
              </a:rPr>
              <a:t>its </a:t>
            </a:r>
            <a:r>
              <a:rPr sz="3600" spc="35" dirty="0">
                <a:latin typeface="Arial"/>
                <a:cs typeface="Arial"/>
              </a:rPr>
              <a:t>properties</a:t>
            </a:r>
            <a:r>
              <a:rPr sz="3600" spc="-17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while  the </a:t>
            </a:r>
            <a:r>
              <a:rPr sz="3600" spc="45" dirty="0">
                <a:latin typeface="Arial"/>
                <a:cs typeface="Arial"/>
              </a:rPr>
              <a:t>game </a:t>
            </a:r>
            <a:r>
              <a:rPr sz="3600" spc="-5" dirty="0">
                <a:latin typeface="Arial"/>
                <a:cs typeface="Arial"/>
              </a:rPr>
              <a:t>is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running.</a:t>
            </a:r>
            <a:endParaRPr sz="3600">
              <a:latin typeface="Arial"/>
              <a:cs typeface="Arial"/>
            </a:endParaRPr>
          </a:p>
          <a:p>
            <a:pPr marL="736600">
              <a:lnSpc>
                <a:spcPct val="100000"/>
              </a:lnSpc>
              <a:spcBef>
                <a:spcPts val="840"/>
              </a:spcBef>
            </a:pPr>
            <a:r>
              <a:rPr sz="3600" i="1" spc="-5" dirty="0">
                <a:latin typeface="Arial"/>
                <a:cs typeface="Arial"/>
              </a:rPr>
              <a:t>E.g. </a:t>
            </a:r>
            <a:r>
              <a:rPr sz="3600" i="1" spc="20" dirty="0">
                <a:latin typeface="Arial"/>
                <a:cs typeface="Arial"/>
              </a:rPr>
              <a:t>position, </a:t>
            </a:r>
            <a:r>
              <a:rPr sz="3600" i="1" spc="-20" dirty="0">
                <a:latin typeface="Arial"/>
                <a:cs typeface="Arial"/>
              </a:rPr>
              <a:t>colour,</a:t>
            </a:r>
            <a:r>
              <a:rPr sz="3600" i="1" spc="-65" dirty="0">
                <a:latin typeface="Arial"/>
                <a:cs typeface="Arial"/>
              </a:rPr>
              <a:t> </a:t>
            </a:r>
            <a:r>
              <a:rPr sz="3600" i="1" spc="-35" dirty="0">
                <a:latin typeface="Arial"/>
                <a:cs typeface="Arial"/>
              </a:rPr>
              <a:t>intensity.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377" y="520700"/>
            <a:ext cx="6048375" cy="203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55600">
              <a:lnSpc>
                <a:spcPts val="8000"/>
              </a:lnSpc>
            </a:pPr>
            <a:r>
              <a:rPr sz="6700" spc="130" dirty="0"/>
              <a:t>Lightmapping  </a:t>
            </a:r>
            <a:r>
              <a:rPr sz="6700" spc="5" dirty="0"/>
              <a:t>(Static</a:t>
            </a:r>
            <a:r>
              <a:rPr sz="6700" spc="-75" dirty="0"/>
              <a:t> </a:t>
            </a:r>
            <a:r>
              <a:rPr sz="6700" spc="90" dirty="0"/>
              <a:t>Lighting)</a:t>
            </a:r>
            <a:endParaRPr sz="6700"/>
          </a:p>
        </p:txBody>
      </p:sp>
      <p:sp>
        <p:nvSpPr>
          <p:cNvPr id="3" name="object 3"/>
          <p:cNvSpPr txBox="1"/>
          <p:nvPr/>
        </p:nvSpPr>
        <p:spPr>
          <a:xfrm>
            <a:off x="990600" y="2982234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914650"/>
            <a:ext cx="525843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spc="50" dirty="0">
                <a:latin typeface="Arial"/>
                <a:cs typeface="Arial"/>
              </a:rPr>
              <a:t>“Static” </a:t>
            </a:r>
            <a:r>
              <a:rPr sz="3150" spc="10" dirty="0">
                <a:latin typeface="Arial"/>
                <a:cs typeface="Arial"/>
              </a:rPr>
              <a:t>means </a:t>
            </a:r>
            <a:r>
              <a:rPr sz="3150" spc="5" dirty="0">
                <a:latin typeface="Arial"/>
                <a:cs typeface="Arial"/>
              </a:rPr>
              <a:t>not</a:t>
            </a:r>
            <a:r>
              <a:rPr sz="3150" spc="-110" dirty="0">
                <a:latin typeface="Arial"/>
                <a:cs typeface="Arial"/>
              </a:rPr>
              <a:t> </a:t>
            </a:r>
            <a:r>
              <a:rPr sz="3150" spc="65" dirty="0">
                <a:latin typeface="Arial"/>
                <a:cs typeface="Arial"/>
              </a:rPr>
              <a:t>changing.</a:t>
            </a:r>
            <a:endParaRPr sz="3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922039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854450"/>
            <a:ext cx="872363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u="heavy" spc="5" dirty="0">
                <a:latin typeface="Arial"/>
                <a:cs typeface="Arial"/>
              </a:rPr>
              <a:t>Only </a:t>
            </a:r>
            <a:r>
              <a:rPr sz="3150" u="heavy" spc="35" dirty="0">
                <a:latin typeface="Arial"/>
                <a:cs typeface="Arial"/>
              </a:rPr>
              <a:t>static </a:t>
            </a:r>
            <a:r>
              <a:rPr sz="3150" u="heavy" spc="55" dirty="0">
                <a:latin typeface="Arial"/>
                <a:cs typeface="Arial"/>
              </a:rPr>
              <a:t>objects </a:t>
            </a:r>
            <a:r>
              <a:rPr sz="3150" spc="65" dirty="0">
                <a:latin typeface="Arial"/>
                <a:cs typeface="Arial"/>
              </a:rPr>
              <a:t>can </a:t>
            </a:r>
            <a:r>
              <a:rPr sz="3150" spc="5" dirty="0">
                <a:latin typeface="Arial"/>
                <a:cs typeface="Arial"/>
              </a:rPr>
              <a:t>have a </a:t>
            </a:r>
            <a:r>
              <a:rPr sz="3150" spc="50" dirty="0">
                <a:latin typeface="Arial"/>
                <a:cs typeface="Arial"/>
              </a:rPr>
              <a:t>lightmap</a:t>
            </a:r>
            <a:r>
              <a:rPr sz="3150" spc="-120" dirty="0">
                <a:latin typeface="Arial"/>
                <a:cs typeface="Arial"/>
              </a:rPr>
              <a:t> </a:t>
            </a:r>
            <a:r>
              <a:rPr sz="3150" spc="70" dirty="0">
                <a:latin typeface="Arial"/>
                <a:cs typeface="Arial"/>
              </a:rPr>
              <a:t>applied.</a:t>
            </a:r>
            <a:endParaRPr sz="3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4861839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818379"/>
            <a:ext cx="10140950" cy="142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00"/>
              </a:lnSpc>
            </a:pPr>
            <a:r>
              <a:rPr sz="3150" spc="30" dirty="0">
                <a:latin typeface="Arial"/>
                <a:cs typeface="Arial"/>
              </a:rPr>
              <a:t>Computes </a:t>
            </a:r>
            <a:r>
              <a:rPr sz="3150" spc="40" dirty="0">
                <a:latin typeface="Arial"/>
                <a:cs typeface="Arial"/>
              </a:rPr>
              <a:t>scene </a:t>
            </a:r>
            <a:r>
              <a:rPr sz="3150" spc="5" dirty="0">
                <a:latin typeface="Arial"/>
                <a:cs typeface="Arial"/>
              </a:rPr>
              <a:t>illumination </a:t>
            </a:r>
            <a:r>
              <a:rPr sz="3150" u="heavy" spc="5" dirty="0">
                <a:latin typeface="Arial"/>
                <a:cs typeface="Arial"/>
              </a:rPr>
              <a:t>via </a:t>
            </a:r>
            <a:r>
              <a:rPr sz="3150" u="heavy" spc="55" dirty="0">
                <a:latin typeface="Arial"/>
                <a:cs typeface="Arial"/>
              </a:rPr>
              <a:t>dynamic </a:t>
            </a:r>
            <a:r>
              <a:rPr sz="3150" u="heavy" spc="40" dirty="0">
                <a:latin typeface="Arial"/>
                <a:cs typeface="Arial"/>
              </a:rPr>
              <a:t>light </a:t>
            </a:r>
            <a:r>
              <a:rPr sz="3150" u="heavy" spc="25" dirty="0">
                <a:latin typeface="Arial"/>
                <a:cs typeface="Arial"/>
              </a:rPr>
              <a:t>sources  </a:t>
            </a:r>
            <a:r>
              <a:rPr sz="3150" spc="65" dirty="0">
                <a:latin typeface="Arial"/>
                <a:cs typeface="Arial"/>
              </a:rPr>
              <a:t>and </a:t>
            </a:r>
            <a:r>
              <a:rPr sz="3150" b="1" spc="5" dirty="0">
                <a:latin typeface="Arial"/>
                <a:cs typeface="Arial"/>
              </a:rPr>
              <a:t>bakes </a:t>
            </a:r>
            <a:r>
              <a:rPr sz="3150" spc="5" dirty="0">
                <a:latin typeface="Arial"/>
                <a:cs typeface="Arial"/>
              </a:rPr>
              <a:t>the </a:t>
            </a:r>
            <a:r>
              <a:rPr sz="3150" spc="-5" dirty="0">
                <a:latin typeface="Arial"/>
                <a:cs typeface="Arial"/>
              </a:rPr>
              <a:t>result </a:t>
            </a:r>
            <a:r>
              <a:rPr sz="3150" spc="5" dirty="0">
                <a:latin typeface="Arial"/>
                <a:cs typeface="Arial"/>
              </a:rPr>
              <a:t>onto a </a:t>
            </a:r>
            <a:r>
              <a:rPr sz="3150" spc="50" dirty="0">
                <a:latin typeface="Arial"/>
                <a:cs typeface="Arial"/>
              </a:rPr>
              <a:t>lightmap </a:t>
            </a:r>
            <a:r>
              <a:rPr sz="3150" u="heavy" spc="25" dirty="0">
                <a:latin typeface="Arial"/>
                <a:cs typeface="Arial"/>
              </a:rPr>
              <a:t>shared </a:t>
            </a:r>
            <a:r>
              <a:rPr sz="3150" u="heavy" spc="95" dirty="0">
                <a:latin typeface="Arial"/>
                <a:cs typeface="Arial"/>
              </a:rPr>
              <a:t>by </a:t>
            </a:r>
            <a:r>
              <a:rPr sz="3150" u="heavy" spc="5" dirty="0">
                <a:latin typeface="Arial"/>
                <a:cs typeface="Arial"/>
              </a:rPr>
              <a:t>all</a:t>
            </a:r>
            <a:r>
              <a:rPr sz="3150" u="heavy" spc="-204" dirty="0">
                <a:latin typeface="Arial"/>
                <a:cs typeface="Arial"/>
              </a:rPr>
              <a:t> </a:t>
            </a:r>
            <a:r>
              <a:rPr sz="3150" u="heavy" spc="35" dirty="0">
                <a:latin typeface="Arial"/>
                <a:cs typeface="Arial"/>
              </a:rPr>
              <a:t>static  </a:t>
            </a:r>
            <a:r>
              <a:rPr sz="3150" u="heavy" spc="50" dirty="0">
                <a:latin typeface="Arial"/>
                <a:cs typeface="Arial"/>
              </a:rPr>
              <a:t>objects</a:t>
            </a:r>
            <a:r>
              <a:rPr sz="3150" spc="50" dirty="0">
                <a:latin typeface="Arial"/>
                <a:cs typeface="Arial"/>
              </a:rPr>
              <a:t>.</a:t>
            </a:r>
            <a:endParaRPr sz="3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6741426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6697980"/>
            <a:ext cx="963993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700"/>
              </a:lnSpc>
            </a:pPr>
            <a:r>
              <a:rPr sz="3150" spc="50" dirty="0">
                <a:latin typeface="Arial"/>
                <a:cs typeface="Arial"/>
              </a:rPr>
              <a:t>Lightmap </a:t>
            </a:r>
            <a:r>
              <a:rPr sz="3150" spc="5" dirty="0">
                <a:latin typeface="Arial"/>
                <a:cs typeface="Arial"/>
              </a:rPr>
              <a:t>is an </a:t>
            </a:r>
            <a:r>
              <a:rPr sz="3150" b="1" spc="5" dirty="0">
                <a:latin typeface="Arial"/>
                <a:cs typeface="Arial"/>
              </a:rPr>
              <a:t>auto-generated texture </a:t>
            </a:r>
            <a:r>
              <a:rPr sz="3150" spc="75" dirty="0">
                <a:latin typeface="Arial"/>
                <a:cs typeface="Arial"/>
              </a:rPr>
              <a:t>based </a:t>
            </a:r>
            <a:r>
              <a:rPr sz="3150" spc="5" dirty="0">
                <a:latin typeface="Arial"/>
                <a:cs typeface="Arial"/>
              </a:rPr>
              <a:t>on</a:t>
            </a:r>
            <a:r>
              <a:rPr sz="3150" spc="-85" dirty="0">
                <a:latin typeface="Arial"/>
                <a:cs typeface="Arial"/>
              </a:rPr>
              <a:t> </a:t>
            </a:r>
            <a:r>
              <a:rPr sz="3150" spc="5" dirty="0">
                <a:latin typeface="Arial"/>
                <a:cs typeface="Arial"/>
              </a:rPr>
              <a:t>the  </a:t>
            </a:r>
            <a:r>
              <a:rPr sz="3150" spc="75" dirty="0">
                <a:latin typeface="Arial"/>
                <a:cs typeface="Arial"/>
              </a:rPr>
              <a:t>computed </a:t>
            </a:r>
            <a:r>
              <a:rPr sz="3150" b="1" dirty="0">
                <a:latin typeface="Arial"/>
                <a:cs typeface="Arial"/>
              </a:rPr>
              <a:t>light </a:t>
            </a:r>
            <a:r>
              <a:rPr sz="3150" spc="65" dirty="0">
                <a:latin typeface="Arial"/>
                <a:cs typeface="Arial"/>
              </a:rPr>
              <a:t>and</a:t>
            </a:r>
            <a:r>
              <a:rPr sz="3150" spc="-95" dirty="0">
                <a:latin typeface="Arial"/>
                <a:cs typeface="Arial"/>
              </a:rPr>
              <a:t> </a:t>
            </a:r>
            <a:r>
              <a:rPr sz="3150" b="1" spc="5" dirty="0">
                <a:latin typeface="Arial"/>
                <a:cs typeface="Arial"/>
              </a:rPr>
              <a:t>shadows</a:t>
            </a:r>
            <a:r>
              <a:rPr sz="3150" spc="5" dirty="0">
                <a:latin typeface="Arial"/>
                <a:cs typeface="Arial"/>
              </a:rPr>
              <a:t>.</a:t>
            </a:r>
            <a:endParaRPr sz="3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8151126"/>
            <a:ext cx="1765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365" dirty="0"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5100" y="8083550"/>
            <a:ext cx="1055751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spc="50" dirty="0">
                <a:latin typeface="Arial"/>
                <a:cs typeface="Arial"/>
              </a:rPr>
              <a:t>Lightmap </a:t>
            </a:r>
            <a:r>
              <a:rPr sz="3150" spc="5" dirty="0">
                <a:latin typeface="Arial"/>
                <a:cs typeface="Arial"/>
              </a:rPr>
              <a:t>is then </a:t>
            </a:r>
            <a:r>
              <a:rPr sz="3150" spc="80" dirty="0">
                <a:latin typeface="Arial"/>
                <a:cs typeface="Arial"/>
              </a:rPr>
              <a:t>applied </a:t>
            </a:r>
            <a:r>
              <a:rPr sz="3150" spc="5" dirty="0">
                <a:latin typeface="Arial"/>
                <a:cs typeface="Arial"/>
              </a:rPr>
              <a:t>to all </a:t>
            </a:r>
            <a:r>
              <a:rPr sz="3150" b="1" spc="5" dirty="0">
                <a:latin typeface="Arial"/>
                <a:cs typeface="Arial"/>
              </a:rPr>
              <a:t>static objects </a:t>
            </a:r>
            <a:r>
              <a:rPr sz="3150" spc="5" dirty="0">
                <a:latin typeface="Arial"/>
                <a:cs typeface="Arial"/>
              </a:rPr>
              <a:t>in the</a:t>
            </a:r>
            <a:r>
              <a:rPr sz="3150" spc="-100" dirty="0">
                <a:latin typeface="Arial"/>
                <a:cs typeface="Arial"/>
              </a:rPr>
              <a:t> </a:t>
            </a:r>
            <a:r>
              <a:rPr sz="3150" spc="35" dirty="0">
                <a:latin typeface="Arial"/>
                <a:cs typeface="Arial"/>
              </a:rPr>
              <a:t>scene.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55600">
              <a:lnSpc>
                <a:spcPts val="8000"/>
              </a:lnSpc>
            </a:pPr>
            <a:r>
              <a:rPr spc="130" dirty="0"/>
              <a:t>Lightmapping  </a:t>
            </a:r>
            <a:r>
              <a:rPr spc="5" dirty="0"/>
              <a:t>(Static</a:t>
            </a:r>
            <a:r>
              <a:rPr spc="-75" dirty="0"/>
              <a:t> </a:t>
            </a:r>
            <a:r>
              <a:rPr spc="90" dirty="0"/>
              <a:t>Lighting)</a:t>
            </a:r>
          </a:p>
        </p:txBody>
      </p:sp>
      <p:sp>
        <p:nvSpPr>
          <p:cNvPr id="3" name="object 3"/>
          <p:cNvSpPr/>
          <p:nvPr/>
        </p:nvSpPr>
        <p:spPr>
          <a:xfrm>
            <a:off x="1727200" y="2933700"/>
            <a:ext cx="9550400" cy="664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69300" y="6743700"/>
            <a:ext cx="2832100" cy="248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45500" y="6794500"/>
            <a:ext cx="2679700" cy="2336800"/>
          </a:xfrm>
          <a:custGeom>
            <a:avLst/>
            <a:gdLst/>
            <a:ahLst/>
            <a:cxnLst/>
            <a:rect l="l" t="t" r="r" b="b"/>
            <a:pathLst>
              <a:path w="2679700" h="2336800">
                <a:moveTo>
                  <a:pt x="0" y="2146300"/>
                </a:moveTo>
                <a:lnTo>
                  <a:pt x="0" y="190500"/>
                </a:ln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2489200" y="0"/>
                </a:lnTo>
                <a:lnTo>
                  <a:pt x="2532878" y="5031"/>
                </a:lnTo>
                <a:lnTo>
                  <a:pt x="2572975" y="19363"/>
                </a:lnTo>
                <a:lnTo>
                  <a:pt x="2608346" y="41851"/>
                </a:lnTo>
                <a:lnTo>
                  <a:pt x="2637848" y="71353"/>
                </a:lnTo>
                <a:lnTo>
                  <a:pt x="2660336" y="106724"/>
                </a:lnTo>
                <a:lnTo>
                  <a:pt x="2674668" y="146821"/>
                </a:lnTo>
                <a:lnTo>
                  <a:pt x="2679700" y="190500"/>
                </a:lnTo>
                <a:lnTo>
                  <a:pt x="2679700" y="2146300"/>
                </a:lnTo>
                <a:lnTo>
                  <a:pt x="2674668" y="2189978"/>
                </a:lnTo>
                <a:lnTo>
                  <a:pt x="2660336" y="2230075"/>
                </a:lnTo>
                <a:lnTo>
                  <a:pt x="2637848" y="2265446"/>
                </a:lnTo>
                <a:lnTo>
                  <a:pt x="2608346" y="2294948"/>
                </a:lnTo>
                <a:lnTo>
                  <a:pt x="2572975" y="2317436"/>
                </a:lnTo>
                <a:lnTo>
                  <a:pt x="2532878" y="2331768"/>
                </a:lnTo>
                <a:lnTo>
                  <a:pt x="2489200" y="2336800"/>
                </a:lnTo>
                <a:lnTo>
                  <a:pt x="190500" y="2336800"/>
                </a:lnTo>
                <a:lnTo>
                  <a:pt x="146821" y="2331768"/>
                </a:lnTo>
                <a:lnTo>
                  <a:pt x="106724" y="2317436"/>
                </a:lnTo>
                <a:lnTo>
                  <a:pt x="71353" y="2294948"/>
                </a:lnTo>
                <a:lnTo>
                  <a:pt x="41851" y="2265446"/>
                </a:lnTo>
                <a:lnTo>
                  <a:pt x="19363" y="2230075"/>
                </a:lnTo>
                <a:lnTo>
                  <a:pt x="5031" y="2189978"/>
                </a:lnTo>
                <a:lnTo>
                  <a:pt x="0" y="2146300"/>
                </a:lnTo>
                <a:close/>
              </a:path>
            </a:pathLst>
          </a:custGeom>
          <a:ln w="38100">
            <a:solidFill>
              <a:srgbClr val="FFF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83500" y="6032500"/>
            <a:ext cx="4241800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18563" y="6134100"/>
            <a:ext cx="37344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FFFB00"/>
                </a:solidFill>
                <a:latin typeface="Arial"/>
                <a:cs typeface="Arial"/>
              </a:rPr>
              <a:t>Lightmap</a:t>
            </a:r>
            <a:r>
              <a:rPr sz="3600" b="1" spc="-55" dirty="0">
                <a:solidFill>
                  <a:srgbClr val="FFFB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B00"/>
                </a:solidFill>
                <a:latin typeface="Arial"/>
                <a:cs typeface="Arial"/>
              </a:rPr>
              <a:t>texture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2595" marR="5080" indent="-837565">
              <a:lnSpc>
                <a:spcPts val="8000"/>
              </a:lnSpc>
            </a:pPr>
            <a:r>
              <a:rPr sz="6700" spc="100" dirty="0"/>
              <a:t>Lightmap</a:t>
            </a:r>
            <a:r>
              <a:rPr sz="6700" spc="-70" dirty="0"/>
              <a:t> </a:t>
            </a:r>
            <a:r>
              <a:rPr sz="6700" spc="60" dirty="0"/>
              <a:t>Display  </a:t>
            </a:r>
            <a:r>
              <a:rPr sz="6700" spc="10" dirty="0"/>
              <a:t>(Scene</a:t>
            </a:r>
            <a:r>
              <a:rPr sz="6700" spc="-75" dirty="0"/>
              <a:t> </a:t>
            </a:r>
            <a:r>
              <a:rPr sz="6700" spc="-95" dirty="0"/>
              <a:t>View)</a:t>
            </a:r>
            <a:endParaRPr sz="6700"/>
          </a:p>
        </p:txBody>
      </p:sp>
      <p:sp>
        <p:nvSpPr>
          <p:cNvPr id="3" name="object 3"/>
          <p:cNvSpPr/>
          <p:nvPr/>
        </p:nvSpPr>
        <p:spPr>
          <a:xfrm>
            <a:off x="2921000" y="3314700"/>
            <a:ext cx="7175500" cy="488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4798" y="4514303"/>
            <a:ext cx="6402070" cy="502284"/>
          </a:xfrm>
          <a:custGeom>
            <a:avLst/>
            <a:gdLst/>
            <a:ahLst/>
            <a:cxnLst/>
            <a:rect l="l" t="t" r="r" b="b"/>
            <a:pathLst>
              <a:path w="6402070" h="502285">
                <a:moveTo>
                  <a:pt x="0" y="311696"/>
                </a:moveTo>
                <a:lnTo>
                  <a:pt x="0" y="190500"/>
                </a:lnTo>
                <a:lnTo>
                  <a:pt x="5030" y="146821"/>
                </a:lnTo>
                <a:lnTo>
                  <a:pt x="19361" y="106724"/>
                </a:lnTo>
                <a:lnTo>
                  <a:pt x="41847" y="71353"/>
                </a:lnTo>
                <a:lnTo>
                  <a:pt x="71348" y="41851"/>
                </a:lnTo>
                <a:lnTo>
                  <a:pt x="106718" y="19363"/>
                </a:lnTo>
                <a:lnTo>
                  <a:pt x="146817" y="5031"/>
                </a:lnTo>
                <a:lnTo>
                  <a:pt x="190500" y="0"/>
                </a:lnTo>
                <a:lnTo>
                  <a:pt x="6211188" y="0"/>
                </a:lnTo>
                <a:lnTo>
                  <a:pt x="6254867" y="5031"/>
                </a:lnTo>
                <a:lnTo>
                  <a:pt x="6294964" y="19363"/>
                </a:lnTo>
                <a:lnTo>
                  <a:pt x="6330335" y="41851"/>
                </a:lnTo>
                <a:lnTo>
                  <a:pt x="6359837" y="71353"/>
                </a:lnTo>
                <a:lnTo>
                  <a:pt x="6382325" y="106724"/>
                </a:lnTo>
                <a:lnTo>
                  <a:pt x="6396657" y="146821"/>
                </a:lnTo>
                <a:lnTo>
                  <a:pt x="6401688" y="190500"/>
                </a:lnTo>
                <a:lnTo>
                  <a:pt x="6401688" y="311696"/>
                </a:lnTo>
                <a:lnTo>
                  <a:pt x="6396657" y="355374"/>
                </a:lnTo>
                <a:lnTo>
                  <a:pt x="6382325" y="395471"/>
                </a:lnTo>
                <a:lnTo>
                  <a:pt x="6359837" y="430842"/>
                </a:lnTo>
                <a:lnTo>
                  <a:pt x="6330335" y="460344"/>
                </a:lnTo>
                <a:lnTo>
                  <a:pt x="6294964" y="482832"/>
                </a:lnTo>
                <a:lnTo>
                  <a:pt x="6254867" y="497164"/>
                </a:lnTo>
                <a:lnTo>
                  <a:pt x="6211188" y="502196"/>
                </a:lnTo>
                <a:lnTo>
                  <a:pt x="190500" y="502196"/>
                </a:lnTo>
                <a:lnTo>
                  <a:pt x="146817" y="497164"/>
                </a:lnTo>
                <a:lnTo>
                  <a:pt x="106718" y="482832"/>
                </a:lnTo>
                <a:lnTo>
                  <a:pt x="71348" y="460344"/>
                </a:lnTo>
                <a:lnTo>
                  <a:pt x="41847" y="430842"/>
                </a:lnTo>
                <a:lnTo>
                  <a:pt x="19361" y="395471"/>
                </a:lnTo>
                <a:lnTo>
                  <a:pt x="5030" y="355374"/>
                </a:lnTo>
                <a:lnTo>
                  <a:pt x="0" y="311696"/>
                </a:lnTo>
                <a:close/>
              </a:path>
            </a:pathLst>
          </a:custGeom>
          <a:ln w="762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1555" y="5860503"/>
            <a:ext cx="6402070" cy="502284"/>
          </a:xfrm>
          <a:custGeom>
            <a:avLst/>
            <a:gdLst/>
            <a:ahLst/>
            <a:cxnLst/>
            <a:rect l="l" t="t" r="r" b="b"/>
            <a:pathLst>
              <a:path w="6402070" h="502285">
                <a:moveTo>
                  <a:pt x="0" y="311696"/>
                </a:moveTo>
                <a:lnTo>
                  <a:pt x="0" y="190500"/>
                </a:ln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6211189" y="0"/>
                </a:lnTo>
                <a:lnTo>
                  <a:pt x="6254867" y="5031"/>
                </a:lnTo>
                <a:lnTo>
                  <a:pt x="6294964" y="19363"/>
                </a:lnTo>
                <a:lnTo>
                  <a:pt x="6330335" y="41851"/>
                </a:lnTo>
                <a:lnTo>
                  <a:pt x="6359837" y="71353"/>
                </a:lnTo>
                <a:lnTo>
                  <a:pt x="6382325" y="106724"/>
                </a:lnTo>
                <a:lnTo>
                  <a:pt x="6396657" y="146821"/>
                </a:lnTo>
                <a:lnTo>
                  <a:pt x="6401689" y="190500"/>
                </a:lnTo>
                <a:lnTo>
                  <a:pt x="6401689" y="311696"/>
                </a:lnTo>
                <a:lnTo>
                  <a:pt x="6396657" y="355374"/>
                </a:lnTo>
                <a:lnTo>
                  <a:pt x="6382325" y="395471"/>
                </a:lnTo>
                <a:lnTo>
                  <a:pt x="6359837" y="430842"/>
                </a:lnTo>
                <a:lnTo>
                  <a:pt x="6330335" y="460344"/>
                </a:lnTo>
                <a:lnTo>
                  <a:pt x="6294964" y="482832"/>
                </a:lnTo>
                <a:lnTo>
                  <a:pt x="6254867" y="497164"/>
                </a:lnTo>
                <a:lnTo>
                  <a:pt x="6211189" y="502196"/>
                </a:lnTo>
                <a:lnTo>
                  <a:pt x="190500" y="502196"/>
                </a:lnTo>
                <a:lnTo>
                  <a:pt x="146821" y="497164"/>
                </a:lnTo>
                <a:lnTo>
                  <a:pt x="106724" y="482832"/>
                </a:lnTo>
                <a:lnTo>
                  <a:pt x="71353" y="460344"/>
                </a:lnTo>
                <a:lnTo>
                  <a:pt x="41851" y="430842"/>
                </a:lnTo>
                <a:lnTo>
                  <a:pt x="19363" y="395471"/>
                </a:lnTo>
                <a:lnTo>
                  <a:pt x="5031" y="355374"/>
                </a:lnTo>
                <a:lnTo>
                  <a:pt x="0" y="311696"/>
                </a:lnTo>
                <a:close/>
              </a:path>
            </a:pathLst>
          </a:custGeom>
          <a:ln w="762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3343275">
              <a:lnSpc>
                <a:spcPct val="100000"/>
              </a:lnSpc>
            </a:pPr>
            <a:r>
              <a:rPr spc="105" dirty="0"/>
              <a:t>Lightmap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123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661920"/>
            <a:ext cx="9552940" cy="163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5" dirty="0">
                <a:latin typeface="Arial"/>
                <a:cs typeface="Arial"/>
              </a:rPr>
              <a:t>Removing </a:t>
            </a:r>
            <a:r>
              <a:rPr sz="3600" spc="30" dirty="0">
                <a:latin typeface="Arial"/>
                <a:cs typeface="Arial"/>
              </a:rPr>
              <a:t>static </a:t>
            </a:r>
            <a:r>
              <a:rPr sz="3600" spc="55" dirty="0">
                <a:latin typeface="Arial"/>
                <a:cs typeface="Arial"/>
              </a:rPr>
              <a:t>objects </a:t>
            </a:r>
            <a:r>
              <a:rPr sz="3600" spc="65" dirty="0">
                <a:latin typeface="Arial"/>
                <a:cs typeface="Arial"/>
              </a:rPr>
              <a:t>during </a:t>
            </a:r>
            <a:r>
              <a:rPr sz="3600" spc="-5" dirty="0">
                <a:latin typeface="Arial"/>
                <a:cs typeface="Arial"/>
              </a:rPr>
              <a:t>runtime </a:t>
            </a:r>
            <a:r>
              <a:rPr sz="3600" u="heavy" spc="-5" dirty="0">
                <a:latin typeface="Arial"/>
                <a:cs typeface="Arial"/>
              </a:rPr>
              <a:t>will</a:t>
            </a:r>
            <a:r>
              <a:rPr sz="3600" u="heavy" spc="-114" dirty="0">
                <a:latin typeface="Arial"/>
                <a:cs typeface="Arial"/>
              </a:rPr>
              <a:t> </a:t>
            </a:r>
            <a:r>
              <a:rPr sz="3600" u="heavy" dirty="0">
                <a:latin typeface="Arial"/>
                <a:cs typeface="Arial"/>
              </a:rPr>
              <a:t>not  </a:t>
            </a:r>
            <a:r>
              <a:rPr sz="3600" u="heavy" spc="-15" dirty="0">
                <a:latin typeface="Arial"/>
                <a:cs typeface="Arial"/>
              </a:rPr>
              <a:t>remove </a:t>
            </a:r>
            <a:r>
              <a:rPr sz="3600" u="heavy" spc="-5" dirty="0">
                <a:latin typeface="Arial"/>
                <a:cs typeface="Arial"/>
              </a:rPr>
              <a:t>their </a:t>
            </a:r>
            <a:r>
              <a:rPr sz="3600" u="heavy" spc="50" dirty="0">
                <a:latin typeface="Arial"/>
                <a:cs typeface="Arial"/>
              </a:rPr>
              <a:t>cast </a:t>
            </a:r>
            <a:r>
              <a:rPr sz="3600" u="heavy" spc="20" dirty="0">
                <a:latin typeface="Arial"/>
                <a:cs typeface="Arial"/>
              </a:rPr>
              <a:t>shadows</a:t>
            </a:r>
            <a:r>
              <a:rPr sz="3600" spc="20" dirty="0">
                <a:latin typeface="Arial"/>
                <a:cs typeface="Arial"/>
              </a:rPr>
              <a:t>, </a:t>
            </a:r>
            <a:r>
              <a:rPr sz="3600" spc="40" dirty="0">
                <a:latin typeface="Arial"/>
                <a:cs typeface="Arial"/>
              </a:rPr>
              <a:t>since </a:t>
            </a:r>
            <a:r>
              <a:rPr sz="3600" spc="35" dirty="0">
                <a:latin typeface="Arial"/>
                <a:cs typeface="Arial"/>
              </a:rPr>
              <a:t>light </a:t>
            </a:r>
            <a:r>
              <a:rPr sz="3600" spc="65" dirty="0">
                <a:latin typeface="Arial"/>
                <a:cs typeface="Arial"/>
              </a:rPr>
              <a:t>and  </a:t>
            </a:r>
            <a:r>
              <a:rPr sz="3600" spc="25" dirty="0">
                <a:latin typeface="Arial"/>
                <a:cs typeface="Arial"/>
              </a:rPr>
              <a:t>shadows </a:t>
            </a:r>
            <a:r>
              <a:rPr sz="3600" spc="-25" dirty="0">
                <a:latin typeface="Arial"/>
                <a:cs typeface="Arial"/>
              </a:rPr>
              <a:t>are </a:t>
            </a:r>
            <a:r>
              <a:rPr sz="3600" b="1" spc="-5" dirty="0">
                <a:latin typeface="Arial"/>
                <a:cs typeface="Arial"/>
              </a:rPr>
              <a:t>baked </a:t>
            </a:r>
            <a:r>
              <a:rPr sz="3600" spc="-5" dirty="0">
                <a:latin typeface="Arial"/>
                <a:cs typeface="Arial"/>
              </a:rPr>
              <a:t>onto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45" dirty="0">
                <a:latin typeface="Arial"/>
                <a:cs typeface="Arial"/>
              </a:rPr>
              <a:t>lightmap</a:t>
            </a:r>
            <a:r>
              <a:rPr sz="3600" spc="1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texture.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0400" y="4572000"/>
            <a:ext cx="5765800" cy="463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78600" y="4559300"/>
            <a:ext cx="5765800" cy="466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5100" y="7277100"/>
            <a:ext cx="1422400" cy="142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1296" y="7327896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1" y="185994"/>
                </a:moveTo>
                <a:lnTo>
                  <a:pt x="1116291" y="220736"/>
                </a:lnTo>
                <a:lnTo>
                  <a:pt x="1145497" y="257214"/>
                </a:lnTo>
                <a:lnTo>
                  <a:pt x="1171629" y="295254"/>
                </a:lnTo>
                <a:lnTo>
                  <a:pt x="1194686" y="334684"/>
                </a:lnTo>
                <a:lnTo>
                  <a:pt x="1214669" y="375330"/>
                </a:lnTo>
                <a:lnTo>
                  <a:pt x="1231577" y="417017"/>
                </a:lnTo>
                <a:lnTo>
                  <a:pt x="1245412" y="459572"/>
                </a:lnTo>
                <a:lnTo>
                  <a:pt x="1256172" y="502822"/>
                </a:lnTo>
                <a:lnTo>
                  <a:pt x="1263857" y="546593"/>
                </a:lnTo>
                <a:lnTo>
                  <a:pt x="1268469" y="590711"/>
                </a:lnTo>
                <a:lnTo>
                  <a:pt x="1270006" y="635003"/>
                </a:lnTo>
                <a:lnTo>
                  <a:pt x="1268469" y="679294"/>
                </a:lnTo>
                <a:lnTo>
                  <a:pt x="1263857" y="723413"/>
                </a:lnTo>
                <a:lnTo>
                  <a:pt x="1256172" y="767183"/>
                </a:lnTo>
                <a:lnTo>
                  <a:pt x="1245412" y="810433"/>
                </a:lnTo>
                <a:lnTo>
                  <a:pt x="1231577" y="852989"/>
                </a:lnTo>
                <a:lnTo>
                  <a:pt x="1214669" y="894676"/>
                </a:lnTo>
                <a:lnTo>
                  <a:pt x="1194686" y="935321"/>
                </a:lnTo>
                <a:lnTo>
                  <a:pt x="1171629" y="974751"/>
                </a:lnTo>
                <a:lnTo>
                  <a:pt x="1145497" y="1012792"/>
                </a:lnTo>
                <a:lnTo>
                  <a:pt x="1116291" y="1049270"/>
                </a:lnTo>
                <a:lnTo>
                  <a:pt x="1084011" y="1084011"/>
                </a:lnTo>
                <a:lnTo>
                  <a:pt x="1049270" y="1116290"/>
                </a:lnTo>
                <a:lnTo>
                  <a:pt x="1012792" y="1145494"/>
                </a:lnTo>
                <a:lnTo>
                  <a:pt x="974751" y="1171624"/>
                </a:lnTo>
                <a:lnTo>
                  <a:pt x="935321" y="1194680"/>
                </a:lnTo>
                <a:lnTo>
                  <a:pt x="894676" y="1214662"/>
                </a:lnTo>
                <a:lnTo>
                  <a:pt x="852989" y="1231570"/>
                </a:lnTo>
                <a:lnTo>
                  <a:pt x="810433" y="1245403"/>
                </a:lnTo>
                <a:lnTo>
                  <a:pt x="767183" y="1256163"/>
                </a:lnTo>
                <a:lnTo>
                  <a:pt x="723413" y="1263848"/>
                </a:lnTo>
                <a:lnTo>
                  <a:pt x="679294" y="1268459"/>
                </a:lnTo>
                <a:lnTo>
                  <a:pt x="635003" y="1269996"/>
                </a:lnTo>
                <a:lnTo>
                  <a:pt x="590711" y="1268459"/>
                </a:lnTo>
                <a:lnTo>
                  <a:pt x="546593" y="1263848"/>
                </a:lnTo>
                <a:lnTo>
                  <a:pt x="502822" y="1256163"/>
                </a:lnTo>
                <a:lnTo>
                  <a:pt x="459572" y="1245403"/>
                </a:lnTo>
                <a:lnTo>
                  <a:pt x="417017" y="1231570"/>
                </a:lnTo>
                <a:lnTo>
                  <a:pt x="375330" y="1214662"/>
                </a:lnTo>
                <a:lnTo>
                  <a:pt x="334684" y="1194680"/>
                </a:lnTo>
                <a:lnTo>
                  <a:pt x="295254" y="1171624"/>
                </a:lnTo>
                <a:lnTo>
                  <a:pt x="257214" y="1145494"/>
                </a:lnTo>
                <a:lnTo>
                  <a:pt x="220736" y="1116290"/>
                </a:lnTo>
                <a:lnTo>
                  <a:pt x="185994" y="1084011"/>
                </a:lnTo>
                <a:lnTo>
                  <a:pt x="153714" y="1049270"/>
                </a:lnTo>
                <a:lnTo>
                  <a:pt x="124508" y="1012792"/>
                </a:lnTo>
                <a:lnTo>
                  <a:pt x="98377" y="974751"/>
                </a:lnTo>
                <a:lnTo>
                  <a:pt x="75320" y="935321"/>
                </a:lnTo>
                <a:lnTo>
                  <a:pt x="55337" y="894676"/>
                </a:lnTo>
                <a:lnTo>
                  <a:pt x="38428" y="852989"/>
                </a:lnTo>
                <a:lnTo>
                  <a:pt x="24594" y="810433"/>
                </a:lnTo>
                <a:lnTo>
                  <a:pt x="13834" y="767183"/>
                </a:lnTo>
                <a:lnTo>
                  <a:pt x="6148" y="723413"/>
                </a:lnTo>
                <a:lnTo>
                  <a:pt x="1537" y="679294"/>
                </a:lnTo>
                <a:lnTo>
                  <a:pt x="0" y="635003"/>
                </a:lnTo>
                <a:lnTo>
                  <a:pt x="1537" y="590711"/>
                </a:lnTo>
                <a:lnTo>
                  <a:pt x="6148" y="546593"/>
                </a:lnTo>
                <a:lnTo>
                  <a:pt x="13834" y="502822"/>
                </a:lnTo>
                <a:lnTo>
                  <a:pt x="24594" y="459572"/>
                </a:lnTo>
                <a:lnTo>
                  <a:pt x="38428" y="417017"/>
                </a:lnTo>
                <a:lnTo>
                  <a:pt x="55337" y="375330"/>
                </a:lnTo>
                <a:lnTo>
                  <a:pt x="75320" y="334684"/>
                </a:lnTo>
                <a:lnTo>
                  <a:pt x="98377" y="295254"/>
                </a:lnTo>
                <a:lnTo>
                  <a:pt x="124508" y="257214"/>
                </a:lnTo>
                <a:lnTo>
                  <a:pt x="153714" y="220736"/>
                </a:lnTo>
                <a:lnTo>
                  <a:pt x="185994" y="185994"/>
                </a:lnTo>
                <a:lnTo>
                  <a:pt x="220736" y="153714"/>
                </a:lnTo>
                <a:lnTo>
                  <a:pt x="257214" y="124508"/>
                </a:lnTo>
                <a:lnTo>
                  <a:pt x="295254" y="98377"/>
                </a:lnTo>
                <a:lnTo>
                  <a:pt x="334684" y="75320"/>
                </a:lnTo>
                <a:lnTo>
                  <a:pt x="375330" y="55337"/>
                </a:lnTo>
                <a:lnTo>
                  <a:pt x="417017" y="38428"/>
                </a:lnTo>
                <a:lnTo>
                  <a:pt x="459572" y="24594"/>
                </a:lnTo>
                <a:lnTo>
                  <a:pt x="502822" y="13834"/>
                </a:lnTo>
                <a:lnTo>
                  <a:pt x="546593" y="6148"/>
                </a:lnTo>
                <a:lnTo>
                  <a:pt x="590711" y="1537"/>
                </a:lnTo>
                <a:lnTo>
                  <a:pt x="635003" y="0"/>
                </a:lnTo>
                <a:lnTo>
                  <a:pt x="679294" y="1537"/>
                </a:lnTo>
                <a:lnTo>
                  <a:pt x="723413" y="6148"/>
                </a:lnTo>
                <a:lnTo>
                  <a:pt x="767183" y="13834"/>
                </a:lnTo>
                <a:lnTo>
                  <a:pt x="810433" y="24594"/>
                </a:lnTo>
                <a:lnTo>
                  <a:pt x="852989" y="38428"/>
                </a:lnTo>
                <a:lnTo>
                  <a:pt x="894676" y="55337"/>
                </a:lnTo>
                <a:lnTo>
                  <a:pt x="935321" y="75320"/>
                </a:lnTo>
                <a:lnTo>
                  <a:pt x="974751" y="98377"/>
                </a:lnTo>
                <a:lnTo>
                  <a:pt x="1012792" y="124508"/>
                </a:lnTo>
                <a:lnTo>
                  <a:pt x="1049270" y="153714"/>
                </a:lnTo>
                <a:lnTo>
                  <a:pt x="1084011" y="185994"/>
                </a:lnTo>
              </a:path>
            </a:pathLst>
          </a:custGeom>
          <a:ln w="50800">
            <a:solidFill>
              <a:srgbClr val="FFFB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02800" y="7277100"/>
            <a:ext cx="1422400" cy="142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79006" y="7327896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02" y="185994"/>
                </a:moveTo>
                <a:lnTo>
                  <a:pt x="1116282" y="220736"/>
                </a:lnTo>
                <a:lnTo>
                  <a:pt x="1145487" y="257214"/>
                </a:lnTo>
                <a:lnTo>
                  <a:pt x="1171619" y="295254"/>
                </a:lnTo>
                <a:lnTo>
                  <a:pt x="1194676" y="334684"/>
                </a:lnTo>
                <a:lnTo>
                  <a:pt x="1214659" y="375330"/>
                </a:lnTo>
                <a:lnTo>
                  <a:pt x="1231568" y="417017"/>
                </a:lnTo>
                <a:lnTo>
                  <a:pt x="1245402" y="459572"/>
                </a:lnTo>
                <a:lnTo>
                  <a:pt x="1256162" y="502822"/>
                </a:lnTo>
                <a:lnTo>
                  <a:pt x="1263848" y="546593"/>
                </a:lnTo>
                <a:lnTo>
                  <a:pt x="1268459" y="590711"/>
                </a:lnTo>
                <a:lnTo>
                  <a:pt x="1269996" y="635003"/>
                </a:lnTo>
                <a:lnTo>
                  <a:pt x="1268459" y="679294"/>
                </a:lnTo>
                <a:lnTo>
                  <a:pt x="1263848" y="723413"/>
                </a:lnTo>
                <a:lnTo>
                  <a:pt x="1256162" y="767183"/>
                </a:lnTo>
                <a:lnTo>
                  <a:pt x="1245402" y="810433"/>
                </a:lnTo>
                <a:lnTo>
                  <a:pt x="1231568" y="852989"/>
                </a:lnTo>
                <a:lnTo>
                  <a:pt x="1214659" y="894676"/>
                </a:lnTo>
                <a:lnTo>
                  <a:pt x="1194676" y="935321"/>
                </a:lnTo>
                <a:lnTo>
                  <a:pt x="1171619" y="974751"/>
                </a:lnTo>
                <a:lnTo>
                  <a:pt x="1145487" y="1012792"/>
                </a:lnTo>
                <a:lnTo>
                  <a:pt x="1116282" y="1049270"/>
                </a:lnTo>
                <a:lnTo>
                  <a:pt x="1084002" y="1084011"/>
                </a:lnTo>
                <a:lnTo>
                  <a:pt x="1049260" y="1116290"/>
                </a:lnTo>
                <a:lnTo>
                  <a:pt x="1012782" y="1145494"/>
                </a:lnTo>
                <a:lnTo>
                  <a:pt x="974741" y="1171624"/>
                </a:lnTo>
                <a:lnTo>
                  <a:pt x="935312" y="1194680"/>
                </a:lnTo>
                <a:lnTo>
                  <a:pt x="894666" y="1214662"/>
                </a:lnTo>
                <a:lnTo>
                  <a:pt x="852979" y="1231570"/>
                </a:lnTo>
                <a:lnTo>
                  <a:pt x="810424" y="1245403"/>
                </a:lnTo>
                <a:lnTo>
                  <a:pt x="767174" y="1256163"/>
                </a:lnTo>
                <a:lnTo>
                  <a:pt x="723403" y="1263848"/>
                </a:lnTo>
                <a:lnTo>
                  <a:pt x="679285" y="1268459"/>
                </a:lnTo>
                <a:lnTo>
                  <a:pt x="634993" y="1269996"/>
                </a:lnTo>
                <a:lnTo>
                  <a:pt x="590701" y="1268459"/>
                </a:lnTo>
                <a:lnTo>
                  <a:pt x="546583" y="1263848"/>
                </a:lnTo>
                <a:lnTo>
                  <a:pt x="502812" y="1256163"/>
                </a:lnTo>
                <a:lnTo>
                  <a:pt x="459563" y="1245403"/>
                </a:lnTo>
                <a:lnTo>
                  <a:pt x="417007" y="1231570"/>
                </a:lnTo>
                <a:lnTo>
                  <a:pt x="375320" y="1214662"/>
                </a:lnTo>
                <a:lnTo>
                  <a:pt x="334675" y="1194680"/>
                </a:lnTo>
                <a:lnTo>
                  <a:pt x="295245" y="1171624"/>
                </a:lnTo>
                <a:lnTo>
                  <a:pt x="257204" y="1145494"/>
                </a:lnTo>
                <a:lnTo>
                  <a:pt x="220726" y="1116290"/>
                </a:lnTo>
                <a:lnTo>
                  <a:pt x="185985" y="1084011"/>
                </a:lnTo>
                <a:lnTo>
                  <a:pt x="153706" y="1049270"/>
                </a:lnTo>
                <a:lnTo>
                  <a:pt x="124502" y="1012792"/>
                </a:lnTo>
                <a:lnTo>
                  <a:pt x="98372" y="974751"/>
                </a:lnTo>
                <a:lnTo>
                  <a:pt x="75316" y="935321"/>
                </a:lnTo>
                <a:lnTo>
                  <a:pt x="55334" y="894676"/>
                </a:lnTo>
                <a:lnTo>
                  <a:pt x="38426" y="852989"/>
                </a:lnTo>
                <a:lnTo>
                  <a:pt x="24593" y="810433"/>
                </a:lnTo>
                <a:lnTo>
                  <a:pt x="13833" y="767183"/>
                </a:lnTo>
                <a:lnTo>
                  <a:pt x="6148" y="723413"/>
                </a:lnTo>
                <a:lnTo>
                  <a:pt x="1537" y="679294"/>
                </a:lnTo>
                <a:lnTo>
                  <a:pt x="0" y="635003"/>
                </a:lnTo>
                <a:lnTo>
                  <a:pt x="1537" y="590711"/>
                </a:lnTo>
                <a:lnTo>
                  <a:pt x="6148" y="546593"/>
                </a:lnTo>
                <a:lnTo>
                  <a:pt x="13833" y="502822"/>
                </a:lnTo>
                <a:lnTo>
                  <a:pt x="24593" y="459572"/>
                </a:lnTo>
                <a:lnTo>
                  <a:pt x="38426" y="417017"/>
                </a:lnTo>
                <a:lnTo>
                  <a:pt x="55334" y="375330"/>
                </a:lnTo>
                <a:lnTo>
                  <a:pt x="75316" y="334684"/>
                </a:lnTo>
                <a:lnTo>
                  <a:pt x="98372" y="295254"/>
                </a:lnTo>
                <a:lnTo>
                  <a:pt x="124502" y="257214"/>
                </a:lnTo>
                <a:lnTo>
                  <a:pt x="153706" y="220736"/>
                </a:lnTo>
                <a:lnTo>
                  <a:pt x="185985" y="185994"/>
                </a:lnTo>
                <a:lnTo>
                  <a:pt x="220726" y="153714"/>
                </a:lnTo>
                <a:lnTo>
                  <a:pt x="257204" y="124508"/>
                </a:lnTo>
                <a:lnTo>
                  <a:pt x="295245" y="98377"/>
                </a:lnTo>
                <a:lnTo>
                  <a:pt x="334675" y="75320"/>
                </a:lnTo>
                <a:lnTo>
                  <a:pt x="375320" y="55337"/>
                </a:lnTo>
                <a:lnTo>
                  <a:pt x="417007" y="38428"/>
                </a:lnTo>
                <a:lnTo>
                  <a:pt x="459563" y="24594"/>
                </a:lnTo>
                <a:lnTo>
                  <a:pt x="502812" y="13834"/>
                </a:lnTo>
                <a:lnTo>
                  <a:pt x="546583" y="6148"/>
                </a:lnTo>
                <a:lnTo>
                  <a:pt x="590701" y="1537"/>
                </a:lnTo>
                <a:lnTo>
                  <a:pt x="634993" y="0"/>
                </a:lnTo>
                <a:lnTo>
                  <a:pt x="679285" y="1537"/>
                </a:lnTo>
                <a:lnTo>
                  <a:pt x="723403" y="6148"/>
                </a:lnTo>
                <a:lnTo>
                  <a:pt x="767174" y="13834"/>
                </a:lnTo>
                <a:lnTo>
                  <a:pt x="810424" y="24594"/>
                </a:lnTo>
                <a:lnTo>
                  <a:pt x="852979" y="38428"/>
                </a:lnTo>
                <a:lnTo>
                  <a:pt x="894666" y="55337"/>
                </a:lnTo>
                <a:lnTo>
                  <a:pt x="935312" y="75320"/>
                </a:lnTo>
                <a:lnTo>
                  <a:pt x="974741" y="98377"/>
                </a:lnTo>
                <a:lnTo>
                  <a:pt x="1012782" y="124508"/>
                </a:lnTo>
                <a:lnTo>
                  <a:pt x="1049260" y="153714"/>
                </a:lnTo>
                <a:lnTo>
                  <a:pt x="1084002" y="185994"/>
                </a:lnTo>
              </a:path>
            </a:pathLst>
          </a:custGeom>
          <a:ln w="50800">
            <a:solidFill>
              <a:srgbClr val="FFFB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" y="5372100"/>
            <a:ext cx="2692400" cy="269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801" y="5423101"/>
            <a:ext cx="2540000" cy="2540000"/>
          </a:xfrm>
          <a:custGeom>
            <a:avLst/>
            <a:gdLst/>
            <a:ahLst/>
            <a:cxnLst/>
            <a:rect l="l" t="t" r="r" b="b"/>
            <a:pathLst>
              <a:path w="2540000" h="2540000">
                <a:moveTo>
                  <a:pt x="2167815" y="371769"/>
                </a:moveTo>
                <a:lnTo>
                  <a:pt x="2201613" y="406864"/>
                </a:lnTo>
                <a:lnTo>
                  <a:pt x="2233802" y="442912"/>
                </a:lnTo>
                <a:lnTo>
                  <a:pt x="2264381" y="479867"/>
                </a:lnTo>
                <a:lnTo>
                  <a:pt x="2293351" y="517683"/>
                </a:lnTo>
                <a:lnTo>
                  <a:pt x="2320711" y="556313"/>
                </a:lnTo>
                <a:lnTo>
                  <a:pt x="2346462" y="595709"/>
                </a:lnTo>
                <a:lnTo>
                  <a:pt x="2370604" y="635827"/>
                </a:lnTo>
                <a:lnTo>
                  <a:pt x="2393136" y="676619"/>
                </a:lnTo>
                <a:lnTo>
                  <a:pt x="2414058" y="718039"/>
                </a:lnTo>
                <a:lnTo>
                  <a:pt x="2433372" y="760041"/>
                </a:lnTo>
                <a:lnTo>
                  <a:pt x="2451075" y="802577"/>
                </a:lnTo>
                <a:lnTo>
                  <a:pt x="2467170" y="845602"/>
                </a:lnTo>
                <a:lnTo>
                  <a:pt x="2481655" y="889068"/>
                </a:lnTo>
                <a:lnTo>
                  <a:pt x="2494530" y="932930"/>
                </a:lnTo>
                <a:lnTo>
                  <a:pt x="2505796" y="977140"/>
                </a:lnTo>
                <a:lnTo>
                  <a:pt x="2515453" y="1021653"/>
                </a:lnTo>
                <a:lnTo>
                  <a:pt x="2523500" y="1066421"/>
                </a:lnTo>
                <a:lnTo>
                  <a:pt x="2529937" y="1111399"/>
                </a:lnTo>
                <a:lnTo>
                  <a:pt x="2534766" y="1156540"/>
                </a:lnTo>
                <a:lnTo>
                  <a:pt x="2537985" y="1201797"/>
                </a:lnTo>
                <a:lnTo>
                  <a:pt x="2539594" y="1247123"/>
                </a:lnTo>
                <a:lnTo>
                  <a:pt x="2539594" y="1292473"/>
                </a:lnTo>
                <a:lnTo>
                  <a:pt x="2537985" y="1337800"/>
                </a:lnTo>
                <a:lnTo>
                  <a:pt x="2534766" y="1383057"/>
                </a:lnTo>
                <a:lnTo>
                  <a:pt x="2529937" y="1428197"/>
                </a:lnTo>
                <a:lnTo>
                  <a:pt x="2523500" y="1473175"/>
                </a:lnTo>
                <a:lnTo>
                  <a:pt x="2515453" y="1517944"/>
                </a:lnTo>
                <a:lnTo>
                  <a:pt x="2505796" y="1562457"/>
                </a:lnTo>
                <a:lnTo>
                  <a:pt x="2494530" y="1606667"/>
                </a:lnTo>
                <a:lnTo>
                  <a:pt x="2481655" y="1650529"/>
                </a:lnTo>
                <a:lnTo>
                  <a:pt x="2467170" y="1693995"/>
                </a:lnTo>
                <a:lnTo>
                  <a:pt x="2451075" y="1737020"/>
                </a:lnTo>
                <a:lnTo>
                  <a:pt x="2433372" y="1779556"/>
                </a:lnTo>
                <a:lnTo>
                  <a:pt x="2414058" y="1821557"/>
                </a:lnTo>
                <a:lnTo>
                  <a:pt x="2393136" y="1862977"/>
                </a:lnTo>
                <a:lnTo>
                  <a:pt x="2370604" y="1903769"/>
                </a:lnTo>
                <a:lnTo>
                  <a:pt x="2346462" y="1943887"/>
                </a:lnTo>
                <a:lnTo>
                  <a:pt x="2320711" y="1983284"/>
                </a:lnTo>
                <a:lnTo>
                  <a:pt x="2293351" y="2021914"/>
                </a:lnTo>
                <a:lnTo>
                  <a:pt x="2264381" y="2059729"/>
                </a:lnTo>
                <a:lnTo>
                  <a:pt x="2233802" y="2096685"/>
                </a:lnTo>
                <a:lnTo>
                  <a:pt x="2201613" y="2132733"/>
                </a:lnTo>
                <a:lnTo>
                  <a:pt x="2167815" y="2167828"/>
                </a:lnTo>
                <a:lnTo>
                  <a:pt x="2132721" y="2201625"/>
                </a:lnTo>
                <a:lnTo>
                  <a:pt x="2096674" y="2233813"/>
                </a:lnTo>
                <a:lnTo>
                  <a:pt x="2059719" y="2264391"/>
                </a:lnTo>
                <a:lnTo>
                  <a:pt x="2021904" y="2293360"/>
                </a:lnTo>
                <a:lnTo>
                  <a:pt x="1983275" y="2320720"/>
                </a:lnTo>
                <a:lnTo>
                  <a:pt x="1943879" y="2346470"/>
                </a:lnTo>
                <a:lnTo>
                  <a:pt x="1903762" y="2370611"/>
                </a:lnTo>
                <a:lnTo>
                  <a:pt x="1862970" y="2393143"/>
                </a:lnTo>
                <a:lnTo>
                  <a:pt x="1821551" y="2414065"/>
                </a:lnTo>
                <a:lnTo>
                  <a:pt x="1779550" y="2433377"/>
                </a:lnTo>
                <a:lnTo>
                  <a:pt x="1737014" y="2451081"/>
                </a:lnTo>
                <a:lnTo>
                  <a:pt x="1693990" y="2467175"/>
                </a:lnTo>
                <a:lnTo>
                  <a:pt x="1650524" y="2481659"/>
                </a:lnTo>
                <a:lnTo>
                  <a:pt x="1606663" y="2494534"/>
                </a:lnTo>
                <a:lnTo>
                  <a:pt x="1562452" y="2505800"/>
                </a:lnTo>
                <a:lnTo>
                  <a:pt x="1517940" y="2515456"/>
                </a:lnTo>
                <a:lnTo>
                  <a:pt x="1473172" y="2523503"/>
                </a:lnTo>
                <a:lnTo>
                  <a:pt x="1428194" y="2529941"/>
                </a:lnTo>
                <a:lnTo>
                  <a:pt x="1383054" y="2534769"/>
                </a:lnTo>
                <a:lnTo>
                  <a:pt x="1337797" y="2537988"/>
                </a:lnTo>
                <a:lnTo>
                  <a:pt x="1292471" y="2539597"/>
                </a:lnTo>
                <a:lnTo>
                  <a:pt x="1247121" y="2539597"/>
                </a:lnTo>
                <a:lnTo>
                  <a:pt x="1201795" y="2537988"/>
                </a:lnTo>
                <a:lnTo>
                  <a:pt x="1156538" y="2534769"/>
                </a:lnTo>
                <a:lnTo>
                  <a:pt x="1111397" y="2529941"/>
                </a:lnTo>
                <a:lnTo>
                  <a:pt x="1066420" y="2523503"/>
                </a:lnTo>
                <a:lnTo>
                  <a:pt x="1021651" y="2515456"/>
                </a:lnTo>
                <a:lnTo>
                  <a:pt x="977139" y="2505800"/>
                </a:lnTo>
                <a:lnTo>
                  <a:pt x="932929" y="2494534"/>
                </a:lnTo>
                <a:lnTo>
                  <a:pt x="889067" y="2481659"/>
                </a:lnTo>
                <a:lnTo>
                  <a:pt x="845601" y="2467175"/>
                </a:lnTo>
                <a:lnTo>
                  <a:pt x="802577" y="2451081"/>
                </a:lnTo>
                <a:lnTo>
                  <a:pt x="760041" y="2433377"/>
                </a:lnTo>
                <a:lnTo>
                  <a:pt x="718040" y="2414065"/>
                </a:lnTo>
                <a:lnTo>
                  <a:pt x="676620" y="2393143"/>
                </a:lnTo>
                <a:lnTo>
                  <a:pt x="635828" y="2370611"/>
                </a:lnTo>
                <a:lnTo>
                  <a:pt x="595711" y="2346470"/>
                </a:lnTo>
                <a:lnTo>
                  <a:pt x="556314" y="2320720"/>
                </a:lnTo>
                <a:lnTo>
                  <a:pt x="517685" y="2293360"/>
                </a:lnTo>
                <a:lnTo>
                  <a:pt x="479870" y="2264391"/>
                </a:lnTo>
                <a:lnTo>
                  <a:pt x="442915" y="2233813"/>
                </a:lnTo>
                <a:lnTo>
                  <a:pt x="406867" y="2201625"/>
                </a:lnTo>
                <a:lnTo>
                  <a:pt x="371773" y="2167828"/>
                </a:lnTo>
                <a:lnTo>
                  <a:pt x="337975" y="2132733"/>
                </a:lnTo>
                <a:lnTo>
                  <a:pt x="305787" y="2096685"/>
                </a:lnTo>
                <a:lnTo>
                  <a:pt x="275208" y="2059729"/>
                </a:lnTo>
                <a:lnTo>
                  <a:pt x="246239" y="2021914"/>
                </a:lnTo>
                <a:lnTo>
                  <a:pt x="218879" y="1983284"/>
                </a:lnTo>
                <a:lnTo>
                  <a:pt x="193128" y="1943887"/>
                </a:lnTo>
                <a:lnTo>
                  <a:pt x="168987" y="1903769"/>
                </a:lnTo>
                <a:lnTo>
                  <a:pt x="146456" y="1862977"/>
                </a:lnTo>
                <a:lnTo>
                  <a:pt x="125533" y="1821557"/>
                </a:lnTo>
                <a:lnTo>
                  <a:pt x="106220" y="1779556"/>
                </a:lnTo>
                <a:lnTo>
                  <a:pt x="88517" y="1737020"/>
                </a:lnTo>
                <a:lnTo>
                  <a:pt x="72423" y="1693995"/>
                </a:lnTo>
                <a:lnTo>
                  <a:pt x="57938" y="1650529"/>
                </a:lnTo>
                <a:lnTo>
                  <a:pt x="45063" y="1606667"/>
                </a:lnTo>
                <a:lnTo>
                  <a:pt x="33797" y="1562457"/>
                </a:lnTo>
                <a:lnTo>
                  <a:pt x="24141" y="1517944"/>
                </a:lnTo>
                <a:lnTo>
                  <a:pt x="16094" y="1473175"/>
                </a:lnTo>
                <a:lnTo>
                  <a:pt x="9656" y="1428197"/>
                </a:lnTo>
                <a:lnTo>
                  <a:pt x="4828" y="1383057"/>
                </a:lnTo>
                <a:lnTo>
                  <a:pt x="1609" y="1337800"/>
                </a:lnTo>
                <a:lnTo>
                  <a:pt x="0" y="1292473"/>
                </a:lnTo>
                <a:lnTo>
                  <a:pt x="0" y="1247123"/>
                </a:lnTo>
                <a:lnTo>
                  <a:pt x="1609" y="1201797"/>
                </a:lnTo>
                <a:lnTo>
                  <a:pt x="4828" y="1156540"/>
                </a:lnTo>
                <a:lnTo>
                  <a:pt x="9656" y="1111399"/>
                </a:lnTo>
                <a:lnTo>
                  <a:pt x="16094" y="1066421"/>
                </a:lnTo>
                <a:lnTo>
                  <a:pt x="24141" y="1021653"/>
                </a:lnTo>
                <a:lnTo>
                  <a:pt x="33797" y="977140"/>
                </a:lnTo>
                <a:lnTo>
                  <a:pt x="45063" y="932930"/>
                </a:lnTo>
                <a:lnTo>
                  <a:pt x="57938" y="889068"/>
                </a:lnTo>
                <a:lnTo>
                  <a:pt x="72423" y="845602"/>
                </a:lnTo>
                <a:lnTo>
                  <a:pt x="88517" y="802577"/>
                </a:lnTo>
                <a:lnTo>
                  <a:pt x="106220" y="760041"/>
                </a:lnTo>
                <a:lnTo>
                  <a:pt x="125533" y="718039"/>
                </a:lnTo>
                <a:lnTo>
                  <a:pt x="146456" y="676619"/>
                </a:lnTo>
                <a:lnTo>
                  <a:pt x="168987" y="635827"/>
                </a:lnTo>
                <a:lnTo>
                  <a:pt x="193128" y="595709"/>
                </a:lnTo>
                <a:lnTo>
                  <a:pt x="218879" y="556313"/>
                </a:lnTo>
                <a:lnTo>
                  <a:pt x="246239" y="517683"/>
                </a:lnTo>
                <a:lnTo>
                  <a:pt x="275208" y="479867"/>
                </a:lnTo>
                <a:lnTo>
                  <a:pt x="305787" y="442912"/>
                </a:lnTo>
                <a:lnTo>
                  <a:pt x="337975" y="406864"/>
                </a:lnTo>
                <a:lnTo>
                  <a:pt x="371773" y="371769"/>
                </a:lnTo>
                <a:lnTo>
                  <a:pt x="406867" y="337971"/>
                </a:lnTo>
                <a:lnTo>
                  <a:pt x="442915" y="305784"/>
                </a:lnTo>
                <a:lnTo>
                  <a:pt x="479870" y="275205"/>
                </a:lnTo>
                <a:lnTo>
                  <a:pt x="517685" y="246236"/>
                </a:lnTo>
                <a:lnTo>
                  <a:pt x="556314" y="218877"/>
                </a:lnTo>
                <a:lnTo>
                  <a:pt x="595711" y="193126"/>
                </a:lnTo>
                <a:lnTo>
                  <a:pt x="635828" y="168985"/>
                </a:lnTo>
                <a:lnTo>
                  <a:pt x="676620" y="146454"/>
                </a:lnTo>
                <a:lnTo>
                  <a:pt x="718040" y="125532"/>
                </a:lnTo>
                <a:lnTo>
                  <a:pt x="760041" y="106219"/>
                </a:lnTo>
                <a:lnTo>
                  <a:pt x="802577" y="88516"/>
                </a:lnTo>
                <a:lnTo>
                  <a:pt x="845601" y="72422"/>
                </a:lnTo>
                <a:lnTo>
                  <a:pt x="889067" y="57938"/>
                </a:lnTo>
                <a:lnTo>
                  <a:pt x="932929" y="45062"/>
                </a:lnTo>
                <a:lnTo>
                  <a:pt x="977139" y="33797"/>
                </a:lnTo>
                <a:lnTo>
                  <a:pt x="1021651" y="24140"/>
                </a:lnTo>
                <a:lnTo>
                  <a:pt x="1066420" y="16093"/>
                </a:lnTo>
                <a:lnTo>
                  <a:pt x="1111397" y="9656"/>
                </a:lnTo>
                <a:lnTo>
                  <a:pt x="1156538" y="4828"/>
                </a:lnTo>
                <a:lnTo>
                  <a:pt x="1201795" y="1609"/>
                </a:lnTo>
                <a:lnTo>
                  <a:pt x="1247121" y="0"/>
                </a:lnTo>
                <a:lnTo>
                  <a:pt x="1292471" y="0"/>
                </a:lnTo>
                <a:lnTo>
                  <a:pt x="1337797" y="1609"/>
                </a:lnTo>
                <a:lnTo>
                  <a:pt x="1383054" y="4828"/>
                </a:lnTo>
                <a:lnTo>
                  <a:pt x="1428194" y="9656"/>
                </a:lnTo>
                <a:lnTo>
                  <a:pt x="1473172" y="16093"/>
                </a:lnTo>
                <a:lnTo>
                  <a:pt x="1517940" y="24140"/>
                </a:lnTo>
                <a:lnTo>
                  <a:pt x="1562452" y="33797"/>
                </a:lnTo>
                <a:lnTo>
                  <a:pt x="1606663" y="45062"/>
                </a:lnTo>
                <a:lnTo>
                  <a:pt x="1650524" y="57938"/>
                </a:lnTo>
                <a:lnTo>
                  <a:pt x="1693990" y="72422"/>
                </a:lnTo>
                <a:lnTo>
                  <a:pt x="1737014" y="88516"/>
                </a:lnTo>
                <a:lnTo>
                  <a:pt x="1779550" y="106219"/>
                </a:lnTo>
                <a:lnTo>
                  <a:pt x="1821551" y="125532"/>
                </a:lnTo>
                <a:lnTo>
                  <a:pt x="1862970" y="146454"/>
                </a:lnTo>
                <a:lnTo>
                  <a:pt x="1903762" y="168985"/>
                </a:lnTo>
                <a:lnTo>
                  <a:pt x="1943879" y="193126"/>
                </a:lnTo>
                <a:lnTo>
                  <a:pt x="1983275" y="218877"/>
                </a:lnTo>
                <a:lnTo>
                  <a:pt x="2021904" y="246236"/>
                </a:lnTo>
                <a:lnTo>
                  <a:pt x="2059719" y="275205"/>
                </a:lnTo>
                <a:lnTo>
                  <a:pt x="2096674" y="305784"/>
                </a:lnTo>
                <a:lnTo>
                  <a:pt x="2132721" y="337971"/>
                </a:lnTo>
                <a:lnTo>
                  <a:pt x="2167815" y="371769"/>
                </a:lnTo>
              </a:path>
            </a:pathLst>
          </a:custGeom>
          <a:ln w="50800">
            <a:solidFill>
              <a:srgbClr val="FFFB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34100" y="5308600"/>
            <a:ext cx="2819400" cy="2819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0303" y="5359403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2276421" y="390572"/>
                </a:moveTo>
                <a:lnTo>
                  <a:pt x="2309645" y="424987"/>
                </a:lnTo>
                <a:lnTo>
                  <a:pt x="2341393" y="460280"/>
                </a:lnTo>
                <a:lnTo>
                  <a:pt x="2371664" y="496410"/>
                </a:lnTo>
                <a:lnTo>
                  <a:pt x="2400459" y="533338"/>
                </a:lnTo>
                <a:lnTo>
                  <a:pt x="2427777" y="571024"/>
                </a:lnTo>
                <a:lnTo>
                  <a:pt x="2453618" y="609427"/>
                </a:lnTo>
                <a:lnTo>
                  <a:pt x="2477983" y="648509"/>
                </a:lnTo>
                <a:lnTo>
                  <a:pt x="2500871" y="688230"/>
                </a:lnTo>
                <a:lnTo>
                  <a:pt x="2522282" y="728548"/>
                </a:lnTo>
                <a:lnTo>
                  <a:pt x="2542217" y="769425"/>
                </a:lnTo>
                <a:lnTo>
                  <a:pt x="2560675" y="810821"/>
                </a:lnTo>
                <a:lnTo>
                  <a:pt x="2577656" y="852695"/>
                </a:lnTo>
                <a:lnTo>
                  <a:pt x="2593161" y="895008"/>
                </a:lnTo>
                <a:lnTo>
                  <a:pt x="2607189" y="937720"/>
                </a:lnTo>
                <a:lnTo>
                  <a:pt x="2619741" y="980791"/>
                </a:lnTo>
                <a:lnTo>
                  <a:pt x="2630815" y="1024181"/>
                </a:lnTo>
                <a:lnTo>
                  <a:pt x="2640414" y="1067851"/>
                </a:lnTo>
                <a:lnTo>
                  <a:pt x="2648535" y="1111759"/>
                </a:lnTo>
                <a:lnTo>
                  <a:pt x="2655180" y="1155867"/>
                </a:lnTo>
                <a:lnTo>
                  <a:pt x="2660348" y="1200135"/>
                </a:lnTo>
                <a:lnTo>
                  <a:pt x="2664040" y="1244522"/>
                </a:lnTo>
                <a:lnTo>
                  <a:pt x="2666255" y="1288989"/>
                </a:lnTo>
                <a:lnTo>
                  <a:pt x="2666993" y="1333496"/>
                </a:lnTo>
                <a:lnTo>
                  <a:pt x="2666255" y="1378003"/>
                </a:lnTo>
                <a:lnTo>
                  <a:pt x="2664040" y="1422470"/>
                </a:lnTo>
                <a:lnTo>
                  <a:pt x="2660348" y="1466858"/>
                </a:lnTo>
                <a:lnTo>
                  <a:pt x="2655180" y="1511125"/>
                </a:lnTo>
                <a:lnTo>
                  <a:pt x="2648535" y="1555233"/>
                </a:lnTo>
                <a:lnTo>
                  <a:pt x="2640414" y="1599142"/>
                </a:lnTo>
                <a:lnTo>
                  <a:pt x="2630815" y="1642811"/>
                </a:lnTo>
                <a:lnTo>
                  <a:pt x="2619741" y="1686202"/>
                </a:lnTo>
                <a:lnTo>
                  <a:pt x="2607189" y="1729272"/>
                </a:lnTo>
                <a:lnTo>
                  <a:pt x="2593161" y="1771984"/>
                </a:lnTo>
                <a:lnTo>
                  <a:pt x="2577656" y="1814297"/>
                </a:lnTo>
                <a:lnTo>
                  <a:pt x="2560675" y="1856172"/>
                </a:lnTo>
                <a:lnTo>
                  <a:pt x="2542217" y="1897567"/>
                </a:lnTo>
                <a:lnTo>
                  <a:pt x="2522282" y="1938444"/>
                </a:lnTo>
                <a:lnTo>
                  <a:pt x="2500871" y="1978763"/>
                </a:lnTo>
                <a:lnTo>
                  <a:pt x="2477983" y="2018483"/>
                </a:lnTo>
                <a:lnTo>
                  <a:pt x="2453618" y="2057565"/>
                </a:lnTo>
                <a:lnTo>
                  <a:pt x="2427777" y="2095969"/>
                </a:lnTo>
                <a:lnTo>
                  <a:pt x="2400459" y="2133655"/>
                </a:lnTo>
                <a:lnTo>
                  <a:pt x="2371664" y="2170583"/>
                </a:lnTo>
                <a:lnTo>
                  <a:pt x="2341393" y="2206713"/>
                </a:lnTo>
                <a:lnTo>
                  <a:pt x="2309645" y="2242006"/>
                </a:lnTo>
                <a:lnTo>
                  <a:pt x="2276421" y="2276421"/>
                </a:lnTo>
                <a:lnTo>
                  <a:pt x="2242006" y="2309645"/>
                </a:lnTo>
                <a:lnTo>
                  <a:pt x="2206713" y="2341393"/>
                </a:lnTo>
                <a:lnTo>
                  <a:pt x="2170583" y="2371664"/>
                </a:lnTo>
                <a:lnTo>
                  <a:pt x="2133655" y="2400459"/>
                </a:lnTo>
                <a:lnTo>
                  <a:pt x="2095969" y="2427777"/>
                </a:lnTo>
                <a:lnTo>
                  <a:pt x="2057565" y="2453618"/>
                </a:lnTo>
                <a:lnTo>
                  <a:pt x="2018483" y="2477983"/>
                </a:lnTo>
                <a:lnTo>
                  <a:pt x="1978763" y="2500871"/>
                </a:lnTo>
                <a:lnTo>
                  <a:pt x="1938444" y="2522282"/>
                </a:lnTo>
                <a:lnTo>
                  <a:pt x="1897567" y="2542217"/>
                </a:lnTo>
                <a:lnTo>
                  <a:pt x="1856172" y="2560675"/>
                </a:lnTo>
                <a:lnTo>
                  <a:pt x="1814297" y="2577656"/>
                </a:lnTo>
                <a:lnTo>
                  <a:pt x="1771984" y="2593161"/>
                </a:lnTo>
                <a:lnTo>
                  <a:pt x="1729272" y="2607189"/>
                </a:lnTo>
                <a:lnTo>
                  <a:pt x="1686202" y="2619741"/>
                </a:lnTo>
                <a:lnTo>
                  <a:pt x="1642811" y="2630815"/>
                </a:lnTo>
                <a:lnTo>
                  <a:pt x="1599142" y="2640414"/>
                </a:lnTo>
                <a:lnTo>
                  <a:pt x="1555233" y="2648535"/>
                </a:lnTo>
                <a:lnTo>
                  <a:pt x="1511125" y="2655180"/>
                </a:lnTo>
                <a:lnTo>
                  <a:pt x="1466858" y="2660348"/>
                </a:lnTo>
                <a:lnTo>
                  <a:pt x="1422470" y="2664040"/>
                </a:lnTo>
                <a:lnTo>
                  <a:pt x="1378003" y="2666255"/>
                </a:lnTo>
                <a:lnTo>
                  <a:pt x="1333496" y="2666993"/>
                </a:lnTo>
                <a:lnTo>
                  <a:pt x="1288989" y="2666255"/>
                </a:lnTo>
                <a:lnTo>
                  <a:pt x="1244522" y="2664040"/>
                </a:lnTo>
                <a:lnTo>
                  <a:pt x="1200135" y="2660348"/>
                </a:lnTo>
                <a:lnTo>
                  <a:pt x="1155867" y="2655180"/>
                </a:lnTo>
                <a:lnTo>
                  <a:pt x="1111759" y="2648535"/>
                </a:lnTo>
                <a:lnTo>
                  <a:pt x="1067851" y="2640414"/>
                </a:lnTo>
                <a:lnTo>
                  <a:pt x="1024181" y="2630815"/>
                </a:lnTo>
                <a:lnTo>
                  <a:pt x="980791" y="2619741"/>
                </a:lnTo>
                <a:lnTo>
                  <a:pt x="937720" y="2607189"/>
                </a:lnTo>
                <a:lnTo>
                  <a:pt x="895008" y="2593161"/>
                </a:lnTo>
                <a:lnTo>
                  <a:pt x="852695" y="2577656"/>
                </a:lnTo>
                <a:lnTo>
                  <a:pt x="810821" y="2560675"/>
                </a:lnTo>
                <a:lnTo>
                  <a:pt x="769425" y="2542217"/>
                </a:lnTo>
                <a:lnTo>
                  <a:pt x="728548" y="2522282"/>
                </a:lnTo>
                <a:lnTo>
                  <a:pt x="688230" y="2500871"/>
                </a:lnTo>
                <a:lnTo>
                  <a:pt x="648509" y="2477983"/>
                </a:lnTo>
                <a:lnTo>
                  <a:pt x="609427" y="2453618"/>
                </a:lnTo>
                <a:lnTo>
                  <a:pt x="571024" y="2427777"/>
                </a:lnTo>
                <a:lnTo>
                  <a:pt x="533338" y="2400459"/>
                </a:lnTo>
                <a:lnTo>
                  <a:pt x="496410" y="2371664"/>
                </a:lnTo>
                <a:lnTo>
                  <a:pt x="460280" y="2341393"/>
                </a:lnTo>
                <a:lnTo>
                  <a:pt x="424987" y="2309645"/>
                </a:lnTo>
                <a:lnTo>
                  <a:pt x="390572" y="2276421"/>
                </a:lnTo>
                <a:lnTo>
                  <a:pt x="357348" y="2242006"/>
                </a:lnTo>
                <a:lnTo>
                  <a:pt x="325600" y="2206713"/>
                </a:lnTo>
                <a:lnTo>
                  <a:pt x="295329" y="2170583"/>
                </a:lnTo>
                <a:lnTo>
                  <a:pt x="266534" y="2133655"/>
                </a:lnTo>
                <a:lnTo>
                  <a:pt x="239216" y="2095969"/>
                </a:lnTo>
                <a:lnTo>
                  <a:pt x="213375" y="2057565"/>
                </a:lnTo>
                <a:lnTo>
                  <a:pt x="189010" y="2018483"/>
                </a:lnTo>
                <a:lnTo>
                  <a:pt x="166122" y="1978763"/>
                </a:lnTo>
                <a:lnTo>
                  <a:pt x="144711" y="1938444"/>
                </a:lnTo>
                <a:lnTo>
                  <a:pt x="124776" y="1897567"/>
                </a:lnTo>
                <a:lnTo>
                  <a:pt x="106318" y="1856172"/>
                </a:lnTo>
                <a:lnTo>
                  <a:pt x="89337" y="1814297"/>
                </a:lnTo>
                <a:lnTo>
                  <a:pt x="73832" y="1771984"/>
                </a:lnTo>
                <a:lnTo>
                  <a:pt x="59804" y="1729272"/>
                </a:lnTo>
                <a:lnTo>
                  <a:pt x="47252" y="1686202"/>
                </a:lnTo>
                <a:lnTo>
                  <a:pt x="36177" y="1642811"/>
                </a:lnTo>
                <a:lnTo>
                  <a:pt x="26579" y="1599142"/>
                </a:lnTo>
                <a:lnTo>
                  <a:pt x="18458" y="1555233"/>
                </a:lnTo>
                <a:lnTo>
                  <a:pt x="11813" y="1511125"/>
                </a:lnTo>
                <a:lnTo>
                  <a:pt x="6644" y="1466858"/>
                </a:lnTo>
                <a:lnTo>
                  <a:pt x="2953" y="1422470"/>
                </a:lnTo>
                <a:lnTo>
                  <a:pt x="738" y="1378003"/>
                </a:lnTo>
                <a:lnTo>
                  <a:pt x="0" y="1333496"/>
                </a:lnTo>
                <a:lnTo>
                  <a:pt x="738" y="1288989"/>
                </a:lnTo>
                <a:lnTo>
                  <a:pt x="2953" y="1244522"/>
                </a:lnTo>
                <a:lnTo>
                  <a:pt x="6644" y="1200135"/>
                </a:lnTo>
                <a:lnTo>
                  <a:pt x="11813" y="1155867"/>
                </a:lnTo>
                <a:lnTo>
                  <a:pt x="18458" y="1111759"/>
                </a:lnTo>
                <a:lnTo>
                  <a:pt x="26579" y="1067851"/>
                </a:lnTo>
                <a:lnTo>
                  <a:pt x="36177" y="1024181"/>
                </a:lnTo>
                <a:lnTo>
                  <a:pt x="47252" y="980791"/>
                </a:lnTo>
                <a:lnTo>
                  <a:pt x="59804" y="937720"/>
                </a:lnTo>
                <a:lnTo>
                  <a:pt x="73832" y="895008"/>
                </a:lnTo>
                <a:lnTo>
                  <a:pt x="89337" y="852695"/>
                </a:lnTo>
                <a:lnTo>
                  <a:pt x="106318" y="810821"/>
                </a:lnTo>
                <a:lnTo>
                  <a:pt x="124776" y="769425"/>
                </a:lnTo>
                <a:lnTo>
                  <a:pt x="144711" y="728548"/>
                </a:lnTo>
                <a:lnTo>
                  <a:pt x="166122" y="688230"/>
                </a:lnTo>
                <a:lnTo>
                  <a:pt x="189010" y="648509"/>
                </a:lnTo>
                <a:lnTo>
                  <a:pt x="213375" y="609427"/>
                </a:lnTo>
                <a:lnTo>
                  <a:pt x="239216" y="571024"/>
                </a:lnTo>
                <a:lnTo>
                  <a:pt x="266534" y="533338"/>
                </a:lnTo>
                <a:lnTo>
                  <a:pt x="295329" y="496410"/>
                </a:lnTo>
                <a:lnTo>
                  <a:pt x="325600" y="460280"/>
                </a:lnTo>
                <a:lnTo>
                  <a:pt x="357348" y="424987"/>
                </a:lnTo>
                <a:lnTo>
                  <a:pt x="390572" y="390572"/>
                </a:lnTo>
                <a:lnTo>
                  <a:pt x="424987" y="357348"/>
                </a:lnTo>
                <a:lnTo>
                  <a:pt x="460280" y="325600"/>
                </a:lnTo>
                <a:lnTo>
                  <a:pt x="496410" y="295329"/>
                </a:lnTo>
                <a:lnTo>
                  <a:pt x="533338" y="266534"/>
                </a:lnTo>
                <a:lnTo>
                  <a:pt x="571024" y="239216"/>
                </a:lnTo>
                <a:lnTo>
                  <a:pt x="609427" y="213375"/>
                </a:lnTo>
                <a:lnTo>
                  <a:pt x="648509" y="189010"/>
                </a:lnTo>
                <a:lnTo>
                  <a:pt x="688230" y="166122"/>
                </a:lnTo>
                <a:lnTo>
                  <a:pt x="728548" y="144711"/>
                </a:lnTo>
                <a:lnTo>
                  <a:pt x="769425" y="124776"/>
                </a:lnTo>
                <a:lnTo>
                  <a:pt x="810821" y="106318"/>
                </a:lnTo>
                <a:lnTo>
                  <a:pt x="852695" y="89337"/>
                </a:lnTo>
                <a:lnTo>
                  <a:pt x="895008" y="73832"/>
                </a:lnTo>
                <a:lnTo>
                  <a:pt x="937720" y="59804"/>
                </a:lnTo>
                <a:lnTo>
                  <a:pt x="980791" y="47252"/>
                </a:lnTo>
                <a:lnTo>
                  <a:pt x="1024181" y="36177"/>
                </a:lnTo>
                <a:lnTo>
                  <a:pt x="1067851" y="26579"/>
                </a:lnTo>
                <a:lnTo>
                  <a:pt x="1111759" y="18458"/>
                </a:lnTo>
                <a:lnTo>
                  <a:pt x="1155867" y="11813"/>
                </a:lnTo>
                <a:lnTo>
                  <a:pt x="1200135" y="6644"/>
                </a:lnTo>
                <a:lnTo>
                  <a:pt x="1244522" y="2953"/>
                </a:lnTo>
                <a:lnTo>
                  <a:pt x="1288989" y="738"/>
                </a:lnTo>
                <a:lnTo>
                  <a:pt x="1333496" y="0"/>
                </a:lnTo>
                <a:lnTo>
                  <a:pt x="1378003" y="738"/>
                </a:lnTo>
                <a:lnTo>
                  <a:pt x="1422470" y="2953"/>
                </a:lnTo>
                <a:lnTo>
                  <a:pt x="1466858" y="6644"/>
                </a:lnTo>
                <a:lnTo>
                  <a:pt x="1511125" y="11813"/>
                </a:lnTo>
                <a:lnTo>
                  <a:pt x="1555233" y="18458"/>
                </a:lnTo>
                <a:lnTo>
                  <a:pt x="1599142" y="26579"/>
                </a:lnTo>
                <a:lnTo>
                  <a:pt x="1642811" y="36177"/>
                </a:lnTo>
                <a:lnTo>
                  <a:pt x="1686202" y="47252"/>
                </a:lnTo>
                <a:lnTo>
                  <a:pt x="1729272" y="59804"/>
                </a:lnTo>
                <a:lnTo>
                  <a:pt x="1771984" y="73832"/>
                </a:lnTo>
                <a:lnTo>
                  <a:pt x="1814297" y="89337"/>
                </a:lnTo>
                <a:lnTo>
                  <a:pt x="1856172" y="106318"/>
                </a:lnTo>
                <a:lnTo>
                  <a:pt x="1897567" y="124776"/>
                </a:lnTo>
                <a:lnTo>
                  <a:pt x="1938444" y="144711"/>
                </a:lnTo>
                <a:lnTo>
                  <a:pt x="1978763" y="166122"/>
                </a:lnTo>
                <a:lnTo>
                  <a:pt x="2018483" y="189010"/>
                </a:lnTo>
                <a:lnTo>
                  <a:pt x="2057565" y="213375"/>
                </a:lnTo>
                <a:lnTo>
                  <a:pt x="2095969" y="239216"/>
                </a:lnTo>
                <a:lnTo>
                  <a:pt x="2133655" y="266534"/>
                </a:lnTo>
                <a:lnTo>
                  <a:pt x="2170583" y="295329"/>
                </a:lnTo>
                <a:lnTo>
                  <a:pt x="2206713" y="325600"/>
                </a:lnTo>
                <a:lnTo>
                  <a:pt x="2242006" y="357348"/>
                </a:lnTo>
                <a:lnTo>
                  <a:pt x="2276421" y="390572"/>
                </a:lnTo>
              </a:path>
            </a:pathLst>
          </a:custGeom>
          <a:ln w="50800">
            <a:solidFill>
              <a:srgbClr val="FFFB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7865">
              <a:lnSpc>
                <a:spcPct val="100000"/>
              </a:lnSpc>
            </a:pPr>
            <a:r>
              <a:rPr dirty="0"/>
              <a:t>Static </a:t>
            </a:r>
            <a:r>
              <a:rPr spc="145" dirty="0"/>
              <a:t>Object</a:t>
            </a:r>
            <a:r>
              <a:rPr spc="-85" dirty="0"/>
              <a:t> Present</a:t>
            </a:r>
          </a:p>
        </p:txBody>
      </p:sp>
      <p:sp>
        <p:nvSpPr>
          <p:cNvPr id="3" name="object 3"/>
          <p:cNvSpPr/>
          <p:nvPr/>
        </p:nvSpPr>
        <p:spPr>
          <a:xfrm>
            <a:off x="2032000" y="2159000"/>
            <a:ext cx="8940800" cy="718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940"/>
              </a:lnSpc>
            </a:pPr>
            <a:r>
              <a:rPr sz="6600" spc="-130" dirty="0"/>
              <a:t>Today:</a:t>
            </a:r>
            <a:endParaRPr sz="6600"/>
          </a:p>
          <a:p>
            <a:pPr marL="0" algn="ctr">
              <a:lnSpc>
                <a:spcPts val="7940"/>
              </a:lnSpc>
            </a:pPr>
            <a:r>
              <a:rPr sz="6600" spc="-10" dirty="0"/>
              <a:t>3D </a:t>
            </a:r>
            <a:r>
              <a:rPr sz="6600" spc="-50" dirty="0"/>
              <a:t>Environment </a:t>
            </a:r>
            <a:r>
              <a:rPr sz="6600" spc="110" dirty="0"/>
              <a:t>and</a:t>
            </a:r>
            <a:r>
              <a:rPr sz="6600" spc="10" dirty="0"/>
              <a:t> </a:t>
            </a:r>
            <a:r>
              <a:rPr sz="6600" spc="85" dirty="0"/>
              <a:t>Lighting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990600" y="44522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381500"/>
            <a:ext cx="15246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Skybox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5317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5461000"/>
            <a:ext cx="513270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Level </a:t>
            </a:r>
            <a:r>
              <a:rPr sz="3600" spc="45" dirty="0">
                <a:latin typeface="Arial"/>
                <a:cs typeface="Arial"/>
              </a:rPr>
              <a:t>Building </a:t>
            </a:r>
            <a:r>
              <a:rPr sz="3600" dirty="0">
                <a:latin typeface="Arial"/>
                <a:cs typeface="Arial"/>
              </a:rPr>
              <a:t>&amp;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Lighting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6112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540500"/>
            <a:ext cx="2947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90" dirty="0">
                <a:latin typeface="Arial"/>
                <a:cs typeface="Arial"/>
              </a:rPr>
              <a:t>Terrain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25" dirty="0">
                <a:latin typeface="Arial"/>
                <a:cs typeface="Arial"/>
              </a:rPr>
              <a:t>Editing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854">
              <a:lnSpc>
                <a:spcPct val="100000"/>
              </a:lnSpc>
            </a:pPr>
            <a:r>
              <a:rPr dirty="0"/>
              <a:t>Static </a:t>
            </a:r>
            <a:r>
              <a:rPr spc="145" dirty="0"/>
              <a:t>Object</a:t>
            </a:r>
            <a:r>
              <a:rPr spc="-55" dirty="0"/>
              <a:t> </a:t>
            </a:r>
            <a:r>
              <a:rPr spc="-5" dirty="0"/>
              <a:t>Removed</a:t>
            </a:r>
          </a:p>
        </p:txBody>
      </p:sp>
      <p:sp>
        <p:nvSpPr>
          <p:cNvPr id="3" name="object 3"/>
          <p:cNvSpPr/>
          <p:nvPr/>
        </p:nvSpPr>
        <p:spPr>
          <a:xfrm>
            <a:off x="2032000" y="2120900"/>
            <a:ext cx="8940800" cy="726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13970">
              <a:lnSpc>
                <a:spcPts val="8000"/>
              </a:lnSpc>
            </a:pPr>
            <a:r>
              <a:rPr sz="6700" spc="5" dirty="0"/>
              <a:t>Static </a:t>
            </a:r>
            <a:r>
              <a:rPr sz="6700" spc="130" dirty="0"/>
              <a:t>Object </a:t>
            </a:r>
            <a:r>
              <a:rPr sz="6700" spc="50" dirty="0"/>
              <a:t>Relocated</a:t>
            </a:r>
            <a:r>
              <a:rPr sz="6700" spc="-160" dirty="0"/>
              <a:t> </a:t>
            </a:r>
            <a:r>
              <a:rPr sz="6700" spc="130" dirty="0"/>
              <a:t>and  </a:t>
            </a:r>
            <a:r>
              <a:rPr sz="6700" spc="100" dirty="0"/>
              <a:t>Lightmap </a:t>
            </a:r>
            <a:r>
              <a:rPr sz="6700" spc="80" dirty="0"/>
              <a:t>Baked </a:t>
            </a:r>
            <a:r>
              <a:rPr sz="6700" spc="105" dirty="0"/>
              <a:t>Once</a:t>
            </a:r>
            <a:r>
              <a:rPr sz="6700" spc="-204" dirty="0"/>
              <a:t> </a:t>
            </a:r>
            <a:r>
              <a:rPr sz="6700" spc="-25" dirty="0"/>
              <a:t>More</a:t>
            </a:r>
            <a:endParaRPr sz="6700"/>
          </a:p>
        </p:txBody>
      </p:sp>
      <p:sp>
        <p:nvSpPr>
          <p:cNvPr id="3" name="object 3"/>
          <p:cNvSpPr/>
          <p:nvPr/>
        </p:nvSpPr>
        <p:spPr>
          <a:xfrm>
            <a:off x="2413000" y="2755900"/>
            <a:ext cx="8178800" cy="659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4133215">
              <a:lnSpc>
                <a:spcPct val="100000"/>
              </a:lnSpc>
            </a:pPr>
            <a:r>
              <a:rPr spc="-5" dirty="0"/>
              <a:t>Demo</a:t>
            </a:r>
          </a:p>
        </p:txBody>
      </p:sp>
      <p:sp>
        <p:nvSpPr>
          <p:cNvPr id="3" name="object 3"/>
          <p:cNvSpPr/>
          <p:nvPr/>
        </p:nvSpPr>
        <p:spPr>
          <a:xfrm>
            <a:off x="4470400" y="4127500"/>
            <a:ext cx="35814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9275">
              <a:lnSpc>
                <a:spcPct val="100000"/>
              </a:lnSpc>
            </a:pPr>
            <a:r>
              <a:rPr spc="95" dirty="0"/>
              <a:t>Lightmaps</a:t>
            </a:r>
          </a:p>
        </p:txBody>
      </p:sp>
      <p:sp>
        <p:nvSpPr>
          <p:cNvPr id="3" name="object 3"/>
          <p:cNvSpPr/>
          <p:nvPr/>
        </p:nvSpPr>
        <p:spPr>
          <a:xfrm>
            <a:off x="6870700" y="1993900"/>
            <a:ext cx="5943600" cy="750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2876" y="33600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7376" y="3309620"/>
            <a:ext cx="522605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dirty="0">
                <a:latin typeface="Arial"/>
                <a:cs typeface="Arial"/>
              </a:rPr>
              <a:t>Static </a:t>
            </a:r>
            <a:r>
              <a:rPr sz="3600" spc="15" dirty="0">
                <a:latin typeface="Arial"/>
                <a:cs typeface="Arial"/>
              </a:rPr>
              <a:t>object’s </a:t>
            </a:r>
            <a:r>
              <a:rPr sz="3600" spc="-5" dirty="0">
                <a:latin typeface="Arial"/>
                <a:cs typeface="Arial"/>
              </a:rPr>
              <a:t>mesh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must  </a:t>
            </a:r>
            <a:r>
              <a:rPr sz="3600" spc="-5" dirty="0">
                <a:latin typeface="Arial"/>
                <a:cs typeface="Arial"/>
              </a:rPr>
              <a:t>have </a:t>
            </a:r>
            <a:r>
              <a:rPr sz="3600" b="1" spc="-5" dirty="0">
                <a:latin typeface="Arial"/>
                <a:cs typeface="Arial"/>
              </a:rPr>
              <a:t>lightmap</a:t>
            </a:r>
            <a:r>
              <a:rPr sz="3600" b="1" spc="-6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UVs</a:t>
            </a:r>
            <a:r>
              <a:rPr sz="3600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876" y="49856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7376" y="4935220"/>
            <a:ext cx="5310505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40" dirty="0">
                <a:latin typeface="Arial"/>
                <a:cs typeface="Arial"/>
              </a:rPr>
              <a:t>Unity’s </a:t>
            </a:r>
            <a:r>
              <a:rPr sz="3600" spc="20" dirty="0">
                <a:latin typeface="Arial"/>
                <a:cs typeface="Arial"/>
              </a:rPr>
              <a:t>primitive </a:t>
            </a:r>
            <a:r>
              <a:rPr sz="3600" spc="30" dirty="0">
                <a:latin typeface="Arial"/>
                <a:cs typeface="Arial"/>
              </a:rPr>
              <a:t>shapes  </a:t>
            </a:r>
            <a:r>
              <a:rPr sz="3600" spc="35" dirty="0">
                <a:latin typeface="Arial"/>
                <a:cs typeface="Arial"/>
              </a:rPr>
              <a:t>(e.g. </a:t>
            </a:r>
            <a:r>
              <a:rPr sz="3600" spc="75" dirty="0">
                <a:latin typeface="Arial"/>
                <a:cs typeface="Arial"/>
              </a:rPr>
              <a:t>cube) </a:t>
            </a:r>
            <a:r>
              <a:rPr sz="3600" spc="-5" dirty="0">
                <a:latin typeface="Arial"/>
                <a:cs typeface="Arial"/>
              </a:rPr>
              <a:t>have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spc="45" dirty="0">
                <a:latin typeface="Arial"/>
                <a:cs typeface="Arial"/>
              </a:rPr>
              <a:t>lightmap  </a:t>
            </a:r>
            <a:r>
              <a:rPr sz="3600" spc="-55" dirty="0">
                <a:latin typeface="Arial"/>
                <a:cs typeface="Arial"/>
              </a:rPr>
              <a:t>UVs.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876" y="7157339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7376" y="7106919"/>
            <a:ext cx="561657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180" dirty="0">
                <a:latin typeface="Arial"/>
                <a:cs typeface="Arial"/>
              </a:rPr>
              <a:t>You </a:t>
            </a:r>
            <a:r>
              <a:rPr sz="3600" spc="65" dirty="0">
                <a:latin typeface="Arial"/>
                <a:cs typeface="Arial"/>
              </a:rPr>
              <a:t>can </a:t>
            </a:r>
            <a:r>
              <a:rPr sz="3600" spc="20" dirty="0">
                <a:latin typeface="Arial"/>
                <a:cs typeface="Arial"/>
              </a:rPr>
              <a:t>generate </a:t>
            </a:r>
            <a:r>
              <a:rPr sz="3600" spc="-70" dirty="0">
                <a:latin typeface="Arial"/>
                <a:cs typeface="Arial"/>
              </a:rPr>
              <a:t>UVs </a:t>
            </a:r>
            <a:r>
              <a:rPr sz="3600" spc="-20" dirty="0">
                <a:latin typeface="Arial"/>
                <a:cs typeface="Arial"/>
              </a:rPr>
              <a:t>from  </a:t>
            </a:r>
            <a:r>
              <a:rPr sz="3600" spc="-5" dirty="0">
                <a:latin typeface="Arial"/>
                <a:cs typeface="Arial"/>
              </a:rPr>
              <a:t>the </a:t>
            </a:r>
            <a:r>
              <a:rPr sz="3600" b="1" dirty="0">
                <a:latin typeface="Arial"/>
                <a:cs typeface="Arial"/>
              </a:rPr>
              <a:t>mesh </a:t>
            </a:r>
            <a:r>
              <a:rPr sz="3600" b="1" spc="-5" dirty="0">
                <a:latin typeface="Arial"/>
                <a:cs typeface="Arial"/>
              </a:rPr>
              <a:t>import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settings</a:t>
            </a:r>
            <a:r>
              <a:rPr sz="3600" spc="-5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9275">
              <a:lnSpc>
                <a:spcPct val="100000"/>
              </a:lnSpc>
            </a:pPr>
            <a:r>
              <a:rPr spc="95" dirty="0"/>
              <a:t>Lightmaps</a:t>
            </a:r>
          </a:p>
        </p:txBody>
      </p:sp>
      <p:sp>
        <p:nvSpPr>
          <p:cNvPr id="3" name="object 3"/>
          <p:cNvSpPr/>
          <p:nvPr/>
        </p:nvSpPr>
        <p:spPr>
          <a:xfrm>
            <a:off x="6870700" y="1993900"/>
            <a:ext cx="5943600" cy="750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7581" y="2376932"/>
            <a:ext cx="4775835" cy="383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How much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lighmap 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resolution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</a:t>
            </a:r>
            <a:r>
              <a:rPr sz="3600" b="1" spc="-5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dedicate 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this</a:t>
            </a:r>
            <a:r>
              <a:rPr sz="3600" b="1" spc="-7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mesh.</a:t>
            </a:r>
            <a:endParaRPr sz="3600">
              <a:latin typeface="Arial"/>
              <a:cs typeface="Arial"/>
            </a:endParaRPr>
          </a:p>
          <a:p>
            <a:pPr marL="138430" marR="130810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Greater value</a:t>
            </a:r>
            <a:r>
              <a:rPr sz="3600" b="1" spc="-3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means  sharper</a:t>
            </a:r>
            <a:r>
              <a:rPr sz="3600" b="1" spc="-9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image.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(meshes</a:t>
            </a:r>
            <a:r>
              <a:rPr sz="3600" b="1" spc="-6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only)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533" y="3613353"/>
            <a:ext cx="2016760" cy="1295400"/>
          </a:xfrm>
          <a:custGeom>
            <a:avLst/>
            <a:gdLst/>
            <a:ahLst/>
            <a:cxnLst/>
            <a:rect l="l" t="t" r="r" b="b"/>
            <a:pathLst>
              <a:path w="2016759" h="1295400">
                <a:moveTo>
                  <a:pt x="1960473" y="1282700"/>
                </a:moveTo>
                <a:lnTo>
                  <a:pt x="1952485" y="1282700"/>
                </a:lnTo>
                <a:lnTo>
                  <a:pt x="1959813" y="1295400"/>
                </a:lnTo>
                <a:lnTo>
                  <a:pt x="1960587" y="1295400"/>
                </a:lnTo>
                <a:lnTo>
                  <a:pt x="1960473" y="1282700"/>
                </a:lnTo>
                <a:close/>
              </a:path>
              <a:path w="2016759" h="1295400">
                <a:moveTo>
                  <a:pt x="1980057" y="1282700"/>
                </a:moveTo>
                <a:lnTo>
                  <a:pt x="1965934" y="1282700"/>
                </a:lnTo>
                <a:lnTo>
                  <a:pt x="1973414" y="1295400"/>
                </a:lnTo>
                <a:lnTo>
                  <a:pt x="1982241" y="1295400"/>
                </a:lnTo>
                <a:lnTo>
                  <a:pt x="1980057" y="1282700"/>
                </a:lnTo>
                <a:close/>
              </a:path>
              <a:path w="2016759" h="1295400">
                <a:moveTo>
                  <a:pt x="1983828" y="1282700"/>
                </a:moveTo>
                <a:lnTo>
                  <a:pt x="1983678" y="1282700"/>
                </a:lnTo>
                <a:lnTo>
                  <a:pt x="1982241" y="1295400"/>
                </a:lnTo>
                <a:lnTo>
                  <a:pt x="1988337" y="1295400"/>
                </a:lnTo>
                <a:lnTo>
                  <a:pt x="1983828" y="1282700"/>
                </a:lnTo>
                <a:close/>
              </a:path>
              <a:path w="2016759" h="1295400">
                <a:moveTo>
                  <a:pt x="1935251" y="1270000"/>
                </a:moveTo>
                <a:lnTo>
                  <a:pt x="1923313" y="1270000"/>
                </a:lnTo>
                <a:lnTo>
                  <a:pt x="1938451" y="1282700"/>
                </a:lnTo>
                <a:lnTo>
                  <a:pt x="1935251" y="1270000"/>
                </a:lnTo>
                <a:close/>
              </a:path>
              <a:path w="2016759" h="1295400">
                <a:moveTo>
                  <a:pt x="1946020" y="1270000"/>
                </a:moveTo>
                <a:lnTo>
                  <a:pt x="1942414" y="1270000"/>
                </a:lnTo>
                <a:lnTo>
                  <a:pt x="1951405" y="1282700"/>
                </a:lnTo>
                <a:lnTo>
                  <a:pt x="1946020" y="1270000"/>
                </a:lnTo>
                <a:close/>
              </a:path>
              <a:path w="2016759" h="1295400">
                <a:moveTo>
                  <a:pt x="1962632" y="1270000"/>
                </a:moveTo>
                <a:lnTo>
                  <a:pt x="1948840" y="1270000"/>
                </a:lnTo>
                <a:lnTo>
                  <a:pt x="1955342" y="1282700"/>
                </a:lnTo>
                <a:lnTo>
                  <a:pt x="1966760" y="1282700"/>
                </a:lnTo>
                <a:lnTo>
                  <a:pt x="1962632" y="1270000"/>
                </a:lnTo>
                <a:close/>
              </a:path>
              <a:path w="2016759" h="1295400">
                <a:moveTo>
                  <a:pt x="1964296" y="1270000"/>
                </a:moveTo>
                <a:lnTo>
                  <a:pt x="1963419" y="1270000"/>
                </a:lnTo>
                <a:lnTo>
                  <a:pt x="1972106" y="1282700"/>
                </a:lnTo>
                <a:lnTo>
                  <a:pt x="1964296" y="1270000"/>
                </a:lnTo>
                <a:close/>
              </a:path>
              <a:path w="2016759" h="1295400">
                <a:moveTo>
                  <a:pt x="1910029" y="1257300"/>
                </a:moveTo>
                <a:lnTo>
                  <a:pt x="1908543" y="1257300"/>
                </a:lnTo>
                <a:lnTo>
                  <a:pt x="1910511" y="1270000"/>
                </a:lnTo>
                <a:lnTo>
                  <a:pt x="1917064" y="1270000"/>
                </a:lnTo>
                <a:lnTo>
                  <a:pt x="1910029" y="1257300"/>
                </a:lnTo>
                <a:close/>
              </a:path>
              <a:path w="2016759" h="1295400">
                <a:moveTo>
                  <a:pt x="1918665" y="1257300"/>
                </a:moveTo>
                <a:lnTo>
                  <a:pt x="1917611" y="1270000"/>
                </a:lnTo>
                <a:lnTo>
                  <a:pt x="1921649" y="1270000"/>
                </a:lnTo>
                <a:lnTo>
                  <a:pt x="1918665" y="1257300"/>
                </a:lnTo>
                <a:close/>
              </a:path>
              <a:path w="2016759" h="1295400">
                <a:moveTo>
                  <a:pt x="1925726" y="1257300"/>
                </a:moveTo>
                <a:lnTo>
                  <a:pt x="1920570" y="1257300"/>
                </a:lnTo>
                <a:lnTo>
                  <a:pt x="1922856" y="1270000"/>
                </a:lnTo>
                <a:lnTo>
                  <a:pt x="1929574" y="1270000"/>
                </a:lnTo>
                <a:lnTo>
                  <a:pt x="1927368" y="1259882"/>
                </a:lnTo>
                <a:lnTo>
                  <a:pt x="1925726" y="1257300"/>
                </a:lnTo>
                <a:close/>
              </a:path>
              <a:path w="2016759" h="1295400">
                <a:moveTo>
                  <a:pt x="1948332" y="1257300"/>
                </a:moveTo>
                <a:lnTo>
                  <a:pt x="1926805" y="1257300"/>
                </a:lnTo>
                <a:lnTo>
                  <a:pt x="1927368" y="1259882"/>
                </a:lnTo>
                <a:lnTo>
                  <a:pt x="1933803" y="1270000"/>
                </a:lnTo>
                <a:lnTo>
                  <a:pt x="1946440" y="1270000"/>
                </a:lnTo>
                <a:lnTo>
                  <a:pt x="1948332" y="1257300"/>
                </a:lnTo>
                <a:close/>
              </a:path>
              <a:path w="2016759" h="1295400">
                <a:moveTo>
                  <a:pt x="1950625" y="1257300"/>
                </a:moveTo>
                <a:lnTo>
                  <a:pt x="1948332" y="1257300"/>
                </a:lnTo>
                <a:lnTo>
                  <a:pt x="1950173" y="1270000"/>
                </a:lnTo>
                <a:lnTo>
                  <a:pt x="1956777" y="1270000"/>
                </a:lnTo>
                <a:lnTo>
                  <a:pt x="1950625" y="1257300"/>
                </a:lnTo>
                <a:close/>
              </a:path>
              <a:path w="2016759" h="1295400">
                <a:moveTo>
                  <a:pt x="1956066" y="1257300"/>
                </a:moveTo>
                <a:lnTo>
                  <a:pt x="1958733" y="1270000"/>
                </a:lnTo>
                <a:lnTo>
                  <a:pt x="1961730" y="1270000"/>
                </a:lnTo>
                <a:lnTo>
                  <a:pt x="1956066" y="1257300"/>
                </a:lnTo>
                <a:close/>
              </a:path>
              <a:path w="2016759" h="1295400">
                <a:moveTo>
                  <a:pt x="1926805" y="1257300"/>
                </a:moveTo>
                <a:lnTo>
                  <a:pt x="1925726" y="1257300"/>
                </a:lnTo>
                <a:lnTo>
                  <a:pt x="1927368" y="1259882"/>
                </a:lnTo>
                <a:lnTo>
                  <a:pt x="1926805" y="1257300"/>
                </a:lnTo>
                <a:close/>
              </a:path>
              <a:path w="2016759" h="1295400">
                <a:moveTo>
                  <a:pt x="1892655" y="1244600"/>
                </a:moveTo>
                <a:lnTo>
                  <a:pt x="1897595" y="1257300"/>
                </a:lnTo>
                <a:lnTo>
                  <a:pt x="1901659" y="1257300"/>
                </a:lnTo>
                <a:lnTo>
                  <a:pt x="1900820" y="1254935"/>
                </a:lnTo>
                <a:lnTo>
                  <a:pt x="1892655" y="1244600"/>
                </a:lnTo>
                <a:close/>
              </a:path>
              <a:path w="2016759" h="1295400">
                <a:moveTo>
                  <a:pt x="1900820" y="1254935"/>
                </a:moveTo>
                <a:lnTo>
                  <a:pt x="1901659" y="1257300"/>
                </a:lnTo>
                <a:lnTo>
                  <a:pt x="1902688" y="1257300"/>
                </a:lnTo>
                <a:lnTo>
                  <a:pt x="1900820" y="1254935"/>
                </a:lnTo>
                <a:close/>
              </a:path>
              <a:path w="2016759" h="1295400">
                <a:moveTo>
                  <a:pt x="1905571" y="1244600"/>
                </a:moveTo>
                <a:lnTo>
                  <a:pt x="1897151" y="1244600"/>
                </a:lnTo>
                <a:lnTo>
                  <a:pt x="1900820" y="1254935"/>
                </a:lnTo>
                <a:lnTo>
                  <a:pt x="1902688" y="1257300"/>
                </a:lnTo>
                <a:lnTo>
                  <a:pt x="1909495" y="1257300"/>
                </a:lnTo>
                <a:lnTo>
                  <a:pt x="1908871" y="1252531"/>
                </a:lnTo>
                <a:lnTo>
                  <a:pt x="1905571" y="1244600"/>
                </a:lnTo>
                <a:close/>
              </a:path>
              <a:path w="2016759" h="1295400">
                <a:moveTo>
                  <a:pt x="1908871" y="1252531"/>
                </a:moveTo>
                <a:lnTo>
                  <a:pt x="1909495" y="1257300"/>
                </a:lnTo>
                <a:lnTo>
                  <a:pt x="1910854" y="1257300"/>
                </a:lnTo>
                <a:lnTo>
                  <a:pt x="1908871" y="1252531"/>
                </a:lnTo>
                <a:close/>
              </a:path>
              <a:path w="2016759" h="1295400">
                <a:moveTo>
                  <a:pt x="1933378" y="1244600"/>
                </a:moveTo>
                <a:lnTo>
                  <a:pt x="1907832" y="1244600"/>
                </a:lnTo>
                <a:lnTo>
                  <a:pt x="1908871" y="1252531"/>
                </a:lnTo>
                <a:lnTo>
                  <a:pt x="1910854" y="1257300"/>
                </a:lnTo>
                <a:lnTo>
                  <a:pt x="1936775" y="1257300"/>
                </a:lnTo>
                <a:lnTo>
                  <a:pt x="1933378" y="1244600"/>
                </a:lnTo>
                <a:close/>
              </a:path>
              <a:path w="2016759" h="1295400">
                <a:moveTo>
                  <a:pt x="1874227" y="1231900"/>
                </a:moveTo>
                <a:lnTo>
                  <a:pt x="1871662" y="1231900"/>
                </a:lnTo>
                <a:lnTo>
                  <a:pt x="1873910" y="1244600"/>
                </a:lnTo>
                <a:lnTo>
                  <a:pt x="1875929" y="1244600"/>
                </a:lnTo>
                <a:lnTo>
                  <a:pt x="1874227" y="1231900"/>
                </a:lnTo>
                <a:close/>
              </a:path>
              <a:path w="2016759" h="1295400">
                <a:moveTo>
                  <a:pt x="1913555" y="1231900"/>
                </a:moveTo>
                <a:lnTo>
                  <a:pt x="1877415" y="1231900"/>
                </a:lnTo>
                <a:lnTo>
                  <a:pt x="1879523" y="1244600"/>
                </a:lnTo>
                <a:lnTo>
                  <a:pt x="1918659" y="1244600"/>
                </a:lnTo>
                <a:lnTo>
                  <a:pt x="1913555" y="1231900"/>
                </a:lnTo>
                <a:close/>
              </a:path>
              <a:path w="2016759" h="1295400">
                <a:moveTo>
                  <a:pt x="1924507" y="1231900"/>
                </a:moveTo>
                <a:lnTo>
                  <a:pt x="1920225" y="1231900"/>
                </a:lnTo>
                <a:lnTo>
                  <a:pt x="1926540" y="1244600"/>
                </a:lnTo>
                <a:lnTo>
                  <a:pt x="1927809" y="1244600"/>
                </a:lnTo>
                <a:lnTo>
                  <a:pt x="1928437" y="1239807"/>
                </a:lnTo>
                <a:lnTo>
                  <a:pt x="1924507" y="1231900"/>
                </a:lnTo>
                <a:close/>
              </a:path>
              <a:path w="2016759" h="1295400">
                <a:moveTo>
                  <a:pt x="1936076" y="1231900"/>
                </a:moveTo>
                <a:lnTo>
                  <a:pt x="1929472" y="1231900"/>
                </a:lnTo>
                <a:lnTo>
                  <a:pt x="1928437" y="1239807"/>
                </a:lnTo>
                <a:lnTo>
                  <a:pt x="1930819" y="1244600"/>
                </a:lnTo>
                <a:lnTo>
                  <a:pt x="1936076" y="1231900"/>
                </a:lnTo>
                <a:close/>
              </a:path>
              <a:path w="2016759" h="1295400">
                <a:moveTo>
                  <a:pt x="1937568" y="1238014"/>
                </a:moveTo>
                <a:lnTo>
                  <a:pt x="1937397" y="1244600"/>
                </a:lnTo>
                <a:lnTo>
                  <a:pt x="1939175" y="1244600"/>
                </a:lnTo>
                <a:lnTo>
                  <a:pt x="1937568" y="1238014"/>
                </a:lnTo>
                <a:close/>
              </a:path>
              <a:path w="2016759" h="1295400">
                <a:moveTo>
                  <a:pt x="1945335" y="1231900"/>
                </a:moveTo>
                <a:lnTo>
                  <a:pt x="1937727" y="1231900"/>
                </a:lnTo>
                <a:lnTo>
                  <a:pt x="1942909" y="1244600"/>
                </a:lnTo>
                <a:lnTo>
                  <a:pt x="1945335" y="1231900"/>
                </a:lnTo>
                <a:close/>
              </a:path>
              <a:path w="2016759" h="1295400">
                <a:moveTo>
                  <a:pt x="1947212" y="1236157"/>
                </a:moveTo>
                <a:lnTo>
                  <a:pt x="1947164" y="1244600"/>
                </a:lnTo>
                <a:lnTo>
                  <a:pt x="1949131" y="1240508"/>
                </a:lnTo>
                <a:lnTo>
                  <a:pt x="1947212" y="1236157"/>
                </a:lnTo>
                <a:close/>
              </a:path>
              <a:path w="2016759" h="1295400">
                <a:moveTo>
                  <a:pt x="1951504" y="1235571"/>
                </a:moveTo>
                <a:lnTo>
                  <a:pt x="1949131" y="1240508"/>
                </a:lnTo>
                <a:lnTo>
                  <a:pt x="1950935" y="1244600"/>
                </a:lnTo>
                <a:lnTo>
                  <a:pt x="1951504" y="1235571"/>
                </a:lnTo>
                <a:close/>
              </a:path>
              <a:path w="2016759" h="1295400">
                <a:moveTo>
                  <a:pt x="1929472" y="1231900"/>
                </a:moveTo>
                <a:lnTo>
                  <a:pt x="1924507" y="1231900"/>
                </a:lnTo>
                <a:lnTo>
                  <a:pt x="1928437" y="1239807"/>
                </a:lnTo>
                <a:lnTo>
                  <a:pt x="1929472" y="1231900"/>
                </a:lnTo>
                <a:close/>
              </a:path>
              <a:path w="2016759" h="1295400">
                <a:moveTo>
                  <a:pt x="1937727" y="1231900"/>
                </a:moveTo>
                <a:lnTo>
                  <a:pt x="1936076" y="1231900"/>
                </a:lnTo>
                <a:lnTo>
                  <a:pt x="1937568" y="1238014"/>
                </a:lnTo>
                <a:lnTo>
                  <a:pt x="1937727" y="1231900"/>
                </a:lnTo>
                <a:close/>
              </a:path>
              <a:path w="2016759" h="1295400">
                <a:moveTo>
                  <a:pt x="1947237" y="1231900"/>
                </a:moveTo>
                <a:lnTo>
                  <a:pt x="1945335" y="1231900"/>
                </a:lnTo>
                <a:lnTo>
                  <a:pt x="1947212" y="1236157"/>
                </a:lnTo>
                <a:lnTo>
                  <a:pt x="1947237" y="1231900"/>
                </a:lnTo>
                <a:close/>
              </a:path>
              <a:path w="2016759" h="1295400">
                <a:moveTo>
                  <a:pt x="1953270" y="1231900"/>
                </a:moveTo>
                <a:lnTo>
                  <a:pt x="1951736" y="1231900"/>
                </a:lnTo>
                <a:lnTo>
                  <a:pt x="1951504" y="1235571"/>
                </a:lnTo>
                <a:lnTo>
                  <a:pt x="1953270" y="1231900"/>
                </a:lnTo>
                <a:close/>
              </a:path>
              <a:path w="2016759" h="1295400">
                <a:moveTo>
                  <a:pt x="1858657" y="1219200"/>
                </a:moveTo>
                <a:lnTo>
                  <a:pt x="1850872" y="1219200"/>
                </a:lnTo>
                <a:lnTo>
                  <a:pt x="1859178" y="1231900"/>
                </a:lnTo>
                <a:lnTo>
                  <a:pt x="1859559" y="1231900"/>
                </a:lnTo>
                <a:lnTo>
                  <a:pt x="1858657" y="1219200"/>
                </a:lnTo>
                <a:close/>
              </a:path>
              <a:path w="2016759" h="1295400">
                <a:moveTo>
                  <a:pt x="1942579" y="1219200"/>
                </a:moveTo>
                <a:lnTo>
                  <a:pt x="1858657" y="1219200"/>
                </a:lnTo>
                <a:lnTo>
                  <a:pt x="1863128" y="1231900"/>
                </a:lnTo>
                <a:lnTo>
                  <a:pt x="1947316" y="1231900"/>
                </a:lnTo>
                <a:lnTo>
                  <a:pt x="1944988" y="1223556"/>
                </a:lnTo>
                <a:lnTo>
                  <a:pt x="1942579" y="1219200"/>
                </a:lnTo>
                <a:close/>
              </a:path>
              <a:path w="2016759" h="1295400">
                <a:moveTo>
                  <a:pt x="1952510" y="1219200"/>
                </a:moveTo>
                <a:lnTo>
                  <a:pt x="1943773" y="1219200"/>
                </a:lnTo>
                <a:lnTo>
                  <a:pt x="1944988" y="1223556"/>
                </a:lnTo>
                <a:lnTo>
                  <a:pt x="1949602" y="1231900"/>
                </a:lnTo>
                <a:lnTo>
                  <a:pt x="1952816" y="1219678"/>
                </a:lnTo>
                <a:lnTo>
                  <a:pt x="1952510" y="1219200"/>
                </a:lnTo>
                <a:close/>
              </a:path>
              <a:path w="2016759" h="1295400">
                <a:moveTo>
                  <a:pt x="1957057" y="1226315"/>
                </a:moveTo>
                <a:lnTo>
                  <a:pt x="1958124" y="1231900"/>
                </a:lnTo>
                <a:lnTo>
                  <a:pt x="1960270" y="1231900"/>
                </a:lnTo>
                <a:lnTo>
                  <a:pt x="1960226" y="1231274"/>
                </a:lnTo>
                <a:lnTo>
                  <a:pt x="1957057" y="1226315"/>
                </a:lnTo>
                <a:close/>
              </a:path>
              <a:path w="2016759" h="1295400">
                <a:moveTo>
                  <a:pt x="1961210" y="1219200"/>
                </a:moveTo>
                <a:lnTo>
                  <a:pt x="1959379" y="1219200"/>
                </a:lnTo>
                <a:lnTo>
                  <a:pt x="1960226" y="1231274"/>
                </a:lnTo>
                <a:lnTo>
                  <a:pt x="1960626" y="1231900"/>
                </a:lnTo>
                <a:lnTo>
                  <a:pt x="1961210" y="1219200"/>
                </a:lnTo>
                <a:close/>
              </a:path>
              <a:path w="2016759" h="1295400">
                <a:moveTo>
                  <a:pt x="1955698" y="1219200"/>
                </a:moveTo>
                <a:lnTo>
                  <a:pt x="1952942" y="1219200"/>
                </a:lnTo>
                <a:lnTo>
                  <a:pt x="1952816" y="1219678"/>
                </a:lnTo>
                <a:lnTo>
                  <a:pt x="1957057" y="1226315"/>
                </a:lnTo>
                <a:lnTo>
                  <a:pt x="1955698" y="1219200"/>
                </a:lnTo>
                <a:close/>
              </a:path>
              <a:path w="2016759" h="1295400">
                <a:moveTo>
                  <a:pt x="1943773" y="1219200"/>
                </a:moveTo>
                <a:lnTo>
                  <a:pt x="1942579" y="1219200"/>
                </a:lnTo>
                <a:lnTo>
                  <a:pt x="1944988" y="1223556"/>
                </a:lnTo>
                <a:lnTo>
                  <a:pt x="1943773" y="1219200"/>
                </a:lnTo>
                <a:close/>
              </a:path>
              <a:path w="2016759" h="1295400">
                <a:moveTo>
                  <a:pt x="1868385" y="1206500"/>
                </a:moveTo>
                <a:lnTo>
                  <a:pt x="1828965" y="1206500"/>
                </a:lnTo>
                <a:lnTo>
                  <a:pt x="1834121" y="1219200"/>
                </a:lnTo>
                <a:lnTo>
                  <a:pt x="1874799" y="1219200"/>
                </a:lnTo>
                <a:lnTo>
                  <a:pt x="1868385" y="1206500"/>
                </a:lnTo>
                <a:close/>
              </a:path>
              <a:path w="2016759" h="1295400">
                <a:moveTo>
                  <a:pt x="1883473" y="1206500"/>
                </a:moveTo>
                <a:lnTo>
                  <a:pt x="1875671" y="1206500"/>
                </a:lnTo>
                <a:lnTo>
                  <a:pt x="1882520" y="1219200"/>
                </a:lnTo>
                <a:lnTo>
                  <a:pt x="1883473" y="1206500"/>
                </a:lnTo>
                <a:close/>
              </a:path>
              <a:path w="2016759" h="1295400">
                <a:moveTo>
                  <a:pt x="1918081" y="1206500"/>
                </a:moveTo>
                <a:lnTo>
                  <a:pt x="1884916" y="1206500"/>
                </a:lnTo>
                <a:lnTo>
                  <a:pt x="1882681" y="1219200"/>
                </a:lnTo>
                <a:lnTo>
                  <a:pt x="1924735" y="1219200"/>
                </a:lnTo>
                <a:lnTo>
                  <a:pt x="1918081" y="1206500"/>
                </a:lnTo>
                <a:close/>
              </a:path>
              <a:path w="2016759" h="1295400">
                <a:moveTo>
                  <a:pt x="1927987" y="1206500"/>
                </a:moveTo>
                <a:lnTo>
                  <a:pt x="1933651" y="1219200"/>
                </a:lnTo>
                <a:lnTo>
                  <a:pt x="1927987" y="1206500"/>
                </a:lnTo>
                <a:close/>
              </a:path>
              <a:path w="2016759" h="1295400">
                <a:moveTo>
                  <a:pt x="1942645" y="1206500"/>
                </a:moveTo>
                <a:lnTo>
                  <a:pt x="1934565" y="1206500"/>
                </a:lnTo>
                <a:lnTo>
                  <a:pt x="1933765" y="1219200"/>
                </a:lnTo>
                <a:lnTo>
                  <a:pt x="1947595" y="1219200"/>
                </a:lnTo>
                <a:lnTo>
                  <a:pt x="1942645" y="1206500"/>
                </a:lnTo>
                <a:close/>
              </a:path>
              <a:path w="2016759" h="1295400">
                <a:moveTo>
                  <a:pt x="1906066" y="1193800"/>
                </a:moveTo>
                <a:lnTo>
                  <a:pt x="1811857" y="1193800"/>
                </a:lnTo>
                <a:lnTo>
                  <a:pt x="1821040" y="1206500"/>
                </a:lnTo>
                <a:lnTo>
                  <a:pt x="1905736" y="1206500"/>
                </a:lnTo>
                <a:lnTo>
                  <a:pt x="1906066" y="1193800"/>
                </a:lnTo>
                <a:close/>
              </a:path>
              <a:path w="2016759" h="1295400">
                <a:moveTo>
                  <a:pt x="1907870" y="1193800"/>
                </a:moveTo>
                <a:lnTo>
                  <a:pt x="1911273" y="1206500"/>
                </a:lnTo>
                <a:lnTo>
                  <a:pt x="1915947" y="1206500"/>
                </a:lnTo>
                <a:lnTo>
                  <a:pt x="1907870" y="1193800"/>
                </a:lnTo>
                <a:close/>
              </a:path>
              <a:path w="2016759" h="1295400">
                <a:moveTo>
                  <a:pt x="1917162" y="1204029"/>
                </a:moveTo>
                <a:lnTo>
                  <a:pt x="1917649" y="1206500"/>
                </a:lnTo>
                <a:lnTo>
                  <a:pt x="1918830" y="1206500"/>
                </a:lnTo>
                <a:lnTo>
                  <a:pt x="1917162" y="1204029"/>
                </a:lnTo>
                <a:close/>
              </a:path>
              <a:path w="2016759" h="1295400">
                <a:moveTo>
                  <a:pt x="1920468" y="1193800"/>
                </a:moveTo>
                <a:lnTo>
                  <a:pt x="1919605" y="1206500"/>
                </a:lnTo>
                <a:lnTo>
                  <a:pt x="1921471" y="1206500"/>
                </a:lnTo>
                <a:lnTo>
                  <a:pt x="1920468" y="1193800"/>
                </a:lnTo>
                <a:close/>
              </a:path>
              <a:path w="2016759" h="1295400">
                <a:moveTo>
                  <a:pt x="1915147" y="1193800"/>
                </a:moveTo>
                <a:lnTo>
                  <a:pt x="1910257" y="1193800"/>
                </a:lnTo>
                <a:lnTo>
                  <a:pt x="1917162" y="1204029"/>
                </a:lnTo>
                <a:lnTo>
                  <a:pt x="1915147" y="1193800"/>
                </a:lnTo>
                <a:close/>
              </a:path>
              <a:path w="2016759" h="1295400">
                <a:moveTo>
                  <a:pt x="1879066" y="1181100"/>
                </a:moveTo>
                <a:lnTo>
                  <a:pt x="1785937" y="1181100"/>
                </a:lnTo>
                <a:lnTo>
                  <a:pt x="1792909" y="1193800"/>
                </a:lnTo>
                <a:lnTo>
                  <a:pt x="1879511" y="1193800"/>
                </a:lnTo>
                <a:lnTo>
                  <a:pt x="1879066" y="1181100"/>
                </a:lnTo>
                <a:close/>
              </a:path>
              <a:path w="2016759" h="1295400">
                <a:moveTo>
                  <a:pt x="1905101" y="1181100"/>
                </a:moveTo>
                <a:lnTo>
                  <a:pt x="1894459" y="1181100"/>
                </a:lnTo>
                <a:lnTo>
                  <a:pt x="1894382" y="1193800"/>
                </a:lnTo>
                <a:lnTo>
                  <a:pt x="1907159" y="1193800"/>
                </a:lnTo>
                <a:lnTo>
                  <a:pt x="1905101" y="1181100"/>
                </a:lnTo>
                <a:close/>
              </a:path>
              <a:path w="2016759" h="1295400">
                <a:moveTo>
                  <a:pt x="1852193" y="1168400"/>
                </a:moveTo>
                <a:lnTo>
                  <a:pt x="1759851" y="1168400"/>
                </a:lnTo>
                <a:lnTo>
                  <a:pt x="1775104" y="1181100"/>
                </a:lnTo>
                <a:lnTo>
                  <a:pt x="1859305" y="1181100"/>
                </a:lnTo>
                <a:lnTo>
                  <a:pt x="1852193" y="1168400"/>
                </a:lnTo>
                <a:close/>
              </a:path>
              <a:path w="2016759" h="1295400">
                <a:moveTo>
                  <a:pt x="1863476" y="1168400"/>
                </a:moveTo>
                <a:lnTo>
                  <a:pt x="1861458" y="1168400"/>
                </a:lnTo>
                <a:lnTo>
                  <a:pt x="1859305" y="1181100"/>
                </a:lnTo>
                <a:lnTo>
                  <a:pt x="1870189" y="1181100"/>
                </a:lnTo>
                <a:lnTo>
                  <a:pt x="1863476" y="1168400"/>
                </a:lnTo>
                <a:close/>
              </a:path>
              <a:path w="2016759" h="1295400">
                <a:moveTo>
                  <a:pt x="1873796" y="1168400"/>
                </a:moveTo>
                <a:lnTo>
                  <a:pt x="1870849" y="1168400"/>
                </a:lnTo>
                <a:lnTo>
                  <a:pt x="1870189" y="1181100"/>
                </a:lnTo>
                <a:lnTo>
                  <a:pt x="1872576" y="1181100"/>
                </a:lnTo>
                <a:lnTo>
                  <a:pt x="1873796" y="1168400"/>
                </a:lnTo>
                <a:close/>
              </a:path>
              <a:path w="2016759" h="1295400">
                <a:moveTo>
                  <a:pt x="1883232" y="1168400"/>
                </a:moveTo>
                <a:lnTo>
                  <a:pt x="1876145" y="1168400"/>
                </a:lnTo>
                <a:lnTo>
                  <a:pt x="1876667" y="1181100"/>
                </a:lnTo>
                <a:lnTo>
                  <a:pt x="1889150" y="1181100"/>
                </a:lnTo>
                <a:lnTo>
                  <a:pt x="1883232" y="1168400"/>
                </a:lnTo>
                <a:close/>
              </a:path>
              <a:path w="2016759" h="1295400">
                <a:moveTo>
                  <a:pt x="1823710" y="1130300"/>
                </a:moveTo>
                <a:lnTo>
                  <a:pt x="1708876" y="1130300"/>
                </a:lnTo>
                <a:lnTo>
                  <a:pt x="1724471" y="1143000"/>
                </a:lnTo>
                <a:lnTo>
                  <a:pt x="1741954" y="1155700"/>
                </a:lnTo>
                <a:lnTo>
                  <a:pt x="1761274" y="1168400"/>
                </a:lnTo>
                <a:lnTo>
                  <a:pt x="1874456" y="1168400"/>
                </a:lnTo>
                <a:lnTo>
                  <a:pt x="1866544" y="1155700"/>
                </a:lnTo>
                <a:lnTo>
                  <a:pt x="1851914" y="1155700"/>
                </a:lnTo>
                <a:lnTo>
                  <a:pt x="1841195" y="1143000"/>
                </a:lnTo>
                <a:lnTo>
                  <a:pt x="1829493" y="1143000"/>
                </a:lnTo>
                <a:lnTo>
                  <a:pt x="1823710" y="1130300"/>
                </a:lnTo>
                <a:close/>
              </a:path>
              <a:path w="2016759" h="1295400">
                <a:moveTo>
                  <a:pt x="1873907" y="1155700"/>
                </a:moveTo>
                <a:lnTo>
                  <a:pt x="1869300" y="1155700"/>
                </a:lnTo>
                <a:lnTo>
                  <a:pt x="1875828" y="1168400"/>
                </a:lnTo>
                <a:lnTo>
                  <a:pt x="1880081" y="1168400"/>
                </a:lnTo>
                <a:lnTo>
                  <a:pt x="1873907" y="1155700"/>
                </a:lnTo>
                <a:close/>
              </a:path>
              <a:path w="2016759" h="1295400">
                <a:moveTo>
                  <a:pt x="1853438" y="1143000"/>
                </a:moveTo>
                <a:lnTo>
                  <a:pt x="1843252" y="1143000"/>
                </a:lnTo>
                <a:lnTo>
                  <a:pt x="1852764" y="1155700"/>
                </a:lnTo>
                <a:lnTo>
                  <a:pt x="1853438" y="1143000"/>
                </a:lnTo>
                <a:close/>
              </a:path>
              <a:path w="2016759" h="1295400">
                <a:moveTo>
                  <a:pt x="1863458" y="1143000"/>
                </a:moveTo>
                <a:lnTo>
                  <a:pt x="1861845" y="1143000"/>
                </a:lnTo>
                <a:lnTo>
                  <a:pt x="1855800" y="1155700"/>
                </a:lnTo>
                <a:lnTo>
                  <a:pt x="1861985" y="1155700"/>
                </a:lnTo>
                <a:lnTo>
                  <a:pt x="1863458" y="1143000"/>
                </a:lnTo>
                <a:close/>
              </a:path>
              <a:path w="2016759" h="1295400">
                <a:moveTo>
                  <a:pt x="1694670" y="1128735"/>
                </a:moveTo>
                <a:lnTo>
                  <a:pt x="1695221" y="1130300"/>
                </a:lnTo>
                <a:lnTo>
                  <a:pt x="1695856" y="1130300"/>
                </a:lnTo>
                <a:lnTo>
                  <a:pt x="1694670" y="1128735"/>
                </a:lnTo>
                <a:close/>
              </a:path>
              <a:path w="2016759" h="1295400">
                <a:moveTo>
                  <a:pt x="1690751" y="1117600"/>
                </a:moveTo>
                <a:lnTo>
                  <a:pt x="1694670" y="1128735"/>
                </a:lnTo>
                <a:lnTo>
                  <a:pt x="1695856" y="1130300"/>
                </a:lnTo>
                <a:lnTo>
                  <a:pt x="1690751" y="1117600"/>
                </a:lnTo>
                <a:close/>
              </a:path>
              <a:path w="2016759" h="1295400">
                <a:moveTo>
                  <a:pt x="1800987" y="1117600"/>
                </a:moveTo>
                <a:lnTo>
                  <a:pt x="1690751" y="1117600"/>
                </a:lnTo>
                <a:lnTo>
                  <a:pt x="1695856" y="1130300"/>
                </a:lnTo>
                <a:lnTo>
                  <a:pt x="1801329" y="1130300"/>
                </a:lnTo>
                <a:lnTo>
                  <a:pt x="1800987" y="1117600"/>
                </a:lnTo>
                <a:close/>
              </a:path>
              <a:path w="2016759" h="1295400">
                <a:moveTo>
                  <a:pt x="1802809" y="1117600"/>
                </a:moveTo>
                <a:lnTo>
                  <a:pt x="1800987" y="1117600"/>
                </a:lnTo>
                <a:lnTo>
                  <a:pt x="1801329" y="1130300"/>
                </a:lnTo>
                <a:lnTo>
                  <a:pt x="1806378" y="1124529"/>
                </a:lnTo>
                <a:lnTo>
                  <a:pt x="1802809" y="1117600"/>
                </a:lnTo>
                <a:close/>
              </a:path>
              <a:path w="2016759" h="1295400">
                <a:moveTo>
                  <a:pt x="1806378" y="1124529"/>
                </a:moveTo>
                <a:lnTo>
                  <a:pt x="1801329" y="1130300"/>
                </a:lnTo>
                <a:lnTo>
                  <a:pt x="1809351" y="1130300"/>
                </a:lnTo>
                <a:lnTo>
                  <a:pt x="1806378" y="1124529"/>
                </a:lnTo>
                <a:close/>
              </a:path>
              <a:path w="2016759" h="1295400">
                <a:moveTo>
                  <a:pt x="1813153" y="1117600"/>
                </a:moveTo>
                <a:lnTo>
                  <a:pt x="1812442" y="1117600"/>
                </a:lnTo>
                <a:lnTo>
                  <a:pt x="1809635" y="1130300"/>
                </a:lnTo>
                <a:lnTo>
                  <a:pt x="1818716" y="1130300"/>
                </a:lnTo>
                <a:lnTo>
                  <a:pt x="1813153" y="1117600"/>
                </a:lnTo>
                <a:close/>
              </a:path>
              <a:path w="2016759" h="1295400">
                <a:moveTo>
                  <a:pt x="1820837" y="1117600"/>
                </a:moveTo>
                <a:lnTo>
                  <a:pt x="1817725" y="1117600"/>
                </a:lnTo>
                <a:lnTo>
                  <a:pt x="1818716" y="1130300"/>
                </a:lnTo>
                <a:lnTo>
                  <a:pt x="1827149" y="1130300"/>
                </a:lnTo>
                <a:lnTo>
                  <a:pt x="1820837" y="1117600"/>
                </a:lnTo>
                <a:close/>
              </a:path>
              <a:path w="2016759" h="1295400">
                <a:moveTo>
                  <a:pt x="1690751" y="1117600"/>
                </a:moveTo>
                <a:lnTo>
                  <a:pt x="1686229" y="1117600"/>
                </a:lnTo>
                <a:lnTo>
                  <a:pt x="1694670" y="1128735"/>
                </a:lnTo>
                <a:lnTo>
                  <a:pt x="1690751" y="1117600"/>
                </a:lnTo>
                <a:close/>
              </a:path>
              <a:path w="2016759" h="1295400">
                <a:moveTo>
                  <a:pt x="1812442" y="1117600"/>
                </a:moveTo>
                <a:lnTo>
                  <a:pt x="1802809" y="1117600"/>
                </a:lnTo>
                <a:lnTo>
                  <a:pt x="1806378" y="1124529"/>
                </a:lnTo>
                <a:lnTo>
                  <a:pt x="1812442" y="1117600"/>
                </a:lnTo>
                <a:close/>
              </a:path>
              <a:path w="2016759" h="1295400">
                <a:moveTo>
                  <a:pt x="1682470" y="1104900"/>
                </a:moveTo>
                <a:lnTo>
                  <a:pt x="1679279" y="1104900"/>
                </a:lnTo>
                <a:lnTo>
                  <a:pt x="1681099" y="1117600"/>
                </a:lnTo>
                <a:lnTo>
                  <a:pt x="1682241" y="1117600"/>
                </a:lnTo>
                <a:lnTo>
                  <a:pt x="1682470" y="1104900"/>
                </a:lnTo>
                <a:close/>
              </a:path>
              <a:path w="2016759" h="1295400">
                <a:moveTo>
                  <a:pt x="1779015" y="1104900"/>
                </a:moveTo>
                <a:lnTo>
                  <a:pt x="1682470" y="1104900"/>
                </a:lnTo>
                <a:lnTo>
                  <a:pt x="1685150" y="1117600"/>
                </a:lnTo>
                <a:lnTo>
                  <a:pt x="1781721" y="1117600"/>
                </a:lnTo>
                <a:lnTo>
                  <a:pt x="1779015" y="1104900"/>
                </a:lnTo>
                <a:close/>
              </a:path>
              <a:path w="2016759" h="1295400">
                <a:moveTo>
                  <a:pt x="1788172" y="1104900"/>
                </a:moveTo>
                <a:lnTo>
                  <a:pt x="1785226" y="1104900"/>
                </a:lnTo>
                <a:lnTo>
                  <a:pt x="1781721" y="1117600"/>
                </a:lnTo>
                <a:lnTo>
                  <a:pt x="1794433" y="1117600"/>
                </a:lnTo>
                <a:lnTo>
                  <a:pt x="1788172" y="1104900"/>
                </a:lnTo>
                <a:close/>
              </a:path>
              <a:path w="2016759" h="1295400">
                <a:moveTo>
                  <a:pt x="1795119" y="1104900"/>
                </a:moveTo>
                <a:lnTo>
                  <a:pt x="1794433" y="1117600"/>
                </a:lnTo>
                <a:lnTo>
                  <a:pt x="1801380" y="1117600"/>
                </a:lnTo>
                <a:lnTo>
                  <a:pt x="1795119" y="1104900"/>
                </a:lnTo>
                <a:close/>
              </a:path>
              <a:path w="2016759" h="1295400">
                <a:moveTo>
                  <a:pt x="1662988" y="1092200"/>
                </a:moveTo>
                <a:lnTo>
                  <a:pt x="1659216" y="1092200"/>
                </a:lnTo>
                <a:lnTo>
                  <a:pt x="1658200" y="1104900"/>
                </a:lnTo>
                <a:lnTo>
                  <a:pt x="1665058" y="1104900"/>
                </a:lnTo>
                <a:lnTo>
                  <a:pt x="1662988" y="1092200"/>
                </a:lnTo>
                <a:close/>
              </a:path>
              <a:path w="2016759" h="1295400">
                <a:moveTo>
                  <a:pt x="1776488" y="1092200"/>
                </a:moveTo>
                <a:lnTo>
                  <a:pt x="1685862" y="1092200"/>
                </a:lnTo>
                <a:lnTo>
                  <a:pt x="1686433" y="1104900"/>
                </a:lnTo>
                <a:lnTo>
                  <a:pt x="1786001" y="1104900"/>
                </a:lnTo>
                <a:lnTo>
                  <a:pt x="1776488" y="1092200"/>
                </a:lnTo>
                <a:close/>
              </a:path>
              <a:path w="2016759" h="1295400">
                <a:moveTo>
                  <a:pt x="1670862" y="1079500"/>
                </a:moveTo>
                <a:lnTo>
                  <a:pt x="1659801" y="1079500"/>
                </a:lnTo>
                <a:lnTo>
                  <a:pt x="1660867" y="1092200"/>
                </a:lnTo>
                <a:lnTo>
                  <a:pt x="1671269" y="1092200"/>
                </a:lnTo>
                <a:lnTo>
                  <a:pt x="1670862" y="1079500"/>
                </a:lnTo>
                <a:close/>
              </a:path>
              <a:path w="2016759" h="1295400">
                <a:moveTo>
                  <a:pt x="1756740" y="1079500"/>
                </a:moveTo>
                <a:lnTo>
                  <a:pt x="1670862" y="1079500"/>
                </a:lnTo>
                <a:lnTo>
                  <a:pt x="1674215" y="1092200"/>
                </a:lnTo>
                <a:lnTo>
                  <a:pt x="1765998" y="1092200"/>
                </a:lnTo>
                <a:lnTo>
                  <a:pt x="1756740" y="1079500"/>
                </a:lnTo>
                <a:close/>
              </a:path>
              <a:path w="2016759" h="1295400">
                <a:moveTo>
                  <a:pt x="1729370" y="1066800"/>
                </a:moveTo>
                <a:lnTo>
                  <a:pt x="1643951" y="1066800"/>
                </a:lnTo>
                <a:lnTo>
                  <a:pt x="1647329" y="1079500"/>
                </a:lnTo>
                <a:lnTo>
                  <a:pt x="1728765" y="1079500"/>
                </a:lnTo>
                <a:lnTo>
                  <a:pt x="1729370" y="1066800"/>
                </a:lnTo>
                <a:close/>
              </a:path>
              <a:path w="2016759" h="1295400">
                <a:moveTo>
                  <a:pt x="1735932" y="1078012"/>
                </a:moveTo>
                <a:lnTo>
                  <a:pt x="1736115" y="1079500"/>
                </a:lnTo>
                <a:lnTo>
                  <a:pt x="1736139" y="1078583"/>
                </a:lnTo>
                <a:lnTo>
                  <a:pt x="1735932" y="1078012"/>
                </a:lnTo>
                <a:close/>
              </a:path>
              <a:path w="2016759" h="1295400">
                <a:moveTo>
                  <a:pt x="1740990" y="1066800"/>
                </a:moveTo>
                <a:lnTo>
                  <a:pt x="1736445" y="1066800"/>
                </a:lnTo>
                <a:lnTo>
                  <a:pt x="1736139" y="1078583"/>
                </a:lnTo>
                <a:lnTo>
                  <a:pt x="1736470" y="1079500"/>
                </a:lnTo>
                <a:lnTo>
                  <a:pt x="1748966" y="1079500"/>
                </a:lnTo>
                <a:lnTo>
                  <a:pt x="1740990" y="1066800"/>
                </a:lnTo>
                <a:close/>
              </a:path>
              <a:path w="2016759" h="1295400">
                <a:moveTo>
                  <a:pt x="1734553" y="1066800"/>
                </a:moveTo>
                <a:lnTo>
                  <a:pt x="1731873" y="1066800"/>
                </a:lnTo>
                <a:lnTo>
                  <a:pt x="1735932" y="1078012"/>
                </a:lnTo>
                <a:lnTo>
                  <a:pt x="1734553" y="1066800"/>
                </a:lnTo>
                <a:close/>
              </a:path>
              <a:path w="2016759" h="1295400">
                <a:moveTo>
                  <a:pt x="1703819" y="1054100"/>
                </a:moveTo>
                <a:lnTo>
                  <a:pt x="1625333" y="1054100"/>
                </a:lnTo>
                <a:lnTo>
                  <a:pt x="1633791" y="1066800"/>
                </a:lnTo>
                <a:lnTo>
                  <a:pt x="1706092" y="1066800"/>
                </a:lnTo>
                <a:lnTo>
                  <a:pt x="1703819" y="1054100"/>
                </a:lnTo>
                <a:close/>
              </a:path>
              <a:path w="2016759" h="1295400">
                <a:moveTo>
                  <a:pt x="1705559" y="1054100"/>
                </a:moveTo>
                <a:lnTo>
                  <a:pt x="1706092" y="1066800"/>
                </a:lnTo>
                <a:lnTo>
                  <a:pt x="1713001" y="1066800"/>
                </a:lnTo>
                <a:lnTo>
                  <a:pt x="1705559" y="1054100"/>
                </a:lnTo>
                <a:close/>
              </a:path>
              <a:path w="2016759" h="1295400">
                <a:moveTo>
                  <a:pt x="1718017" y="1054100"/>
                </a:moveTo>
                <a:lnTo>
                  <a:pt x="1717065" y="1054100"/>
                </a:lnTo>
                <a:lnTo>
                  <a:pt x="1719907" y="1066800"/>
                </a:lnTo>
                <a:lnTo>
                  <a:pt x="1727962" y="1066800"/>
                </a:lnTo>
                <a:lnTo>
                  <a:pt x="1718017" y="1054100"/>
                </a:lnTo>
                <a:close/>
              </a:path>
              <a:path w="2016759" h="1295400">
                <a:moveTo>
                  <a:pt x="1684362" y="1041400"/>
                </a:moveTo>
                <a:lnTo>
                  <a:pt x="1601980" y="1041400"/>
                </a:lnTo>
                <a:lnTo>
                  <a:pt x="1609705" y="1054100"/>
                </a:lnTo>
                <a:lnTo>
                  <a:pt x="1692434" y="1054100"/>
                </a:lnTo>
                <a:lnTo>
                  <a:pt x="1684362" y="1041400"/>
                </a:lnTo>
                <a:close/>
              </a:path>
              <a:path w="2016759" h="1295400">
                <a:moveTo>
                  <a:pt x="1592097" y="1028700"/>
                </a:moveTo>
                <a:lnTo>
                  <a:pt x="1590840" y="1041400"/>
                </a:lnTo>
                <a:lnTo>
                  <a:pt x="1597279" y="1041400"/>
                </a:lnTo>
                <a:lnTo>
                  <a:pt x="1592097" y="1028700"/>
                </a:lnTo>
                <a:close/>
              </a:path>
              <a:path w="2016759" h="1295400">
                <a:moveTo>
                  <a:pt x="1667500" y="1028700"/>
                </a:moveTo>
                <a:lnTo>
                  <a:pt x="1592364" y="1028700"/>
                </a:lnTo>
                <a:lnTo>
                  <a:pt x="1598015" y="1041400"/>
                </a:lnTo>
                <a:lnTo>
                  <a:pt x="1666748" y="1041400"/>
                </a:lnTo>
                <a:lnTo>
                  <a:pt x="1667500" y="1028700"/>
                </a:lnTo>
                <a:close/>
              </a:path>
              <a:path w="2016759" h="1295400">
                <a:moveTo>
                  <a:pt x="1674266" y="1028700"/>
                </a:moveTo>
                <a:lnTo>
                  <a:pt x="1673872" y="1041400"/>
                </a:lnTo>
                <a:lnTo>
                  <a:pt x="1680514" y="1041400"/>
                </a:lnTo>
                <a:lnTo>
                  <a:pt x="1674266" y="1028700"/>
                </a:lnTo>
                <a:close/>
              </a:path>
              <a:path w="2016759" h="1295400">
                <a:moveTo>
                  <a:pt x="1572391" y="1025910"/>
                </a:moveTo>
                <a:lnTo>
                  <a:pt x="1572411" y="1028700"/>
                </a:lnTo>
                <a:lnTo>
                  <a:pt x="1573669" y="1028700"/>
                </a:lnTo>
                <a:lnTo>
                  <a:pt x="1572391" y="1025910"/>
                </a:lnTo>
                <a:close/>
              </a:path>
              <a:path w="2016759" h="1295400">
                <a:moveTo>
                  <a:pt x="1638922" y="1016000"/>
                </a:moveTo>
                <a:lnTo>
                  <a:pt x="1572323" y="1016000"/>
                </a:lnTo>
                <a:lnTo>
                  <a:pt x="1572388" y="1025344"/>
                </a:lnTo>
                <a:lnTo>
                  <a:pt x="1573669" y="1028700"/>
                </a:lnTo>
                <a:lnTo>
                  <a:pt x="1651101" y="1028700"/>
                </a:lnTo>
                <a:lnTo>
                  <a:pt x="1638922" y="1016000"/>
                </a:lnTo>
                <a:close/>
              </a:path>
              <a:path w="2016759" h="1295400">
                <a:moveTo>
                  <a:pt x="1652473" y="1016000"/>
                </a:moveTo>
                <a:lnTo>
                  <a:pt x="1651101" y="1028700"/>
                </a:lnTo>
                <a:lnTo>
                  <a:pt x="1657964" y="1028700"/>
                </a:lnTo>
                <a:lnTo>
                  <a:pt x="1652473" y="1016000"/>
                </a:lnTo>
                <a:close/>
              </a:path>
              <a:path w="2016759" h="1295400">
                <a:moveTo>
                  <a:pt x="1568818" y="1016000"/>
                </a:moveTo>
                <a:lnTo>
                  <a:pt x="1567853" y="1016000"/>
                </a:lnTo>
                <a:lnTo>
                  <a:pt x="1572391" y="1025910"/>
                </a:lnTo>
                <a:lnTo>
                  <a:pt x="1572388" y="1025344"/>
                </a:lnTo>
                <a:lnTo>
                  <a:pt x="1568818" y="1016000"/>
                </a:lnTo>
                <a:close/>
              </a:path>
              <a:path w="2016759" h="1295400">
                <a:moveTo>
                  <a:pt x="1551063" y="1003300"/>
                </a:moveTo>
                <a:lnTo>
                  <a:pt x="1544853" y="1003300"/>
                </a:lnTo>
                <a:lnTo>
                  <a:pt x="1549895" y="1016000"/>
                </a:lnTo>
                <a:lnTo>
                  <a:pt x="1551063" y="1003300"/>
                </a:lnTo>
                <a:close/>
              </a:path>
              <a:path w="2016759" h="1295400">
                <a:moveTo>
                  <a:pt x="1553324" y="1003300"/>
                </a:moveTo>
                <a:lnTo>
                  <a:pt x="1551063" y="1003300"/>
                </a:lnTo>
                <a:lnTo>
                  <a:pt x="1553781" y="1016000"/>
                </a:lnTo>
                <a:lnTo>
                  <a:pt x="1554238" y="1016000"/>
                </a:lnTo>
                <a:lnTo>
                  <a:pt x="1554478" y="1014845"/>
                </a:lnTo>
                <a:lnTo>
                  <a:pt x="1553324" y="1003300"/>
                </a:lnTo>
                <a:close/>
              </a:path>
              <a:path w="2016759" h="1295400">
                <a:moveTo>
                  <a:pt x="1554478" y="1014845"/>
                </a:moveTo>
                <a:lnTo>
                  <a:pt x="1554238" y="1016000"/>
                </a:lnTo>
                <a:lnTo>
                  <a:pt x="1554594" y="1016000"/>
                </a:lnTo>
                <a:lnTo>
                  <a:pt x="1554478" y="1014845"/>
                </a:lnTo>
                <a:close/>
              </a:path>
              <a:path w="2016759" h="1295400">
                <a:moveTo>
                  <a:pt x="1627492" y="1003300"/>
                </a:moveTo>
                <a:lnTo>
                  <a:pt x="1556880" y="1003300"/>
                </a:lnTo>
                <a:lnTo>
                  <a:pt x="1554478" y="1014845"/>
                </a:lnTo>
                <a:lnTo>
                  <a:pt x="1554594" y="1016000"/>
                </a:lnTo>
                <a:lnTo>
                  <a:pt x="1630807" y="1016000"/>
                </a:lnTo>
                <a:lnTo>
                  <a:pt x="1627492" y="1003300"/>
                </a:lnTo>
                <a:close/>
              </a:path>
              <a:path w="2016759" h="1295400">
                <a:moveTo>
                  <a:pt x="1600149" y="990600"/>
                </a:moveTo>
                <a:lnTo>
                  <a:pt x="1532458" y="990600"/>
                </a:lnTo>
                <a:lnTo>
                  <a:pt x="1536471" y="1003300"/>
                </a:lnTo>
                <a:lnTo>
                  <a:pt x="1607210" y="1003300"/>
                </a:lnTo>
                <a:lnTo>
                  <a:pt x="1600149" y="990600"/>
                </a:lnTo>
                <a:close/>
              </a:path>
              <a:path w="2016759" h="1295400">
                <a:moveTo>
                  <a:pt x="1608023" y="990600"/>
                </a:moveTo>
                <a:lnTo>
                  <a:pt x="1606550" y="990600"/>
                </a:lnTo>
                <a:lnTo>
                  <a:pt x="1607210" y="1003300"/>
                </a:lnTo>
                <a:lnTo>
                  <a:pt x="1612607" y="1003300"/>
                </a:lnTo>
                <a:lnTo>
                  <a:pt x="1608023" y="990600"/>
                </a:lnTo>
                <a:close/>
              </a:path>
              <a:path w="2016759" h="1295400">
                <a:moveTo>
                  <a:pt x="1484223" y="977900"/>
                </a:moveTo>
                <a:lnTo>
                  <a:pt x="1480883" y="977900"/>
                </a:lnTo>
                <a:lnTo>
                  <a:pt x="1485214" y="990600"/>
                </a:lnTo>
                <a:lnTo>
                  <a:pt x="1487601" y="990600"/>
                </a:lnTo>
                <a:lnTo>
                  <a:pt x="1484223" y="977900"/>
                </a:lnTo>
                <a:close/>
              </a:path>
              <a:path w="2016759" h="1295400">
                <a:moveTo>
                  <a:pt x="1515821" y="977900"/>
                </a:moveTo>
                <a:lnTo>
                  <a:pt x="1507147" y="977900"/>
                </a:lnTo>
                <a:lnTo>
                  <a:pt x="1513205" y="990600"/>
                </a:lnTo>
                <a:lnTo>
                  <a:pt x="1515668" y="990600"/>
                </a:lnTo>
                <a:lnTo>
                  <a:pt x="1515821" y="977900"/>
                </a:lnTo>
                <a:close/>
              </a:path>
              <a:path w="2016759" h="1295400">
                <a:moveTo>
                  <a:pt x="1589557" y="977900"/>
                </a:moveTo>
                <a:lnTo>
                  <a:pt x="1515821" y="977900"/>
                </a:lnTo>
                <a:lnTo>
                  <a:pt x="1520367" y="990600"/>
                </a:lnTo>
                <a:lnTo>
                  <a:pt x="1587334" y="990600"/>
                </a:lnTo>
                <a:lnTo>
                  <a:pt x="1589557" y="977900"/>
                </a:lnTo>
                <a:close/>
              </a:path>
              <a:path w="2016759" h="1295400">
                <a:moveTo>
                  <a:pt x="1480007" y="965200"/>
                </a:moveTo>
                <a:lnTo>
                  <a:pt x="1481035" y="977900"/>
                </a:lnTo>
                <a:lnTo>
                  <a:pt x="1484083" y="977900"/>
                </a:lnTo>
                <a:lnTo>
                  <a:pt x="1484023" y="970289"/>
                </a:lnTo>
                <a:lnTo>
                  <a:pt x="1480007" y="965200"/>
                </a:lnTo>
                <a:close/>
              </a:path>
              <a:path w="2016759" h="1295400">
                <a:moveTo>
                  <a:pt x="1485936" y="972714"/>
                </a:moveTo>
                <a:lnTo>
                  <a:pt x="1487284" y="977900"/>
                </a:lnTo>
                <a:lnTo>
                  <a:pt x="1487843" y="977900"/>
                </a:lnTo>
                <a:lnTo>
                  <a:pt x="1487536" y="974743"/>
                </a:lnTo>
                <a:lnTo>
                  <a:pt x="1485936" y="972714"/>
                </a:lnTo>
                <a:close/>
              </a:path>
              <a:path w="2016759" h="1295400">
                <a:moveTo>
                  <a:pt x="1488123" y="975486"/>
                </a:moveTo>
                <a:lnTo>
                  <a:pt x="1487843" y="977900"/>
                </a:lnTo>
                <a:lnTo>
                  <a:pt x="1490027" y="977900"/>
                </a:lnTo>
                <a:lnTo>
                  <a:pt x="1488123" y="975486"/>
                </a:lnTo>
                <a:close/>
              </a:path>
              <a:path w="2016759" h="1295400">
                <a:moveTo>
                  <a:pt x="1489316" y="965200"/>
                </a:moveTo>
                <a:lnTo>
                  <a:pt x="1488444" y="972714"/>
                </a:lnTo>
                <a:lnTo>
                  <a:pt x="1488453" y="973853"/>
                </a:lnTo>
                <a:lnTo>
                  <a:pt x="1490027" y="977900"/>
                </a:lnTo>
                <a:lnTo>
                  <a:pt x="1491119" y="977900"/>
                </a:lnTo>
                <a:lnTo>
                  <a:pt x="1491549" y="974743"/>
                </a:lnTo>
                <a:lnTo>
                  <a:pt x="1491594" y="973574"/>
                </a:lnTo>
                <a:lnTo>
                  <a:pt x="1489316" y="965200"/>
                </a:lnTo>
                <a:close/>
              </a:path>
              <a:path w="2016759" h="1295400">
                <a:moveTo>
                  <a:pt x="1491670" y="973853"/>
                </a:moveTo>
                <a:lnTo>
                  <a:pt x="1491119" y="977900"/>
                </a:lnTo>
                <a:lnTo>
                  <a:pt x="1491912" y="974743"/>
                </a:lnTo>
                <a:lnTo>
                  <a:pt x="1491670" y="973853"/>
                </a:lnTo>
                <a:close/>
              </a:path>
              <a:path w="2016759" h="1295400">
                <a:moveTo>
                  <a:pt x="1491918" y="974767"/>
                </a:moveTo>
                <a:lnTo>
                  <a:pt x="1491119" y="977900"/>
                </a:lnTo>
                <a:lnTo>
                  <a:pt x="1492770" y="977900"/>
                </a:lnTo>
                <a:lnTo>
                  <a:pt x="1491918" y="974767"/>
                </a:lnTo>
                <a:close/>
              </a:path>
              <a:path w="2016759" h="1295400">
                <a:moveTo>
                  <a:pt x="1562912" y="965200"/>
                </a:moveTo>
                <a:lnTo>
                  <a:pt x="1497063" y="965200"/>
                </a:lnTo>
                <a:lnTo>
                  <a:pt x="1494294" y="977900"/>
                </a:lnTo>
                <a:lnTo>
                  <a:pt x="1568373" y="977900"/>
                </a:lnTo>
                <a:lnTo>
                  <a:pt x="1562912" y="965200"/>
                </a:lnTo>
                <a:close/>
              </a:path>
              <a:path w="2016759" h="1295400">
                <a:moveTo>
                  <a:pt x="1487117" y="970419"/>
                </a:moveTo>
                <a:lnTo>
                  <a:pt x="1487450" y="973853"/>
                </a:lnTo>
                <a:lnTo>
                  <a:pt x="1487555" y="974767"/>
                </a:lnTo>
                <a:lnTo>
                  <a:pt x="1488123" y="975486"/>
                </a:lnTo>
                <a:lnTo>
                  <a:pt x="1488344" y="973574"/>
                </a:lnTo>
                <a:lnTo>
                  <a:pt x="1487117" y="970419"/>
                </a:lnTo>
                <a:close/>
              </a:path>
              <a:path w="2016759" h="1295400">
                <a:moveTo>
                  <a:pt x="1494358" y="965200"/>
                </a:moveTo>
                <a:lnTo>
                  <a:pt x="1492846" y="965200"/>
                </a:lnTo>
                <a:lnTo>
                  <a:pt x="1491670" y="973853"/>
                </a:lnTo>
                <a:lnTo>
                  <a:pt x="1491918" y="974767"/>
                </a:lnTo>
                <a:lnTo>
                  <a:pt x="1494358" y="965200"/>
                </a:lnTo>
                <a:close/>
              </a:path>
              <a:path w="2016759" h="1295400">
                <a:moveTo>
                  <a:pt x="1483982" y="965200"/>
                </a:moveTo>
                <a:lnTo>
                  <a:pt x="1484023" y="970289"/>
                </a:lnTo>
                <a:lnTo>
                  <a:pt x="1485936" y="972714"/>
                </a:lnTo>
                <a:lnTo>
                  <a:pt x="1483982" y="965200"/>
                </a:lnTo>
                <a:close/>
              </a:path>
              <a:path w="2016759" h="1295400">
                <a:moveTo>
                  <a:pt x="1486611" y="965200"/>
                </a:moveTo>
                <a:lnTo>
                  <a:pt x="1485087" y="965200"/>
                </a:lnTo>
                <a:lnTo>
                  <a:pt x="1487117" y="970419"/>
                </a:lnTo>
                <a:lnTo>
                  <a:pt x="1486611" y="965200"/>
                </a:lnTo>
                <a:close/>
              </a:path>
              <a:path w="2016759" h="1295400">
                <a:moveTo>
                  <a:pt x="1442758" y="952500"/>
                </a:moveTo>
                <a:lnTo>
                  <a:pt x="1442579" y="952500"/>
                </a:lnTo>
                <a:lnTo>
                  <a:pt x="1444320" y="965200"/>
                </a:lnTo>
                <a:lnTo>
                  <a:pt x="1449171" y="965200"/>
                </a:lnTo>
                <a:lnTo>
                  <a:pt x="1442758" y="952500"/>
                </a:lnTo>
                <a:close/>
              </a:path>
              <a:path w="2016759" h="1295400">
                <a:moveTo>
                  <a:pt x="1454251" y="952500"/>
                </a:moveTo>
                <a:lnTo>
                  <a:pt x="1452803" y="965200"/>
                </a:lnTo>
                <a:lnTo>
                  <a:pt x="1457317" y="965200"/>
                </a:lnTo>
                <a:lnTo>
                  <a:pt x="1454251" y="952500"/>
                </a:lnTo>
                <a:close/>
              </a:path>
              <a:path w="2016759" h="1295400">
                <a:moveTo>
                  <a:pt x="1457655" y="952500"/>
                </a:moveTo>
                <a:lnTo>
                  <a:pt x="1461122" y="965200"/>
                </a:lnTo>
                <a:lnTo>
                  <a:pt x="1462087" y="965200"/>
                </a:lnTo>
                <a:lnTo>
                  <a:pt x="1457655" y="952500"/>
                </a:lnTo>
                <a:close/>
              </a:path>
              <a:path w="2016759" h="1295400">
                <a:moveTo>
                  <a:pt x="1535709" y="952500"/>
                </a:moveTo>
                <a:lnTo>
                  <a:pt x="1473187" y="952500"/>
                </a:lnTo>
                <a:lnTo>
                  <a:pt x="1477606" y="965200"/>
                </a:lnTo>
                <a:lnTo>
                  <a:pt x="1538693" y="965200"/>
                </a:lnTo>
                <a:lnTo>
                  <a:pt x="1535709" y="952500"/>
                </a:lnTo>
                <a:close/>
              </a:path>
              <a:path w="2016759" h="1295400">
                <a:moveTo>
                  <a:pt x="1548041" y="952500"/>
                </a:moveTo>
                <a:lnTo>
                  <a:pt x="1541729" y="952500"/>
                </a:lnTo>
                <a:lnTo>
                  <a:pt x="1538693" y="965200"/>
                </a:lnTo>
                <a:lnTo>
                  <a:pt x="1551559" y="965200"/>
                </a:lnTo>
                <a:lnTo>
                  <a:pt x="1548041" y="952500"/>
                </a:lnTo>
                <a:close/>
              </a:path>
              <a:path w="2016759" h="1295400">
                <a:moveTo>
                  <a:pt x="1549704" y="952500"/>
                </a:moveTo>
                <a:lnTo>
                  <a:pt x="1548828" y="952500"/>
                </a:lnTo>
                <a:lnTo>
                  <a:pt x="1557540" y="965200"/>
                </a:lnTo>
                <a:lnTo>
                  <a:pt x="1549704" y="952500"/>
                </a:lnTo>
                <a:close/>
              </a:path>
              <a:path w="2016759" h="1295400">
                <a:moveTo>
                  <a:pt x="1441259" y="939800"/>
                </a:moveTo>
                <a:lnTo>
                  <a:pt x="1440319" y="939800"/>
                </a:lnTo>
                <a:lnTo>
                  <a:pt x="1439227" y="952500"/>
                </a:lnTo>
                <a:lnTo>
                  <a:pt x="1439710" y="952500"/>
                </a:lnTo>
                <a:lnTo>
                  <a:pt x="1441259" y="939800"/>
                </a:lnTo>
                <a:close/>
              </a:path>
              <a:path w="2016759" h="1295400">
                <a:moveTo>
                  <a:pt x="1445922" y="942480"/>
                </a:moveTo>
                <a:lnTo>
                  <a:pt x="1439710" y="952500"/>
                </a:lnTo>
                <a:lnTo>
                  <a:pt x="1443812" y="952500"/>
                </a:lnTo>
                <a:lnTo>
                  <a:pt x="1446435" y="943667"/>
                </a:lnTo>
                <a:lnTo>
                  <a:pt x="1445922" y="942480"/>
                </a:lnTo>
                <a:close/>
              </a:path>
              <a:path w="2016759" h="1295400">
                <a:moveTo>
                  <a:pt x="1449920" y="939800"/>
                </a:moveTo>
                <a:lnTo>
                  <a:pt x="1447584" y="939800"/>
                </a:lnTo>
                <a:lnTo>
                  <a:pt x="1446435" y="943667"/>
                </a:lnTo>
                <a:lnTo>
                  <a:pt x="1450251" y="952500"/>
                </a:lnTo>
                <a:lnTo>
                  <a:pt x="1452213" y="944773"/>
                </a:lnTo>
                <a:lnTo>
                  <a:pt x="1449920" y="939800"/>
                </a:lnTo>
                <a:close/>
              </a:path>
              <a:path w="2016759" h="1295400">
                <a:moveTo>
                  <a:pt x="1452220" y="944745"/>
                </a:moveTo>
                <a:lnTo>
                  <a:pt x="1455775" y="952500"/>
                </a:lnTo>
                <a:lnTo>
                  <a:pt x="1452220" y="944745"/>
                </a:lnTo>
                <a:close/>
              </a:path>
              <a:path w="2016759" h="1295400">
                <a:moveTo>
                  <a:pt x="1487322" y="939800"/>
                </a:moveTo>
                <a:lnTo>
                  <a:pt x="1458620" y="939800"/>
                </a:lnTo>
                <a:lnTo>
                  <a:pt x="1459712" y="952500"/>
                </a:lnTo>
                <a:lnTo>
                  <a:pt x="1495463" y="952500"/>
                </a:lnTo>
                <a:lnTo>
                  <a:pt x="1487322" y="939800"/>
                </a:lnTo>
                <a:close/>
              </a:path>
              <a:path w="2016759" h="1295400">
                <a:moveTo>
                  <a:pt x="1506093" y="939800"/>
                </a:moveTo>
                <a:lnTo>
                  <a:pt x="1495640" y="939800"/>
                </a:lnTo>
                <a:lnTo>
                  <a:pt x="1495463" y="952500"/>
                </a:lnTo>
                <a:lnTo>
                  <a:pt x="1509572" y="952500"/>
                </a:lnTo>
                <a:lnTo>
                  <a:pt x="1506093" y="939800"/>
                </a:lnTo>
                <a:close/>
              </a:path>
              <a:path w="2016759" h="1295400">
                <a:moveTo>
                  <a:pt x="1510628" y="944564"/>
                </a:moveTo>
                <a:lnTo>
                  <a:pt x="1509572" y="952500"/>
                </a:lnTo>
                <a:lnTo>
                  <a:pt x="1514754" y="952500"/>
                </a:lnTo>
                <a:lnTo>
                  <a:pt x="1510628" y="944564"/>
                </a:lnTo>
                <a:close/>
              </a:path>
              <a:path w="2016759" h="1295400">
                <a:moveTo>
                  <a:pt x="1513560" y="939800"/>
                </a:moveTo>
                <a:lnTo>
                  <a:pt x="1514754" y="952500"/>
                </a:lnTo>
                <a:lnTo>
                  <a:pt x="1520812" y="952500"/>
                </a:lnTo>
                <a:lnTo>
                  <a:pt x="1513560" y="939800"/>
                </a:lnTo>
                <a:close/>
              </a:path>
              <a:path w="2016759" h="1295400">
                <a:moveTo>
                  <a:pt x="1524376" y="939800"/>
                </a:moveTo>
                <a:lnTo>
                  <a:pt x="1521790" y="939800"/>
                </a:lnTo>
                <a:lnTo>
                  <a:pt x="1520812" y="952500"/>
                </a:lnTo>
                <a:lnTo>
                  <a:pt x="1526893" y="952500"/>
                </a:lnTo>
                <a:lnTo>
                  <a:pt x="1524376" y="939800"/>
                </a:lnTo>
                <a:close/>
              </a:path>
              <a:path w="2016759" h="1295400">
                <a:moveTo>
                  <a:pt x="1527162" y="939800"/>
                </a:moveTo>
                <a:lnTo>
                  <a:pt x="1525346" y="939800"/>
                </a:lnTo>
                <a:lnTo>
                  <a:pt x="1530756" y="952500"/>
                </a:lnTo>
                <a:lnTo>
                  <a:pt x="1533144" y="952500"/>
                </a:lnTo>
                <a:lnTo>
                  <a:pt x="1527162" y="939800"/>
                </a:lnTo>
                <a:close/>
              </a:path>
              <a:path w="2016759" h="1295400">
                <a:moveTo>
                  <a:pt x="1537487" y="939800"/>
                </a:moveTo>
                <a:lnTo>
                  <a:pt x="1536077" y="939800"/>
                </a:lnTo>
                <a:lnTo>
                  <a:pt x="1533144" y="952500"/>
                </a:lnTo>
                <a:lnTo>
                  <a:pt x="1537309" y="952500"/>
                </a:lnTo>
                <a:lnTo>
                  <a:pt x="1537487" y="939800"/>
                </a:lnTo>
                <a:close/>
              </a:path>
              <a:path w="2016759" h="1295400">
                <a:moveTo>
                  <a:pt x="1449920" y="939800"/>
                </a:moveTo>
                <a:lnTo>
                  <a:pt x="1452213" y="944773"/>
                </a:lnTo>
                <a:lnTo>
                  <a:pt x="1452136" y="944564"/>
                </a:lnTo>
                <a:lnTo>
                  <a:pt x="1449920" y="939800"/>
                </a:lnTo>
                <a:close/>
              </a:path>
              <a:path w="2016759" h="1295400">
                <a:moveTo>
                  <a:pt x="1453476" y="939800"/>
                </a:moveTo>
                <a:lnTo>
                  <a:pt x="1449920" y="939800"/>
                </a:lnTo>
                <a:lnTo>
                  <a:pt x="1452220" y="944745"/>
                </a:lnTo>
                <a:lnTo>
                  <a:pt x="1453476" y="939800"/>
                </a:lnTo>
                <a:close/>
              </a:path>
              <a:path w="2016759" h="1295400">
                <a:moveTo>
                  <a:pt x="1511261" y="939800"/>
                </a:moveTo>
                <a:lnTo>
                  <a:pt x="1508150" y="939800"/>
                </a:lnTo>
                <a:lnTo>
                  <a:pt x="1510628" y="944564"/>
                </a:lnTo>
                <a:lnTo>
                  <a:pt x="1511261" y="939800"/>
                </a:lnTo>
                <a:close/>
              </a:path>
              <a:path w="2016759" h="1295400">
                <a:moveTo>
                  <a:pt x="1447584" y="939800"/>
                </a:moveTo>
                <a:lnTo>
                  <a:pt x="1445922" y="942480"/>
                </a:lnTo>
                <a:lnTo>
                  <a:pt x="1446435" y="943667"/>
                </a:lnTo>
                <a:lnTo>
                  <a:pt x="1447584" y="939800"/>
                </a:lnTo>
                <a:close/>
              </a:path>
              <a:path w="2016759" h="1295400">
                <a:moveTo>
                  <a:pt x="1447584" y="939800"/>
                </a:moveTo>
                <a:lnTo>
                  <a:pt x="1444764" y="939800"/>
                </a:lnTo>
                <a:lnTo>
                  <a:pt x="1445922" y="942480"/>
                </a:lnTo>
                <a:lnTo>
                  <a:pt x="1447584" y="939800"/>
                </a:lnTo>
                <a:close/>
              </a:path>
              <a:path w="2016759" h="1295400">
                <a:moveTo>
                  <a:pt x="1407998" y="927100"/>
                </a:moveTo>
                <a:lnTo>
                  <a:pt x="1402016" y="927100"/>
                </a:lnTo>
                <a:lnTo>
                  <a:pt x="1410779" y="939800"/>
                </a:lnTo>
                <a:lnTo>
                  <a:pt x="1411198" y="939800"/>
                </a:lnTo>
                <a:lnTo>
                  <a:pt x="1407998" y="927100"/>
                </a:lnTo>
                <a:close/>
              </a:path>
              <a:path w="2016759" h="1295400">
                <a:moveTo>
                  <a:pt x="1412544" y="927100"/>
                </a:moveTo>
                <a:lnTo>
                  <a:pt x="1411198" y="939800"/>
                </a:lnTo>
                <a:lnTo>
                  <a:pt x="1415897" y="939800"/>
                </a:lnTo>
                <a:lnTo>
                  <a:pt x="1412544" y="927100"/>
                </a:lnTo>
                <a:close/>
              </a:path>
              <a:path w="2016759" h="1295400">
                <a:moveTo>
                  <a:pt x="1480058" y="927100"/>
                </a:moveTo>
                <a:lnTo>
                  <a:pt x="1438148" y="927100"/>
                </a:lnTo>
                <a:lnTo>
                  <a:pt x="1437317" y="939800"/>
                </a:lnTo>
                <a:lnTo>
                  <a:pt x="1483512" y="939800"/>
                </a:lnTo>
                <a:lnTo>
                  <a:pt x="1480058" y="927100"/>
                </a:lnTo>
                <a:close/>
              </a:path>
              <a:path w="2016759" h="1295400">
                <a:moveTo>
                  <a:pt x="1492173" y="927100"/>
                </a:moveTo>
                <a:lnTo>
                  <a:pt x="1480058" y="927100"/>
                </a:lnTo>
                <a:lnTo>
                  <a:pt x="1490002" y="939800"/>
                </a:lnTo>
                <a:lnTo>
                  <a:pt x="1492173" y="927100"/>
                </a:lnTo>
                <a:close/>
              </a:path>
              <a:path w="2016759" h="1295400">
                <a:moveTo>
                  <a:pt x="1500797" y="927100"/>
                </a:moveTo>
                <a:lnTo>
                  <a:pt x="1496237" y="927100"/>
                </a:lnTo>
                <a:lnTo>
                  <a:pt x="1496644" y="939800"/>
                </a:lnTo>
                <a:lnTo>
                  <a:pt x="1502460" y="939800"/>
                </a:lnTo>
                <a:lnTo>
                  <a:pt x="1500797" y="927100"/>
                </a:lnTo>
                <a:close/>
              </a:path>
              <a:path w="2016759" h="1295400">
                <a:moveTo>
                  <a:pt x="1512125" y="927100"/>
                </a:moveTo>
                <a:lnTo>
                  <a:pt x="1507223" y="927100"/>
                </a:lnTo>
                <a:lnTo>
                  <a:pt x="1511020" y="939800"/>
                </a:lnTo>
                <a:lnTo>
                  <a:pt x="1515021" y="939800"/>
                </a:lnTo>
                <a:lnTo>
                  <a:pt x="1512125" y="927100"/>
                </a:lnTo>
                <a:close/>
              </a:path>
              <a:path w="2016759" h="1295400">
                <a:moveTo>
                  <a:pt x="1522590" y="927100"/>
                </a:moveTo>
                <a:lnTo>
                  <a:pt x="1519085" y="939800"/>
                </a:lnTo>
                <a:lnTo>
                  <a:pt x="1523364" y="939800"/>
                </a:lnTo>
                <a:lnTo>
                  <a:pt x="1522590" y="927100"/>
                </a:lnTo>
                <a:close/>
              </a:path>
              <a:path w="2016759" h="1295400">
                <a:moveTo>
                  <a:pt x="1412581" y="916001"/>
                </a:moveTo>
                <a:lnTo>
                  <a:pt x="1409839" y="927100"/>
                </a:lnTo>
                <a:lnTo>
                  <a:pt x="1417637" y="927100"/>
                </a:lnTo>
                <a:lnTo>
                  <a:pt x="1417715" y="923721"/>
                </a:lnTo>
                <a:lnTo>
                  <a:pt x="1412581" y="916001"/>
                </a:lnTo>
                <a:close/>
              </a:path>
              <a:path w="2016759" h="1295400">
                <a:moveTo>
                  <a:pt x="1417715" y="923721"/>
                </a:moveTo>
                <a:lnTo>
                  <a:pt x="1417637" y="927100"/>
                </a:lnTo>
                <a:lnTo>
                  <a:pt x="1418873" y="925463"/>
                </a:lnTo>
                <a:lnTo>
                  <a:pt x="1417715" y="923721"/>
                </a:lnTo>
                <a:close/>
              </a:path>
              <a:path w="2016759" h="1295400">
                <a:moveTo>
                  <a:pt x="1418873" y="925463"/>
                </a:moveTo>
                <a:lnTo>
                  <a:pt x="1417637" y="927100"/>
                </a:lnTo>
                <a:lnTo>
                  <a:pt x="1419961" y="927100"/>
                </a:lnTo>
                <a:lnTo>
                  <a:pt x="1418873" y="925463"/>
                </a:lnTo>
                <a:close/>
              </a:path>
              <a:path w="2016759" h="1295400">
                <a:moveTo>
                  <a:pt x="1470025" y="914400"/>
                </a:moveTo>
                <a:lnTo>
                  <a:pt x="1427226" y="914400"/>
                </a:lnTo>
                <a:lnTo>
                  <a:pt x="1430235" y="927100"/>
                </a:lnTo>
                <a:lnTo>
                  <a:pt x="1474533" y="927100"/>
                </a:lnTo>
                <a:lnTo>
                  <a:pt x="1470025" y="914400"/>
                </a:lnTo>
                <a:close/>
              </a:path>
              <a:path w="2016759" h="1295400">
                <a:moveTo>
                  <a:pt x="1495209" y="914400"/>
                </a:moveTo>
                <a:lnTo>
                  <a:pt x="1474724" y="914400"/>
                </a:lnTo>
                <a:lnTo>
                  <a:pt x="1475079" y="927100"/>
                </a:lnTo>
                <a:lnTo>
                  <a:pt x="1495933" y="927100"/>
                </a:lnTo>
                <a:lnTo>
                  <a:pt x="1496314" y="918619"/>
                </a:lnTo>
                <a:lnTo>
                  <a:pt x="1495209" y="914400"/>
                </a:lnTo>
                <a:close/>
              </a:path>
              <a:path w="2016759" h="1295400">
                <a:moveTo>
                  <a:pt x="1497011" y="921280"/>
                </a:moveTo>
                <a:lnTo>
                  <a:pt x="1495933" y="927100"/>
                </a:lnTo>
                <a:lnTo>
                  <a:pt x="1498536" y="927100"/>
                </a:lnTo>
                <a:lnTo>
                  <a:pt x="1497011" y="921280"/>
                </a:lnTo>
                <a:close/>
              </a:path>
              <a:path w="2016759" h="1295400">
                <a:moveTo>
                  <a:pt x="1498287" y="914400"/>
                </a:moveTo>
                <a:lnTo>
                  <a:pt x="1497011" y="921280"/>
                </a:lnTo>
                <a:lnTo>
                  <a:pt x="1498536" y="927100"/>
                </a:lnTo>
                <a:lnTo>
                  <a:pt x="1500856" y="921357"/>
                </a:lnTo>
                <a:lnTo>
                  <a:pt x="1498287" y="914400"/>
                </a:lnTo>
                <a:close/>
              </a:path>
              <a:path w="2016759" h="1295400">
                <a:moveTo>
                  <a:pt x="1500856" y="921357"/>
                </a:moveTo>
                <a:lnTo>
                  <a:pt x="1498536" y="927100"/>
                </a:lnTo>
                <a:lnTo>
                  <a:pt x="1502976" y="927100"/>
                </a:lnTo>
                <a:lnTo>
                  <a:pt x="1500856" y="921357"/>
                </a:lnTo>
                <a:close/>
              </a:path>
              <a:path w="2016759" h="1295400">
                <a:moveTo>
                  <a:pt x="1427226" y="914400"/>
                </a:moveTo>
                <a:lnTo>
                  <a:pt x="1417929" y="914400"/>
                </a:lnTo>
                <a:lnTo>
                  <a:pt x="1417715" y="923721"/>
                </a:lnTo>
                <a:lnTo>
                  <a:pt x="1418873" y="925463"/>
                </a:lnTo>
                <a:lnTo>
                  <a:pt x="1427226" y="914400"/>
                </a:lnTo>
                <a:close/>
              </a:path>
              <a:path w="2016759" h="1295400">
                <a:moveTo>
                  <a:pt x="1503667" y="914400"/>
                </a:moveTo>
                <a:lnTo>
                  <a:pt x="1498287" y="914400"/>
                </a:lnTo>
                <a:lnTo>
                  <a:pt x="1500856" y="921357"/>
                </a:lnTo>
                <a:lnTo>
                  <a:pt x="1503667" y="914400"/>
                </a:lnTo>
                <a:close/>
              </a:path>
              <a:path w="2016759" h="1295400">
                <a:moveTo>
                  <a:pt x="1498287" y="914400"/>
                </a:moveTo>
                <a:lnTo>
                  <a:pt x="1496504" y="914400"/>
                </a:lnTo>
                <a:lnTo>
                  <a:pt x="1496314" y="918619"/>
                </a:lnTo>
                <a:lnTo>
                  <a:pt x="1497011" y="921280"/>
                </a:lnTo>
                <a:lnTo>
                  <a:pt x="1498287" y="914400"/>
                </a:lnTo>
                <a:close/>
              </a:path>
              <a:path w="2016759" h="1295400">
                <a:moveTo>
                  <a:pt x="1496504" y="914400"/>
                </a:moveTo>
                <a:lnTo>
                  <a:pt x="1495209" y="914400"/>
                </a:lnTo>
                <a:lnTo>
                  <a:pt x="1496314" y="918619"/>
                </a:lnTo>
                <a:lnTo>
                  <a:pt x="1496504" y="914400"/>
                </a:lnTo>
                <a:close/>
              </a:path>
              <a:path w="2016759" h="1295400">
                <a:moveTo>
                  <a:pt x="1412976" y="914400"/>
                </a:moveTo>
                <a:lnTo>
                  <a:pt x="1411516" y="914400"/>
                </a:lnTo>
                <a:lnTo>
                  <a:pt x="1412581" y="916001"/>
                </a:lnTo>
                <a:lnTo>
                  <a:pt x="1412976" y="914400"/>
                </a:lnTo>
                <a:close/>
              </a:path>
              <a:path w="2016759" h="1295400">
                <a:moveTo>
                  <a:pt x="1354353" y="901700"/>
                </a:moveTo>
                <a:lnTo>
                  <a:pt x="1353693" y="901700"/>
                </a:lnTo>
                <a:lnTo>
                  <a:pt x="1360919" y="914400"/>
                </a:lnTo>
                <a:lnTo>
                  <a:pt x="1359881" y="907140"/>
                </a:lnTo>
                <a:lnTo>
                  <a:pt x="1354353" y="901700"/>
                </a:lnTo>
                <a:close/>
              </a:path>
              <a:path w="2016759" h="1295400">
                <a:moveTo>
                  <a:pt x="1363675" y="901700"/>
                </a:moveTo>
                <a:lnTo>
                  <a:pt x="1359103" y="901700"/>
                </a:lnTo>
                <a:lnTo>
                  <a:pt x="1359881" y="907140"/>
                </a:lnTo>
                <a:lnTo>
                  <a:pt x="1367256" y="914400"/>
                </a:lnTo>
                <a:lnTo>
                  <a:pt x="1363675" y="901700"/>
                </a:lnTo>
                <a:close/>
              </a:path>
              <a:path w="2016759" h="1295400">
                <a:moveTo>
                  <a:pt x="1367572" y="911954"/>
                </a:moveTo>
                <a:lnTo>
                  <a:pt x="1367264" y="914338"/>
                </a:lnTo>
                <a:lnTo>
                  <a:pt x="1367587" y="911995"/>
                </a:lnTo>
                <a:close/>
              </a:path>
              <a:path w="2016759" h="1295400">
                <a:moveTo>
                  <a:pt x="1372679" y="901700"/>
                </a:moveTo>
                <a:lnTo>
                  <a:pt x="1368894" y="901700"/>
                </a:lnTo>
                <a:lnTo>
                  <a:pt x="1367587" y="911995"/>
                </a:lnTo>
                <a:lnTo>
                  <a:pt x="1368501" y="914400"/>
                </a:lnTo>
                <a:lnTo>
                  <a:pt x="1376591" y="914400"/>
                </a:lnTo>
                <a:lnTo>
                  <a:pt x="1372679" y="901700"/>
                </a:lnTo>
                <a:close/>
              </a:path>
              <a:path w="2016759" h="1295400">
                <a:moveTo>
                  <a:pt x="1373301" y="901700"/>
                </a:moveTo>
                <a:lnTo>
                  <a:pt x="1377899" y="914400"/>
                </a:lnTo>
                <a:lnTo>
                  <a:pt x="1381366" y="914400"/>
                </a:lnTo>
                <a:lnTo>
                  <a:pt x="1373301" y="901700"/>
                </a:lnTo>
                <a:close/>
              </a:path>
              <a:path w="2016759" h="1295400">
                <a:moveTo>
                  <a:pt x="1380083" y="901700"/>
                </a:moveTo>
                <a:lnTo>
                  <a:pt x="1381366" y="914400"/>
                </a:lnTo>
                <a:lnTo>
                  <a:pt x="1386497" y="914400"/>
                </a:lnTo>
                <a:lnTo>
                  <a:pt x="1380083" y="901700"/>
                </a:lnTo>
                <a:close/>
              </a:path>
              <a:path w="2016759" h="1295400">
                <a:moveTo>
                  <a:pt x="1387576" y="901700"/>
                </a:moveTo>
                <a:lnTo>
                  <a:pt x="1384987" y="901700"/>
                </a:lnTo>
                <a:lnTo>
                  <a:pt x="1390942" y="914400"/>
                </a:lnTo>
                <a:lnTo>
                  <a:pt x="1387576" y="901700"/>
                </a:lnTo>
                <a:close/>
              </a:path>
              <a:path w="2016759" h="1295400">
                <a:moveTo>
                  <a:pt x="1395514" y="901700"/>
                </a:moveTo>
                <a:lnTo>
                  <a:pt x="1393151" y="901700"/>
                </a:lnTo>
                <a:lnTo>
                  <a:pt x="1396288" y="914400"/>
                </a:lnTo>
                <a:lnTo>
                  <a:pt x="1401914" y="914400"/>
                </a:lnTo>
                <a:lnTo>
                  <a:pt x="1402348" y="910752"/>
                </a:lnTo>
                <a:lnTo>
                  <a:pt x="1395514" y="901700"/>
                </a:lnTo>
                <a:close/>
              </a:path>
              <a:path w="2016759" h="1295400">
                <a:moveTo>
                  <a:pt x="1402348" y="910752"/>
                </a:moveTo>
                <a:lnTo>
                  <a:pt x="1401914" y="914400"/>
                </a:lnTo>
                <a:lnTo>
                  <a:pt x="1405102" y="914400"/>
                </a:lnTo>
                <a:lnTo>
                  <a:pt x="1402348" y="910752"/>
                </a:lnTo>
                <a:close/>
              </a:path>
              <a:path w="2016759" h="1295400">
                <a:moveTo>
                  <a:pt x="1443675" y="901700"/>
                </a:moveTo>
                <a:lnTo>
                  <a:pt x="1403426" y="901700"/>
                </a:lnTo>
                <a:lnTo>
                  <a:pt x="1402348" y="910752"/>
                </a:lnTo>
                <a:lnTo>
                  <a:pt x="1405102" y="914400"/>
                </a:lnTo>
                <a:lnTo>
                  <a:pt x="1448042" y="914400"/>
                </a:lnTo>
                <a:lnTo>
                  <a:pt x="1443675" y="901700"/>
                </a:lnTo>
                <a:close/>
              </a:path>
              <a:path w="2016759" h="1295400">
                <a:moveTo>
                  <a:pt x="1447228" y="901700"/>
                </a:moveTo>
                <a:lnTo>
                  <a:pt x="1448042" y="914400"/>
                </a:lnTo>
                <a:lnTo>
                  <a:pt x="1452740" y="914400"/>
                </a:lnTo>
                <a:lnTo>
                  <a:pt x="1447228" y="901700"/>
                </a:lnTo>
                <a:close/>
              </a:path>
              <a:path w="2016759" h="1295400">
                <a:moveTo>
                  <a:pt x="1449586" y="905014"/>
                </a:moveTo>
                <a:lnTo>
                  <a:pt x="1453134" y="914400"/>
                </a:lnTo>
                <a:lnTo>
                  <a:pt x="1454095" y="911714"/>
                </a:lnTo>
                <a:lnTo>
                  <a:pt x="1449586" y="905014"/>
                </a:lnTo>
                <a:close/>
              </a:path>
              <a:path w="2016759" h="1295400">
                <a:moveTo>
                  <a:pt x="1477187" y="901700"/>
                </a:moveTo>
                <a:lnTo>
                  <a:pt x="1457680" y="901700"/>
                </a:lnTo>
                <a:lnTo>
                  <a:pt x="1454095" y="911714"/>
                </a:lnTo>
                <a:lnTo>
                  <a:pt x="1455902" y="914400"/>
                </a:lnTo>
                <a:lnTo>
                  <a:pt x="1486166" y="914400"/>
                </a:lnTo>
                <a:lnTo>
                  <a:pt x="1483874" y="907007"/>
                </a:lnTo>
                <a:lnTo>
                  <a:pt x="1477187" y="901700"/>
                </a:lnTo>
                <a:close/>
              </a:path>
              <a:path w="2016759" h="1295400">
                <a:moveTo>
                  <a:pt x="1483874" y="907007"/>
                </a:moveTo>
                <a:lnTo>
                  <a:pt x="1486166" y="914400"/>
                </a:lnTo>
                <a:lnTo>
                  <a:pt x="1493164" y="914400"/>
                </a:lnTo>
                <a:lnTo>
                  <a:pt x="1483874" y="907007"/>
                </a:lnTo>
                <a:close/>
              </a:path>
              <a:path w="2016759" h="1295400">
                <a:moveTo>
                  <a:pt x="1493158" y="914374"/>
                </a:moveTo>
                <a:close/>
              </a:path>
              <a:path w="2016759" h="1295400">
                <a:moveTo>
                  <a:pt x="1489951" y="901700"/>
                </a:moveTo>
                <a:lnTo>
                  <a:pt x="1482229" y="901700"/>
                </a:lnTo>
                <a:lnTo>
                  <a:pt x="1483874" y="907007"/>
                </a:lnTo>
                <a:lnTo>
                  <a:pt x="1493158" y="914374"/>
                </a:lnTo>
                <a:lnTo>
                  <a:pt x="1489951" y="901700"/>
                </a:lnTo>
                <a:close/>
              </a:path>
              <a:path w="2016759" h="1295400">
                <a:moveTo>
                  <a:pt x="1368894" y="901700"/>
                </a:moveTo>
                <a:lnTo>
                  <a:pt x="1363675" y="901700"/>
                </a:lnTo>
                <a:lnTo>
                  <a:pt x="1367572" y="911954"/>
                </a:lnTo>
                <a:lnTo>
                  <a:pt x="1368894" y="901700"/>
                </a:lnTo>
                <a:close/>
              </a:path>
              <a:path w="2016759" h="1295400">
                <a:moveTo>
                  <a:pt x="1359103" y="901700"/>
                </a:moveTo>
                <a:lnTo>
                  <a:pt x="1354353" y="901700"/>
                </a:lnTo>
                <a:lnTo>
                  <a:pt x="1359881" y="907140"/>
                </a:lnTo>
                <a:lnTo>
                  <a:pt x="1359103" y="901700"/>
                </a:lnTo>
                <a:close/>
              </a:path>
              <a:path w="2016759" h="1295400">
                <a:moveTo>
                  <a:pt x="1448333" y="901700"/>
                </a:moveTo>
                <a:lnTo>
                  <a:pt x="1447355" y="901700"/>
                </a:lnTo>
                <a:lnTo>
                  <a:pt x="1449586" y="905014"/>
                </a:lnTo>
                <a:lnTo>
                  <a:pt x="1448333" y="901700"/>
                </a:lnTo>
                <a:close/>
              </a:path>
              <a:path w="2016759" h="1295400">
                <a:moveTo>
                  <a:pt x="1416088" y="889000"/>
                </a:moveTo>
                <a:lnTo>
                  <a:pt x="1353019" y="889000"/>
                </a:lnTo>
                <a:lnTo>
                  <a:pt x="1357007" y="901700"/>
                </a:lnTo>
                <a:lnTo>
                  <a:pt x="1425905" y="901700"/>
                </a:lnTo>
                <a:lnTo>
                  <a:pt x="1426361" y="897352"/>
                </a:lnTo>
                <a:lnTo>
                  <a:pt x="1416088" y="889000"/>
                </a:lnTo>
                <a:close/>
              </a:path>
              <a:path w="2016759" h="1295400">
                <a:moveTo>
                  <a:pt x="1430709" y="900887"/>
                </a:moveTo>
                <a:lnTo>
                  <a:pt x="1430947" y="901700"/>
                </a:lnTo>
                <a:lnTo>
                  <a:pt x="1431709" y="901700"/>
                </a:lnTo>
                <a:lnTo>
                  <a:pt x="1430709" y="900887"/>
                </a:lnTo>
                <a:close/>
              </a:path>
              <a:path w="2016759" h="1295400">
                <a:moveTo>
                  <a:pt x="1443494" y="889000"/>
                </a:moveTo>
                <a:lnTo>
                  <a:pt x="1427238" y="889000"/>
                </a:lnTo>
                <a:lnTo>
                  <a:pt x="1428196" y="892279"/>
                </a:lnTo>
                <a:lnTo>
                  <a:pt x="1434978" y="901700"/>
                </a:lnTo>
                <a:lnTo>
                  <a:pt x="1441919" y="901700"/>
                </a:lnTo>
                <a:lnTo>
                  <a:pt x="1443494" y="889000"/>
                </a:lnTo>
                <a:close/>
              </a:path>
              <a:path w="2016759" h="1295400">
                <a:moveTo>
                  <a:pt x="1450162" y="889000"/>
                </a:moveTo>
                <a:lnTo>
                  <a:pt x="1443494" y="889000"/>
                </a:lnTo>
                <a:lnTo>
                  <a:pt x="1449857" y="901700"/>
                </a:lnTo>
                <a:lnTo>
                  <a:pt x="1451267" y="901700"/>
                </a:lnTo>
                <a:lnTo>
                  <a:pt x="1450162" y="889000"/>
                </a:lnTo>
                <a:close/>
              </a:path>
              <a:path w="2016759" h="1295400">
                <a:moveTo>
                  <a:pt x="1451846" y="890129"/>
                </a:moveTo>
                <a:lnTo>
                  <a:pt x="1452321" y="901700"/>
                </a:lnTo>
                <a:lnTo>
                  <a:pt x="1457655" y="901700"/>
                </a:lnTo>
                <a:lnTo>
                  <a:pt x="1451846" y="890129"/>
                </a:lnTo>
                <a:close/>
              </a:path>
              <a:path w="2016759" h="1295400">
                <a:moveTo>
                  <a:pt x="1460931" y="889000"/>
                </a:moveTo>
                <a:lnTo>
                  <a:pt x="1459801" y="889000"/>
                </a:lnTo>
                <a:lnTo>
                  <a:pt x="1463408" y="901700"/>
                </a:lnTo>
                <a:lnTo>
                  <a:pt x="1464691" y="901700"/>
                </a:lnTo>
                <a:lnTo>
                  <a:pt x="1460931" y="889000"/>
                </a:lnTo>
                <a:close/>
              </a:path>
              <a:path w="2016759" h="1295400">
                <a:moveTo>
                  <a:pt x="1467370" y="889000"/>
                </a:moveTo>
                <a:lnTo>
                  <a:pt x="1462405" y="889000"/>
                </a:lnTo>
                <a:lnTo>
                  <a:pt x="1466494" y="901700"/>
                </a:lnTo>
                <a:lnTo>
                  <a:pt x="1467370" y="889000"/>
                </a:lnTo>
                <a:close/>
              </a:path>
              <a:path w="2016759" h="1295400">
                <a:moveTo>
                  <a:pt x="1474838" y="889000"/>
                </a:moveTo>
                <a:lnTo>
                  <a:pt x="1470847" y="889000"/>
                </a:lnTo>
                <a:lnTo>
                  <a:pt x="1469410" y="901700"/>
                </a:lnTo>
                <a:lnTo>
                  <a:pt x="1477657" y="901700"/>
                </a:lnTo>
                <a:lnTo>
                  <a:pt x="1474838" y="889000"/>
                </a:lnTo>
                <a:close/>
              </a:path>
              <a:path w="2016759" h="1295400">
                <a:moveTo>
                  <a:pt x="1427060" y="890701"/>
                </a:moveTo>
                <a:lnTo>
                  <a:pt x="1426361" y="897352"/>
                </a:lnTo>
                <a:lnTo>
                  <a:pt x="1430709" y="900887"/>
                </a:lnTo>
                <a:lnTo>
                  <a:pt x="1428196" y="892279"/>
                </a:lnTo>
                <a:lnTo>
                  <a:pt x="1427060" y="890701"/>
                </a:lnTo>
                <a:close/>
              </a:path>
              <a:path w="2016759" h="1295400">
                <a:moveTo>
                  <a:pt x="1427238" y="889000"/>
                </a:moveTo>
                <a:lnTo>
                  <a:pt x="1425835" y="889000"/>
                </a:lnTo>
                <a:lnTo>
                  <a:pt x="1427060" y="890701"/>
                </a:lnTo>
                <a:lnTo>
                  <a:pt x="1427238" y="889000"/>
                </a:lnTo>
                <a:close/>
              </a:path>
              <a:path w="2016759" h="1295400">
                <a:moveTo>
                  <a:pt x="1451800" y="889000"/>
                </a:moveTo>
                <a:lnTo>
                  <a:pt x="1451279" y="889000"/>
                </a:lnTo>
                <a:lnTo>
                  <a:pt x="1451846" y="890129"/>
                </a:lnTo>
                <a:lnTo>
                  <a:pt x="1451800" y="889000"/>
                </a:lnTo>
                <a:close/>
              </a:path>
              <a:path w="2016759" h="1295400">
                <a:moveTo>
                  <a:pt x="1325956" y="876300"/>
                </a:moveTo>
                <a:lnTo>
                  <a:pt x="1320533" y="876300"/>
                </a:lnTo>
                <a:lnTo>
                  <a:pt x="1331010" y="889000"/>
                </a:lnTo>
                <a:lnTo>
                  <a:pt x="1336814" y="889000"/>
                </a:lnTo>
                <a:lnTo>
                  <a:pt x="1325956" y="876300"/>
                </a:lnTo>
                <a:close/>
              </a:path>
              <a:path w="2016759" h="1295400">
                <a:moveTo>
                  <a:pt x="1359789" y="876300"/>
                </a:moveTo>
                <a:lnTo>
                  <a:pt x="1335392" y="876300"/>
                </a:lnTo>
                <a:lnTo>
                  <a:pt x="1340523" y="889000"/>
                </a:lnTo>
                <a:lnTo>
                  <a:pt x="1362316" y="889000"/>
                </a:lnTo>
                <a:lnTo>
                  <a:pt x="1359789" y="876300"/>
                </a:lnTo>
                <a:close/>
              </a:path>
              <a:path w="2016759" h="1295400">
                <a:moveTo>
                  <a:pt x="1364678" y="876300"/>
                </a:moveTo>
                <a:lnTo>
                  <a:pt x="1361541" y="876300"/>
                </a:lnTo>
                <a:lnTo>
                  <a:pt x="1363649" y="889000"/>
                </a:lnTo>
                <a:lnTo>
                  <a:pt x="1365132" y="877232"/>
                </a:lnTo>
                <a:lnTo>
                  <a:pt x="1364678" y="876300"/>
                </a:lnTo>
                <a:close/>
              </a:path>
              <a:path w="2016759" h="1295400">
                <a:moveTo>
                  <a:pt x="1406652" y="876300"/>
                </a:moveTo>
                <a:lnTo>
                  <a:pt x="1365250" y="876300"/>
                </a:lnTo>
                <a:lnTo>
                  <a:pt x="1365132" y="877232"/>
                </a:lnTo>
                <a:lnTo>
                  <a:pt x="1370863" y="889000"/>
                </a:lnTo>
                <a:lnTo>
                  <a:pt x="1410030" y="889000"/>
                </a:lnTo>
                <a:lnTo>
                  <a:pt x="1406652" y="876300"/>
                </a:lnTo>
                <a:close/>
              </a:path>
              <a:path w="2016759" h="1295400">
                <a:moveTo>
                  <a:pt x="1437957" y="876300"/>
                </a:moveTo>
                <a:lnTo>
                  <a:pt x="1421752" y="876300"/>
                </a:lnTo>
                <a:lnTo>
                  <a:pt x="1420235" y="889000"/>
                </a:lnTo>
                <a:lnTo>
                  <a:pt x="1441450" y="889000"/>
                </a:lnTo>
                <a:lnTo>
                  <a:pt x="1437957" y="876300"/>
                </a:lnTo>
                <a:close/>
              </a:path>
              <a:path w="2016759" h="1295400">
                <a:moveTo>
                  <a:pt x="1439354" y="876300"/>
                </a:moveTo>
                <a:lnTo>
                  <a:pt x="1441450" y="889000"/>
                </a:lnTo>
                <a:lnTo>
                  <a:pt x="1444891" y="889000"/>
                </a:lnTo>
                <a:lnTo>
                  <a:pt x="1439354" y="876300"/>
                </a:lnTo>
                <a:close/>
              </a:path>
              <a:path w="2016759" h="1295400">
                <a:moveTo>
                  <a:pt x="1449082" y="876300"/>
                </a:moveTo>
                <a:lnTo>
                  <a:pt x="1446085" y="876300"/>
                </a:lnTo>
                <a:lnTo>
                  <a:pt x="1453921" y="889000"/>
                </a:lnTo>
                <a:lnTo>
                  <a:pt x="1454327" y="889000"/>
                </a:lnTo>
                <a:lnTo>
                  <a:pt x="1449082" y="876300"/>
                </a:lnTo>
                <a:close/>
              </a:path>
              <a:path w="2016759" h="1295400">
                <a:moveTo>
                  <a:pt x="1365250" y="876300"/>
                </a:moveTo>
                <a:lnTo>
                  <a:pt x="1364678" y="876300"/>
                </a:lnTo>
                <a:lnTo>
                  <a:pt x="1365132" y="877232"/>
                </a:lnTo>
                <a:lnTo>
                  <a:pt x="1365250" y="876300"/>
                </a:lnTo>
                <a:close/>
              </a:path>
              <a:path w="2016759" h="1295400">
                <a:moveTo>
                  <a:pt x="1311808" y="863600"/>
                </a:moveTo>
                <a:lnTo>
                  <a:pt x="1306106" y="863600"/>
                </a:lnTo>
                <a:lnTo>
                  <a:pt x="1308785" y="876300"/>
                </a:lnTo>
                <a:lnTo>
                  <a:pt x="1312087" y="876300"/>
                </a:lnTo>
                <a:lnTo>
                  <a:pt x="1311808" y="863600"/>
                </a:lnTo>
                <a:close/>
              </a:path>
              <a:path w="2016759" h="1295400">
                <a:moveTo>
                  <a:pt x="1433410" y="863600"/>
                </a:moveTo>
                <a:lnTo>
                  <a:pt x="1311808" y="863600"/>
                </a:lnTo>
                <a:lnTo>
                  <a:pt x="1318374" y="876300"/>
                </a:lnTo>
                <a:lnTo>
                  <a:pt x="1431366" y="876300"/>
                </a:lnTo>
                <a:lnTo>
                  <a:pt x="1433410" y="863600"/>
                </a:lnTo>
                <a:close/>
              </a:path>
              <a:path w="2016759" h="1295400">
                <a:moveTo>
                  <a:pt x="1434646" y="865957"/>
                </a:moveTo>
                <a:lnTo>
                  <a:pt x="1438456" y="876300"/>
                </a:lnTo>
                <a:lnTo>
                  <a:pt x="1440065" y="876300"/>
                </a:lnTo>
                <a:lnTo>
                  <a:pt x="1434646" y="865957"/>
                </a:lnTo>
                <a:close/>
              </a:path>
              <a:path w="2016759" h="1295400">
                <a:moveTo>
                  <a:pt x="1433777" y="863600"/>
                </a:moveTo>
                <a:lnTo>
                  <a:pt x="1433410" y="863600"/>
                </a:lnTo>
                <a:lnTo>
                  <a:pt x="1434646" y="865957"/>
                </a:lnTo>
                <a:lnTo>
                  <a:pt x="1433777" y="863600"/>
                </a:lnTo>
                <a:close/>
              </a:path>
              <a:path w="2016759" h="1295400">
                <a:moveTo>
                  <a:pt x="1276946" y="850900"/>
                </a:moveTo>
                <a:lnTo>
                  <a:pt x="1272425" y="850900"/>
                </a:lnTo>
                <a:lnTo>
                  <a:pt x="1277975" y="863600"/>
                </a:lnTo>
                <a:lnTo>
                  <a:pt x="1276946" y="850900"/>
                </a:lnTo>
                <a:close/>
              </a:path>
              <a:path w="2016759" h="1295400">
                <a:moveTo>
                  <a:pt x="1281569" y="850900"/>
                </a:moveTo>
                <a:lnTo>
                  <a:pt x="1276946" y="850900"/>
                </a:lnTo>
                <a:lnTo>
                  <a:pt x="1280312" y="863600"/>
                </a:lnTo>
                <a:lnTo>
                  <a:pt x="1281569" y="850900"/>
                </a:lnTo>
                <a:close/>
              </a:path>
              <a:path w="2016759" h="1295400">
                <a:moveTo>
                  <a:pt x="1323848" y="850900"/>
                </a:moveTo>
                <a:lnTo>
                  <a:pt x="1286306" y="850900"/>
                </a:lnTo>
                <a:lnTo>
                  <a:pt x="1289138" y="863600"/>
                </a:lnTo>
                <a:lnTo>
                  <a:pt x="1323289" y="863600"/>
                </a:lnTo>
                <a:lnTo>
                  <a:pt x="1323848" y="850900"/>
                </a:lnTo>
                <a:close/>
              </a:path>
              <a:path w="2016759" h="1295400">
                <a:moveTo>
                  <a:pt x="1369758" y="850900"/>
                </a:moveTo>
                <a:lnTo>
                  <a:pt x="1326476" y="850900"/>
                </a:lnTo>
                <a:lnTo>
                  <a:pt x="1324330" y="863600"/>
                </a:lnTo>
                <a:lnTo>
                  <a:pt x="1379715" y="863600"/>
                </a:lnTo>
                <a:lnTo>
                  <a:pt x="1369758" y="850900"/>
                </a:lnTo>
                <a:close/>
              </a:path>
              <a:path w="2016759" h="1295400">
                <a:moveTo>
                  <a:pt x="1392161" y="850900"/>
                </a:moveTo>
                <a:lnTo>
                  <a:pt x="1374203" y="850900"/>
                </a:lnTo>
                <a:lnTo>
                  <a:pt x="1379715" y="863600"/>
                </a:lnTo>
                <a:lnTo>
                  <a:pt x="1397406" y="863600"/>
                </a:lnTo>
                <a:lnTo>
                  <a:pt x="1392161" y="850900"/>
                </a:lnTo>
                <a:close/>
              </a:path>
              <a:path w="2016759" h="1295400">
                <a:moveTo>
                  <a:pt x="1397486" y="863519"/>
                </a:moveTo>
                <a:close/>
              </a:path>
              <a:path w="2016759" h="1295400">
                <a:moveTo>
                  <a:pt x="1402501" y="858494"/>
                </a:moveTo>
                <a:lnTo>
                  <a:pt x="1397486" y="863519"/>
                </a:lnTo>
                <a:lnTo>
                  <a:pt x="1406525" y="863600"/>
                </a:lnTo>
                <a:lnTo>
                  <a:pt x="1402501" y="858494"/>
                </a:lnTo>
                <a:close/>
              </a:path>
              <a:path w="2016759" h="1295400">
                <a:moveTo>
                  <a:pt x="1403902" y="857091"/>
                </a:moveTo>
                <a:lnTo>
                  <a:pt x="1402501" y="858494"/>
                </a:lnTo>
                <a:lnTo>
                  <a:pt x="1406525" y="863600"/>
                </a:lnTo>
                <a:lnTo>
                  <a:pt x="1403902" y="857091"/>
                </a:lnTo>
                <a:close/>
              </a:path>
              <a:path w="2016759" h="1295400">
                <a:moveTo>
                  <a:pt x="1412316" y="850900"/>
                </a:moveTo>
                <a:lnTo>
                  <a:pt x="1410081" y="850900"/>
                </a:lnTo>
                <a:lnTo>
                  <a:pt x="1403902" y="857091"/>
                </a:lnTo>
                <a:lnTo>
                  <a:pt x="1406525" y="863600"/>
                </a:lnTo>
                <a:lnTo>
                  <a:pt x="1417586" y="863600"/>
                </a:lnTo>
                <a:lnTo>
                  <a:pt x="1412316" y="850900"/>
                </a:lnTo>
                <a:close/>
              </a:path>
              <a:path w="2016759" h="1295400">
                <a:moveTo>
                  <a:pt x="1401406" y="850900"/>
                </a:moveTo>
                <a:lnTo>
                  <a:pt x="1396517" y="850900"/>
                </a:lnTo>
                <a:lnTo>
                  <a:pt x="1402501" y="858494"/>
                </a:lnTo>
                <a:lnTo>
                  <a:pt x="1403902" y="857091"/>
                </a:lnTo>
                <a:lnTo>
                  <a:pt x="1401406" y="850900"/>
                </a:lnTo>
                <a:close/>
              </a:path>
              <a:path w="2016759" h="1295400">
                <a:moveTo>
                  <a:pt x="1255458" y="838200"/>
                </a:moveTo>
                <a:lnTo>
                  <a:pt x="1248714" y="838200"/>
                </a:lnTo>
                <a:lnTo>
                  <a:pt x="1255064" y="850900"/>
                </a:lnTo>
                <a:lnTo>
                  <a:pt x="1255458" y="838200"/>
                </a:lnTo>
                <a:close/>
              </a:path>
              <a:path w="2016759" h="1295400">
                <a:moveTo>
                  <a:pt x="1257338" y="844939"/>
                </a:moveTo>
                <a:lnTo>
                  <a:pt x="1257642" y="850900"/>
                </a:lnTo>
                <a:lnTo>
                  <a:pt x="1259001" y="850900"/>
                </a:lnTo>
                <a:lnTo>
                  <a:pt x="1257338" y="844939"/>
                </a:lnTo>
                <a:close/>
              </a:path>
              <a:path w="2016759" h="1295400">
                <a:moveTo>
                  <a:pt x="1260817" y="838200"/>
                </a:moveTo>
                <a:lnTo>
                  <a:pt x="1259243" y="838200"/>
                </a:lnTo>
                <a:lnTo>
                  <a:pt x="1262113" y="850900"/>
                </a:lnTo>
                <a:lnTo>
                  <a:pt x="1263065" y="850900"/>
                </a:lnTo>
                <a:lnTo>
                  <a:pt x="1260817" y="838200"/>
                </a:lnTo>
                <a:close/>
              </a:path>
              <a:path w="2016759" h="1295400">
                <a:moveTo>
                  <a:pt x="1350365" y="838200"/>
                </a:moveTo>
                <a:lnTo>
                  <a:pt x="1264259" y="838200"/>
                </a:lnTo>
                <a:lnTo>
                  <a:pt x="1272159" y="850900"/>
                </a:lnTo>
                <a:lnTo>
                  <a:pt x="1352346" y="850900"/>
                </a:lnTo>
                <a:lnTo>
                  <a:pt x="1350365" y="838200"/>
                </a:lnTo>
                <a:close/>
              </a:path>
              <a:path w="2016759" h="1295400">
                <a:moveTo>
                  <a:pt x="1355079" y="839790"/>
                </a:moveTo>
                <a:lnTo>
                  <a:pt x="1352346" y="850900"/>
                </a:lnTo>
                <a:lnTo>
                  <a:pt x="1362456" y="850900"/>
                </a:lnTo>
                <a:lnTo>
                  <a:pt x="1355079" y="839790"/>
                </a:lnTo>
                <a:close/>
              </a:path>
              <a:path w="2016759" h="1295400">
                <a:moveTo>
                  <a:pt x="1374292" y="838200"/>
                </a:moveTo>
                <a:lnTo>
                  <a:pt x="1363967" y="838200"/>
                </a:lnTo>
                <a:lnTo>
                  <a:pt x="1362456" y="850900"/>
                </a:lnTo>
                <a:lnTo>
                  <a:pt x="1381633" y="850900"/>
                </a:lnTo>
                <a:lnTo>
                  <a:pt x="1374292" y="838200"/>
                </a:lnTo>
                <a:close/>
              </a:path>
              <a:path w="2016759" h="1295400">
                <a:moveTo>
                  <a:pt x="1396645" y="838200"/>
                </a:moveTo>
                <a:lnTo>
                  <a:pt x="1390751" y="838200"/>
                </a:lnTo>
                <a:lnTo>
                  <a:pt x="1397609" y="850900"/>
                </a:lnTo>
                <a:lnTo>
                  <a:pt x="1397176" y="839184"/>
                </a:lnTo>
                <a:lnTo>
                  <a:pt x="1396645" y="838200"/>
                </a:lnTo>
                <a:close/>
              </a:path>
              <a:path w="2016759" h="1295400">
                <a:moveTo>
                  <a:pt x="1397139" y="838200"/>
                </a:moveTo>
                <a:lnTo>
                  <a:pt x="1397176" y="839184"/>
                </a:lnTo>
                <a:lnTo>
                  <a:pt x="1403489" y="850900"/>
                </a:lnTo>
                <a:lnTo>
                  <a:pt x="1403959" y="850900"/>
                </a:lnTo>
                <a:lnTo>
                  <a:pt x="1397139" y="838200"/>
                </a:lnTo>
                <a:close/>
              </a:path>
              <a:path w="2016759" h="1295400">
                <a:moveTo>
                  <a:pt x="1256995" y="838200"/>
                </a:moveTo>
                <a:lnTo>
                  <a:pt x="1255458" y="838200"/>
                </a:lnTo>
                <a:lnTo>
                  <a:pt x="1257338" y="844939"/>
                </a:lnTo>
                <a:lnTo>
                  <a:pt x="1256995" y="838200"/>
                </a:lnTo>
                <a:close/>
              </a:path>
              <a:path w="2016759" h="1295400">
                <a:moveTo>
                  <a:pt x="1355471" y="838200"/>
                </a:moveTo>
                <a:lnTo>
                  <a:pt x="1354023" y="838200"/>
                </a:lnTo>
                <a:lnTo>
                  <a:pt x="1355079" y="839790"/>
                </a:lnTo>
                <a:lnTo>
                  <a:pt x="1355471" y="838200"/>
                </a:lnTo>
                <a:close/>
              </a:path>
              <a:path w="2016759" h="1295400">
                <a:moveTo>
                  <a:pt x="1330540" y="825500"/>
                </a:moveTo>
                <a:lnTo>
                  <a:pt x="1228344" y="825500"/>
                </a:lnTo>
                <a:lnTo>
                  <a:pt x="1235935" y="838200"/>
                </a:lnTo>
                <a:lnTo>
                  <a:pt x="1336382" y="838200"/>
                </a:lnTo>
                <a:lnTo>
                  <a:pt x="1330540" y="825500"/>
                </a:lnTo>
                <a:close/>
              </a:path>
              <a:path w="2016759" h="1295400">
                <a:moveTo>
                  <a:pt x="1341005" y="825500"/>
                </a:moveTo>
                <a:lnTo>
                  <a:pt x="1339888" y="825500"/>
                </a:lnTo>
                <a:lnTo>
                  <a:pt x="1337068" y="838200"/>
                </a:lnTo>
                <a:lnTo>
                  <a:pt x="1345489" y="838200"/>
                </a:lnTo>
                <a:lnTo>
                  <a:pt x="1341005" y="825500"/>
                </a:lnTo>
                <a:close/>
              </a:path>
              <a:path w="2016759" h="1295400">
                <a:moveTo>
                  <a:pt x="1348887" y="832436"/>
                </a:moveTo>
                <a:lnTo>
                  <a:pt x="1350022" y="838200"/>
                </a:lnTo>
                <a:lnTo>
                  <a:pt x="1349679" y="833614"/>
                </a:lnTo>
                <a:lnTo>
                  <a:pt x="1348887" y="832436"/>
                </a:lnTo>
                <a:close/>
              </a:path>
              <a:path w="2016759" h="1295400">
                <a:moveTo>
                  <a:pt x="1351992" y="837050"/>
                </a:moveTo>
                <a:lnTo>
                  <a:pt x="1351788" y="838200"/>
                </a:lnTo>
                <a:lnTo>
                  <a:pt x="1352765" y="838200"/>
                </a:lnTo>
                <a:lnTo>
                  <a:pt x="1351992" y="837050"/>
                </a:lnTo>
                <a:close/>
              </a:path>
              <a:path w="2016759" h="1295400">
                <a:moveTo>
                  <a:pt x="1368983" y="825500"/>
                </a:moveTo>
                <a:lnTo>
                  <a:pt x="1354048" y="825500"/>
                </a:lnTo>
                <a:lnTo>
                  <a:pt x="1358620" y="838200"/>
                </a:lnTo>
                <a:lnTo>
                  <a:pt x="1363205" y="838200"/>
                </a:lnTo>
                <a:lnTo>
                  <a:pt x="1368983" y="825500"/>
                </a:lnTo>
                <a:close/>
              </a:path>
              <a:path w="2016759" h="1295400">
                <a:moveTo>
                  <a:pt x="1354048" y="825500"/>
                </a:moveTo>
                <a:lnTo>
                  <a:pt x="1349072" y="825500"/>
                </a:lnTo>
                <a:lnTo>
                  <a:pt x="1349679" y="833614"/>
                </a:lnTo>
                <a:lnTo>
                  <a:pt x="1351992" y="837050"/>
                </a:lnTo>
                <a:lnTo>
                  <a:pt x="1354048" y="825500"/>
                </a:lnTo>
                <a:close/>
              </a:path>
              <a:path w="2016759" h="1295400">
                <a:moveTo>
                  <a:pt x="1347520" y="825500"/>
                </a:moveTo>
                <a:lnTo>
                  <a:pt x="1344218" y="825500"/>
                </a:lnTo>
                <a:lnTo>
                  <a:pt x="1348887" y="832436"/>
                </a:lnTo>
                <a:lnTo>
                  <a:pt x="1347520" y="825500"/>
                </a:lnTo>
                <a:close/>
              </a:path>
              <a:path w="2016759" h="1295400">
                <a:moveTo>
                  <a:pt x="1213739" y="812800"/>
                </a:moveTo>
                <a:lnTo>
                  <a:pt x="1208252" y="812800"/>
                </a:lnTo>
                <a:lnTo>
                  <a:pt x="1206690" y="825500"/>
                </a:lnTo>
                <a:lnTo>
                  <a:pt x="1211237" y="825500"/>
                </a:lnTo>
                <a:lnTo>
                  <a:pt x="1213739" y="812800"/>
                </a:lnTo>
                <a:close/>
              </a:path>
              <a:path w="2016759" h="1295400">
                <a:moveTo>
                  <a:pt x="1308785" y="812800"/>
                </a:moveTo>
                <a:lnTo>
                  <a:pt x="1218984" y="812800"/>
                </a:lnTo>
                <a:lnTo>
                  <a:pt x="1222324" y="825500"/>
                </a:lnTo>
                <a:lnTo>
                  <a:pt x="1312722" y="825500"/>
                </a:lnTo>
                <a:lnTo>
                  <a:pt x="1308785" y="812800"/>
                </a:lnTo>
                <a:close/>
              </a:path>
              <a:path w="2016759" h="1295400">
                <a:moveTo>
                  <a:pt x="1312354" y="812800"/>
                </a:moveTo>
                <a:lnTo>
                  <a:pt x="1312722" y="825500"/>
                </a:lnTo>
                <a:lnTo>
                  <a:pt x="1316951" y="825500"/>
                </a:lnTo>
                <a:lnTo>
                  <a:pt x="1312354" y="812800"/>
                </a:lnTo>
                <a:close/>
              </a:path>
              <a:path w="2016759" h="1295400">
                <a:moveTo>
                  <a:pt x="1322908" y="812800"/>
                </a:moveTo>
                <a:lnTo>
                  <a:pt x="1315351" y="812800"/>
                </a:lnTo>
                <a:lnTo>
                  <a:pt x="1318590" y="825500"/>
                </a:lnTo>
                <a:lnTo>
                  <a:pt x="1327835" y="825500"/>
                </a:lnTo>
                <a:lnTo>
                  <a:pt x="1322908" y="812800"/>
                </a:lnTo>
                <a:close/>
              </a:path>
              <a:path w="2016759" h="1295400">
                <a:moveTo>
                  <a:pt x="1329880" y="812800"/>
                </a:moveTo>
                <a:lnTo>
                  <a:pt x="1326121" y="812800"/>
                </a:lnTo>
                <a:lnTo>
                  <a:pt x="1330060" y="825500"/>
                </a:lnTo>
                <a:lnTo>
                  <a:pt x="1338249" y="825500"/>
                </a:lnTo>
                <a:lnTo>
                  <a:pt x="1336962" y="821973"/>
                </a:lnTo>
                <a:lnTo>
                  <a:pt x="1329880" y="812800"/>
                </a:lnTo>
                <a:close/>
              </a:path>
              <a:path w="2016759" h="1295400">
                <a:moveTo>
                  <a:pt x="1336802" y="812800"/>
                </a:moveTo>
                <a:lnTo>
                  <a:pt x="1333614" y="812800"/>
                </a:lnTo>
                <a:lnTo>
                  <a:pt x="1336962" y="821973"/>
                </a:lnTo>
                <a:lnTo>
                  <a:pt x="1339684" y="825500"/>
                </a:lnTo>
                <a:lnTo>
                  <a:pt x="1336802" y="812800"/>
                </a:lnTo>
                <a:close/>
              </a:path>
              <a:path w="2016759" h="1295400">
                <a:moveTo>
                  <a:pt x="1350416" y="812800"/>
                </a:moveTo>
                <a:lnTo>
                  <a:pt x="1345838" y="812800"/>
                </a:lnTo>
                <a:lnTo>
                  <a:pt x="1348870" y="825500"/>
                </a:lnTo>
                <a:lnTo>
                  <a:pt x="1351394" y="825500"/>
                </a:lnTo>
                <a:lnTo>
                  <a:pt x="1350416" y="812800"/>
                </a:lnTo>
                <a:close/>
              </a:path>
              <a:path w="2016759" h="1295400">
                <a:moveTo>
                  <a:pt x="1355001" y="812800"/>
                </a:moveTo>
                <a:lnTo>
                  <a:pt x="1351394" y="825500"/>
                </a:lnTo>
                <a:lnTo>
                  <a:pt x="1358468" y="825500"/>
                </a:lnTo>
                <a:lnTo>
                  <a:pt x="1355001" y="812800"/>
                </a:lnTo>
                <a:close/>
              </a:path>
              <a:path w="2016759" h="1295400">
                <a:moveTo>
                  <a:pt x="1365313" y="812800"/>
                </a:moveTo>
                <a:lnTo>
                  <a:pt x="1362392" y="812800"/>
                </a:lnTo>
                <a:lnTo>
                  <a:pt x="1359941" y="825500"/>
                </a:lnTo>
                <a:lnTo>
                  <a:pt x="1370469" y="825500"/>
                </a:lnTo>
                <a:lnTo>
                  <a:pt x="1365313" y="812800"/>
                </a:lnTo>
                <a:close/>
              </a:path>
              <a:path w="2016759" h="1295400">
                <a:moveTo>
                  <a:pt x="1333614" y="812800"/>
                </a:moveTo>
                <a:lnTo>
                  <a:pt x="1329880" y="812800"/>
                </a:lnTo>
                <a:lnTo>
                  <a:pt x="1336962" y="821973"/>
                </a:lnTo>
                <a:lnTo>
                  <a:pt x="1333614" y="812800"/>
                </a:lnTo>
                <a:close/>
              </a:path>
              <a:path w="2016759" h="1295400">
                <a:moveTo>
                  <a:pt x="1188007" y="807904"/>
                </a:moveTo>
                <a:lnTo>
                  <a:pt x="1189393" y="812800"/>
                </a:lnTo>
                <a:lnTo>
                  <a:pt x="1191615" y="812800"/>
                </a:lnTo>
                <a:lnTo>
                  <a:pt x="1188007" y="807904"/>
                </a:lnTo>
                <a:close/>
              </a:path>
              <a:path w="2016759" h="1295400">
                <a:moveTo>
                  <a:pt x="1322692" y="800100"/>
                </a:moveTo>
                <a:lnTo>
                  <a:pt x="1204797" y="800100"/>
                </a:lnTo>
                <a:lnTo>
                  <a:pt x="1211465" y="812800"/>
                </a:lnTo>
                <a:lnTo>
                  <a:pt x="1324292" y="812800"/>
                </a:lnTo>
                <a:lnTo>
                  <a:pt x="1322692" y="800100"/>
                </a:lnTo>
                <a:close/>
              </a:path>
              <a:path w="2016759" h="1295400">
                <a:moveTo>
                  <a:pt x="1185799" y="800100"/>
                </a:moveTo>
                <a:lnTo>
                  <a:pt x="1182255" y="800100"/>
                </a:lnTo>
                <a:lnTo>
                  <a:pt x="1188007" y="807904"/>
                </a:lnTo>
                <a:lnTo>
                  <a:pt x="1185799" y="800100"/>
                </a:lnTo>
                <a:close/>
              </a:path>
              <a:path w="2016759" h="1295400">
                <a:moveTo>
                  <a:pt x="1180566" y="787400"/>
                </a:moveTo>
                <a:lnTo>
                  <a:pt x="1178242" y="787400"/>
                </a:lnTo>
                <a:lnTo>
                  <a:pt x="1179347" y="800100"/>
                </a:lnTo>
                <a:lnTo>
                  <a:pt x="1180566" y="787400"/>
                </a:lnTo>
                <a:close/>
              </a:path>
              <a:path w="2016759" h="1295400">
                <a:moveTo>
                  <a:pt x="1299552" y="787400"/>
                </a:moveTo>
                <a:lnTo>
                  <a:pt x="1188250" y="787400"/>
                </a:lnTo>
                <a:lnTo>
                  <a:pt x="1188351" y="800100"/>
                </a:lnTo>
                <a:lnTo>
                  <a:pt x="1302245" y="800100"/>
                </a:lnTo>
                <a:lnTo>
                  <a:pt x="1301556" y="795927"/>
                </a:lnTo>
                <a:lnTo>
                  <a:pt x="1299552" y="787400"/>
                </a:lnTo>
                <a:close/>
              </a:path>
              <a:path w="2016759" h="1295400">
                <a:moveTo>
                  <a:pt x="1301556" y="795927"/>
                </a:moveTo>
                <a:lnTo>
                  <a:pt x="1302245" y="800100"/>
                </a:lnTo>
                <a:lnTo>
                  <a:pt x="1302537" y="800100"/>
                </a:lnTo>
                <a:lnTo>
                  <a:pt x="1301556" y="795927"/>
                </a:lnTo>
                <a:close/>
              </a:path>
              <a:path w="2016759" h="1295400">
                <a:moveTo>
                  <a:pt x="1303464" y="787400"/>
                </a:moveTo>
                <a:lnTo>
                  <a:pt x="1300149" y="787400"/>
                </a:lnTo>
                <a:lnTo>
                  <a:pt x="1301556" y="795927"/>
                </a:lnTo>
                <a:lnTo>
                  <a:pt x="1302537" y="800100"/>
                </a:lnTo>
                <a:lnTo>
                  <a:pt x="1303782" y="800100"/>
                </a:lnTo>
                <a:lnTo>
                  <a:pt x="1303464" y="787400"/>
                </a:lnTo>
                <a:close/>
              </a:path>
              <a:path w="2016759" h="1295400">
                <a:moveTo>
                  <a:pt x="1329169" y="787400"/>
                </a:moveTo>
                <a:lnTo>
                  <a:pt x="1303947" y="787400"/>
                </a:lnTo>
                <a:lnTo>
                  <a:pt x="1306690" y="800100"/>
                </a:lnTo>
                <a:lnTo>
                  <a:pt x="1331925" y="800100"/>
                </a:lnTo>
                <a:lnTo>
                  <a:pt x="1329169" y="787400"/>
                </a:lnTo>
                <a:close/>
              </a:path>
              <a:path w="2016759" h="1295400">
                <a:moveTo>
                  <a:pt x="1164221" y="774700"/>
                </a:moveTo>
                <a:lnTo>
                  <a:pt x="1157782" y="774700"/>
                </a:lnTo>
                <a:lnTo>
                  <a:pt x="1156804" y="787400"/>
                </a:lnTo>
                <a:lnTo>
                  <a:pt x="1165250" y="787400"/>
                </a:lnTo>
                <a:lnTo>
                  <a:pt x="1164221" y="774700"/>
                </a:lnTo>
                <a:close/>
              </a:path>
              <a:path w="2016759" h="1295400">
                <a:moveTo>
                  <a:pt x="1247203" y="774700"/>
                </a:moveTo>
                <a:lnTo>
                  <a:pt x="1164221" y="774700"/>
                </a:lnTo>
                <a:lnTo>
                  <a:pt x="1168171" y="787400"/>
                </a:lnTo>
                <a:lnTo>
                  <a:pt x="1251165" y="787400"/>
                </a:lnTo>
                <a:lnTo>
                  <a:pt x="1251089" y="785145"/>
                </a:lnTo>
                <a:lnTo>
                  <a:pt x="1247203" y="774700"/>
                </a:lnTo>
                <a:close/>
              </a:path>
              <a:path w="2016759" h="1295400">
                <a:moveTo>
                  <a:pt x="1251089" y="785145"/>
                </a:moveTo>
                <a:lnTo>
                  <a:pt x="1251165" y="787400"/>
                </a:lnTo>
                <a:lnTo>
                  <a:pt x="1251927" y="787400"/>
                </a:lnTo>
                <a:lnTo>
                  <a:pt x="1251089" y="785145"/>
                </a:lnTo>
                <a:close/>
              </a:path>
              <a:path w="2016759" h="1295400">
                <a:moveTo>
                  <a:pt x="1252270" y="774700"/>
                </a:moveTo>
                <a:lnTo>
                  <a:pt x="1250734" y="774700"/>
                </a:lnTo>
                <a:lnTo>
                  <a:pt x="1251089" y="785145"/>
                </a:lnTo>
                <a:lnTo>
                  <a:pt x="1251927" y="787400"/>
                </a:lnTo>
                <a:lnTo>
                  <a:pt x="1253350" y="787400"/>
                </a:lnTo>
                <a:lnTo>
                  <a:pt x="1252270" y="774700"/>
                </a:lnTo>
                <a:close/>
              </a:path>
              <a:path w="2016759" h="1295400">
                <a:moveTo>
                  <a:pt x="1304785" y="774700"/>
                </a:moveTo>
                <a:lnTo>
                  <a:pt x="1256779" y="774700"/>
                </a:lnTo>
                <a:lnTo>
                  <a:pt x="1257655" y="787400"/>
                </a:lnTo>
                <a:lnTo>
                  <a:pt x="1302791" y="787400"/>
                </a:lnTo>
                <a:lnTo>
                  <a:pt x="1304785" y="774700"/>
                </a:lnTo>
                <a:close/>
              </a:path>
              <a:path w="2016759" h="1295400">
                <a:moveTo>
                  <a:pt x="1140599" y="762000"/>
                </a:moveTo>
                <a:lnTo>
                  <a:pt x="1139507" y="762000"/>
                </a:lnTo>
                <a:lnTo>
                  <a:pt x="1140790" y="774700"/>
                </a:lnTo>
                <a:lnTo>
                  <a:pt x="1145662" y="774700"/>
                </a:lnTo>
                <a:lnTo>
                  <a:pt x="1141411" y="763927"/>
                </a:lnTo>
                <a:lnTo>
                  <a:pt x="1140599" y="762000"/>
                </a:lnTo>
                <a:close/>
              </a:path>
              <a:path w="2016759" h="1295400">
                <a:moveTo>
                  <a:pt x="1141411" y="763927"/>
                </a:moveTo>
                <a:lnTo>
                  <a:pt x="1145662" y="774700"/>
                </a:lnTo>
                <a:lnTo>
                  <a:pt x="1145946" y="774700"/>
                </a:lnTo>
                <a:lnTo>
                  <a:pt x="1141411" y="763927"/>
                </a:lnTo>
                <a:close/>
              </a:path>
              <a:path w="2016759" h="1295400">
                <a:moveTo>
                  <a:pt x="1231366" y="762000"/>
                </a:moveTo>
                <a:lnTo>
                  <a:pt x="1140650" y="762000"/>
                </a:lnTo>
                <a:lnTo>
                  <a:pt x="1141411" y="763927"/>
                </a:lnTo>
                <a:lnTo>
                  <a:pt x="1145946" y="774700"/>
                </a:lnTo>
                <a:lnTo>
                  <a:pt x="1228940" y="774700"/>
                </a:lnTo>
                <a:lnTo>
                  <a:pt x="1232849" y="765481"/>
                </a:lnTo>
                <a:lnTo>
                  <a:pt x="1231366" y="762000"/>
                </a:lnTo>
                <a:close/>
              </a:path>
              <a:path w="2016759" h="1295400">
                <a:moveTo>
                  <a:pt x="1271139" y="762000"/>
                </a:moveTo>
                <a:lnTo>
                  <a:pt x="1234325" y="762000"/>
                </a:lnTo>
                <a:lnTo>
                  <a:pt x="1232849" y="765481"/>
                </a:lnTo>
                <a:lnTo>
                  <a:pt x="1236776" y="774700"/>
                </a:lnTo>
                <a:lnTo>
                  <a:pt x="1276489" y="774700"/>
                </a:lnTo>
                <a:lnTo>
                  <a:pt x="1271139" y="762000"/>
                </a:lnTo>
                <a:close/>
              </a:path>
              <a:path w="2016759" h="1295400">
                <a:moveTo>
                  <a:pt x="1287195" y="762000"/>
                </a:moveTo>
                <a:lnTo>
                  <a:pt x="1275651" y="762000"/>
                </a:lnTo>
                <a:lnTo>
                  <a:pt x="1276489" y="774700"/>
                </a:lnTo>
                <a:lnTo>
                  <a:pt x="1289037" y="774700"/>
                </a:lnTo>
                <a:lnTo>
                  <a:pt x="1287195" y="762000"/>
                </a:lnTo>
                <a:close/>
              </a:path>
              <a:path w="2016759" h="1295400">
                <a:moveTo>
                  <a:pt x="1234325" y="762000"/>
                </a:moveTo>
                <a:lnTo>
                  <a:pt x="1231366" y="762000"/>
                </a:lnTo>
                <a:lnTo>
                  <a:pt x="1232849" y="765481"/>
                </a:lnTo>
                <a:lnTo>
                  <a:pt x="1234325" y="762000"/>
                </a:lnTo>
                <a:close/>
              </a:path>
              <a:path w="2016759" h="1295400">
                <a:moveTo>
                  <a:pt x="1111783" y="749300"/>
                </a:moveTo>
                <a:lnTo>
                  <a:pt x="1111542" y="762000"/>
                </a:lnTo>
                <a:lnTo>
                  <a:pt x="1116571" y="762000"/>
                </a:lnTo>
                <a:lnTo>
                  <a:pt x="1111783" y="749300"/>
                </a:lnTo>
                <a:close/>
              </a:path>
              <a:path w="2016759" h="1295400">
                <a:moveTo>
                  <a:pt x="1119352" y="749300"/>
                </a:moveTo>
                <a:lnTo>
                  <a:pt x="1112253" y="749300"/>
                </a:lnTo>
                <a:lnTo>
                  <a:pt x="1117638" y="762000"/>
                </a:lnTo>
                <a:lnTo>
                  <a:pt x="1117841" y="762000"/>
                </a:lnTo>
                <a:lnTo>
                  <a:pt x="1119352" y="749300"/>
                </a:lnTo>
                <a:close/>
              </a:path>
              <a:path w="2016759" h="1295400">
                <a:moveTo>
                  <a:pt x="1146079" y="749300"/>
                </a:moveTo>
                <a:lnTo>
                  <a:pt x="1119352" y="749300"/>
                </a:lnTo>
                <a:lnTo>
                  <a:pt x="1126477" y="762000"/>
                </a:lnTo>
                <a:lnTo>
                  <a:pt x="1151293" y="762000"/>
                </a:lnTo>
                <a:lnTo>
                  <a:pt x="1150803" y="756949"/>
                </a:lnTo>
                <a:lnTo>
                  <a:pt x="1146079" y="749300"/>
                </a:lnTo>
                <a:close/>
              </a:path>
              <a:path w="2016759" h="1295400">
                <a:moveTo>
                  <a:pt x="1150803" y="756949"/>
                </a:moveTo>
                <a:lnTo>
                  <a:pt x="1151293" y="762000"/>
                </a:lnTo>
                <a:lnTo>
                  <a:pt x="1152893" y="762000"/>
                </a:lnTo>
                <a:lnTo>
                  <a:pt x="1152311" y="759392"/>
                </a:lnTo>
                <a:lnTo>
                  <a:pt x="1150803" y="756949"/>
                </a:lnTo>
                <a:close/>
              </a:path>
              <a:path w="2016759" h="1295400">
                <a:moveTo>
                  <a:pt x="1152311" y="759392"/>
                </a:moveTo>
                <a:lnTo>
                  <a:pt x="1152893" y="762000"/>
                </a:lnTo>
                <a:lnTo>
                  <a:pt x="1153922" y="762000"/>
                </a:lnTo>
                <a:lnTo>
                  <a:pt x="1152311" y="759392"/>
                </a:lnTo>
                <a:close/>
              </a:path>
              <a:path w="2016759" h="1295400">
                <a:moveTo>
                  <a:pt x="1270482" y="749300"/>
                </a:moveTo>
                <a:lnTo>
                  <a:pt x="1153007" y="749300"/>
                </a:lnTo>
                <a:lnTo>
                  <a:pt x="1155763" y="762000"/>
                </a:lnTo>
                <a:lnTo>
                  <a:pt x="1274343" y="762000"/>
                </a:lnTo>
                <a:lnTo>
                  <a:pt x="1270482" y="749300"/>
                </a:lnTo>
                <a:close/>
              </a:path>
              <a:path w="2016759" h="1295400">
                <a:moveTo>
                  <a:pt x="1150061" y="749300"/>
                </a:moveTo>
                <a:lnTo>
                  <a:pt x="1150803" y="756949"/>
                </a:lnTo>
                <a:lnTo>
                  <a:pt x="1152311" y="759392"/>
                </a:lnTo>
                <a:lnTo>
                  <a:pt x="1150061" y="749300"/>
                </a:lnTo>
                <a:close/>
              </a:path>
              <a:path w="2016759" h="1295400">
                <a:moveTo>
                  <a:pt x="1111351" y="736600"/>
                </a:moveTo>
                <a:lnTo>
                  <a:pt x="1105763" y="736600"/>
                </a:lnTo>
                <a:lnTo>
                  <a:pt x="1103871" y="749300"/>
                </a:lnTo>
                <a:lnTo>
                  <a:pt x="1124845" y="749300"/>
                </a:lnTo>
                <a:lnTo>
                  <a:pt x="1111351" y="736600"/>
                </a:lnTo>
                <a:close/>
              </a:path>
              <a:path w="2016759" h="1295400">
                <a:moveTo>
                  <a:pt x="1135354" y="736600"/>
                </a:moveTo>
                <a:lnTo>
                  <a:pt x="1132814" y="736600"/>
                </a:lnTo>
                <a:lnTo>
                  <a:pt x="1137297" y="749300"/>
                </a:lnTo>
                <a:lnTo>
                  <a:pt x="1136751" y="740344"/>
                </a:lnTo>
                <a:lnTo>
                  <a:pt x="1135354" y="736600"/>
                </a:lnTo>
                <a:close/>
              </a:path>
              <a:path w="2016759" h="1295400">
                <a:moveTo>
                  <a:pt x="1191348" y="736600"/>
                </a:moveTo>
                <a:lnTo>
                  <a:pt x="1136523" y="736600"/>
                </a:lnTo>
                <a:lnTo>
                  <a:pt x="1136751" y="740344"/>
                </a:lnTo>
                <a:lnTo>
                  <a:pt x="1140091" y="749300"/>
                </a:lnTo>
                <a:lnTo>
                  <a:pt x="1191044" y="749300"/>
                </a:lnTo>
                <a:lnTo>
                  <a:pt x="1191348" y="736600"/>
                </a:lnTo>
                <a:close/>
              </a:path>
              <a:path w="2016759" h="1295400">
                <a:moveTo>
                  <a:pt x="1193822" y="739992"/>
                </a:moveTo>
                <a:lnTo>
                  <a:pt x="1192593" y="749300"/>
                </a:lnTo>
                <a:lnTo>
                  <a:pt x="1196074" y="749300"/>
                </a:lnTo>
                <a:lnTo>
                  <a:pt x="1193822" y="739992"/>
                </a:lnTo>
                <a:close/>
              </a:path>
              <a:path w="2016759" h="1295400">
                <a:moveTo>
                  <a:pt x="1194269" y="736600"/>
                </a:moveTo>
                <a:lnTo>
                  <a:pt x="1193822" y="739992"/>
                </a:lnTo>
                <a:lnTo>
                  <a:pt x="1196074" y="749300"/>
                </a:lnTo>
                <a:lnTo>
                  <a:pt x="1196378" y="749300"/>
                </a:lnTo>
                <a:lnTo>
                  <a:pt x="1194269" y="736600"/>
                </a:lnTo>
                <a:close/>
              </a:path>
              <a:path w="2016759" h="1295400">
                <a:moveTo>
                  <a:pt x="1199502" y="736600"/>
                </a:moveTo>
                <a:lnTo>
                  <a:pt x="1194269" y="736600"/>
                </a:lnTo>
                <a:lnTo>
                  <a:pt x="1196378" y="749300"/>
                </a:lnTo>
                <a:lnTo>
                  <a:pt x="1198778" y="749300"/>
                </a:lnTo>
                <a:lnTo>
                  <a:pt x="1199502" y="736600"/>
                </a:lnTo>
                <a:close/>
              </a:path>
              <a:path w="2016759" h="1295400">
                <a:moveTo>
                  <a:pt x="1237437" y="736600"/>
                </a:moveTo>
                <a:lnTo>
                  <a:pt x="1199502" y="736600"/>
                </a:lnTo>
                <a:lnTo>
                  <a:pt x="1204683" y="749300"/>
                </a:lnTo>
                <a:lnTo>
                  <a:pt x="1238796" y="749300"/>
                </a:lnTo>
                <a:lnTo>
                  <a:pt x="1237437" y="736600"/>
                </a:lnTo>
                <a:close/>
              </a:path>
              <a:path w="2016759" h="1295400">
                <a:moveTo>
                  <a:pt x="1245235" y="736600"/>
                </a:moveTo>
                <a:lnTo>
                  <a:pt x="1239659" y="736600"/>
                </a:lnTo>
                <a:lnTo>
                  <a:pt x="1245641" y="749300"/>
                </a:lnTo>
                <a:lnTo>
                  <a:pt x="1252334" y="749300"/>
                </a:lnTo>
                <a:lnTo>
                  <a:pt x="1245235" y="736600"/>
                </a:lnTo>
                <a:close/>
              </a:path>
              <a:path w="2016759" h="1295400">
                <a:moveTo>
                  <a:pt x="1136523" y="736600"/>
                </a:moveTo>
                <a:lnTo>
                  <a:pt x="1135354" y="736600"/>
                </a:lnTo>
                <a:lnTo>
                  <a:pt x="1136751" y="740344"/>
                </a:lnTo>
                <a:lnTo>
                  <a:pt x="1136523" y="736600"/>
                </a:lnTo>
                <a:close/>
              </a:path>
              <a:path w="2016759" h="1295400">
                <a:moveTo>
                  <a:pt x="1194269" y="736600"/>
                </a:moveTo>
                <a:lnTo>
                  <a:pt x="1193000" y="736600"/>
                </a:lnTo>
                <a:lnTo>
                  <a:pt x="1193822" y="739992"/>
                </a:lnTo>
                <a:lnTo>
                  <a:pt x="1194269" y="736600"/>
                </a:lnTo>
                <a:close/>
              </a:path>
              <a:path w="2016759" h="1295400">
                <a:moveTo>
                  <a:pt x="1090422" y="723900"/>
                </a:moveTo>
                <a:lnTo>
                  <a:pt x="1073383" y="723900"/>
                </a:lnTo>
                <a:lnTo>
                  <a:pt x="1082006" y="736600"/>
                </a:lnTo>
                <a:lnTo>
                  <a:pt x="1100277" y="736600"/>
                </a:lnTo>
                <a:lnTo>
                  <a:pt x="1090422" y="723900"/>
                </a:lnTo>
                <a:close/>
              </a:path>
              <a:path w="2016759" h="1295400">
                <a:moveTo>
                  <a:pt x="1093711" y="723900"/>
                </a:moveTo>
                <a:lnTo>
                  <a:pt x="1090422" y="723900"/>
                </a:lnTo>
                <a:lnTo>
                  <a:pt x="1100277" y="736600"/>
                </a:lnTo>
                <a:lnTo>
                  <a:pt x="1093711" y="723900"/>
                </a:lnTo>
                <a:close/>
              </a:path>
              <a:path w="2016759" h="1295400">
                <a:moveTo>
                  <a:pt x="1101353" y="723900"/>
                </a:moveTo>
                <a:lnTo>
                  <a:pt x="1093711" y="723900"/>
                </a:lnTo>
                <a:lnTo>
                  <a:pt x="1100277" y="736600"/>
                </a:lnTo>
                <a:lnTo>
                  <a:pt x="1103698" y="736600"/>
                </a:lnTo>
                <a:lnTo>
                  <a:pt x="1101353" y="723900"/>
                </a:lnTo>
                <a:close/>
              </a:path>
              <a:path w="2016759" h="1295400">
                <a:moveTo>
                  <a:pt x="1181544" y="723900"/>
                </a:moveTo>
                <a:lnTo>
                  <a:pt x="1120152" y="723900"/>
                </a:lnTo>
                <a:lnTo>
                  <a:pt x="1121778" y="736600"/>
                </a:lnTo>
                <a:lnTo>
                  <a:pt x="1183055" y="736600"/>
                </a:lnTo>
                <a:lnTo>
                  <a:pt x="1181544" y="723900"/>
                </a:lnTo>
                <a:close/>
              </a:path>
              <a:path w="2016759" h="1295400">
                <a:moveTo>
                  <a:pt x="1210524" y="723900"/>
                </a:moveTo>
                <a:lnTo>
                  <a:pt x="1181544" y="723900"/>
                </a:lnTo>
                <a:lnTo>
                  <a:pt x="1187411" y="736600"/>
                </a:lnTo>
                <a:lnTo>
                  <a:pt x="1220939" y="736600"/>
                </a:lnTo>
                <a:lnTo>
                  <a:pt x="1210524" y="723900"/>
                </a:lnTo>
                <a:close/>
              </a:path>
              <a:path w="2016759" h="1295400">
                <a:moveTo>
                  <a:pt x="1227377" y="735530"/>
                </a:moveTo>
                <a:lnTo>
                  <a:pt x="1227353" y="736600"/>
                </a:lnTo>
                <a:lnTo>
                  <a:pt x="1227759" y="736600"/>
                </a:lnTo>
                <a:lnTo>
                  <a:pt x="1227377" y="735530"/>
                </a:lnTo>
                <a:close/>
              </a:path>
              <a:path w="2016759" h="1295400">
                <a:moveTo>
                  <a:pt x="1227645" y="723900"/>
                </a:moveTo>
                <a:lnTo>
                  <a:pt x="1223225" y="723900"/>
                </a:lnTo>
                <a:lnTo>
                  <a:pt x="1227377" y="735530"/>
                </a:lnTo>
                <a:lnTo>
                  <a:pt x="1227645" y="723900"/>
                </a:lnTo>
                <a:close/>
              </a:path>
              <a:path w="2016759" h="1295400">
                <a:moveTo>
                  <a:pt x="1053541" y="711200"/>
                </a:moveTo>
                <a:lnTo>
                  <a:pt x="1042085" y="711200"/>
                </a:lnTo>
                <a:lnTo>
                  <a:pt x="1050112" y="723900"/>
                </a:lnTo>
                <a:lnTo>
                  <a:pt x="1053541" y="711200"/>
                </a:lnTo>
                <a:close/>
              </a:path>
              <a:path w="2016759" h="1295400">
                <a:moveTo>
                  <a:pt x="1081862" y="711200"/>
                </a:moveTo>
                <a:lnTo>
                  <a:pt x="1057694" y="711200"/>
                </a:lnTo>
                <a:lnTo>
                  <a:pt x="1065034" y="723900"/>
                </a:lnTo>
                <a:lnTo>
                  <a:pt x="1081328" y="723900"/>
                </a:lnTo>
                <a:lnTo>
                  <a:pt x="1081862" y="711200"/>
                </a:lnTo>
                <a:close/>
              </a:path>
              <a:path w="2016759" h="1295400">
                <a:moveTo>
                  <a:pt x="1091336" y="711200"/>
                </a:moveTo>
                <a:lnTo>
                  <a:pt x="1087297" y="723900"/>
                </a:lnTo>
                <a:lnTo>
                  <a:pt x="1087488" y="723900"/>
                </a:lnTo>
                <a:lnTo>
                  <a:pt x="1091336" y="711200"/>
                </a:lnTo>
                <a:close/>
              </a:path>
              <a:path w="2016759" h="1295400">
                <a:moveTo>
                  <a:pt x="1097470" y="711200"/>
                </a:moveTo>
                <a:lnTo>
                  <a:pt x="1091336" y="711200"/>
                </a:lnTo>
                <a:lnTo>
                  <a:pt x="1094054" y="723900"/>
                </a:lnTo>
                <a:lnTo>
                  <a:pt x="1098664" y="723900"/>
                </a:lnTo>
                <a:lnTo>
                  <a:pt x="1097470" y="711200"/>
                </a:lnTo>
                <a:close/>
              </a:path>
              <a:path w="2016759" h="1295400">
                <a:moveTo>
                  <a:pt x="1100696" y="711200"/>
                </a:moveTo>
                <a:lnTo>
                  <a:pt x="1097470" y="711200"/>
                </a:lnTo>
                <a:lnTo>
                  <a:pt x="1100429" y="723900"/>
                </a:lnTo>
                <a:lnTo>
                  <a:pt x="1100696" y="711200"/>
                </a:lnTo>
                <a:close/>
              </a:path>
              <a:path w="2016759" h="1295400">
                <a:moveTo>
                  <a:pt x="1107095" y="711200"/>
                </a:moveTo>
                <a:lnTo>
                  <a:pt x="1101229" y="711200"/>
                </a:lnTo>
                <a:lnTo>
                  <a:pt x="1105687" y="723900"/>
                </a:lnTo>
                <a:lnTo>
                  <a:pt x="1112035" y="723900"/>
                </a:lnTo>
                <a:lnTo>
                  <a:pt x="1107095" y="711200"/>
                </a:lnTo>
                <a:close/>
              </a:path>
              <a:path w="2016759" h="1295400">
                <a:moveTo>
                  <a:pt x="1108011" y="711200"/>
                </a:moveTo>
                <a:lnTo>
                  <a:pt x="1107095" y="711200"/>
                </a:lnTo>
                <a:lnTo>
                  <a:pt x="1112035" y="723900"/>
                </a:lnTo>
                <a:lnTo>
                  <a:pt x="1114780" y="723900"/>
                </a:lnTo>
                <a:lnTo>
                  <a:pt x="1108011" y="711200"/>
                </a:lnTo>
                <a:close/>
              </a:path>
              <a:path w="2016759" h="1295400">
                <a:moveTo>
                  <a:pt x="1139451" y="711200"/>
                </a:moveTo>
                <a:lnTo>
                  <a:pt x="1108011" y="711200"/>
                </a:lnTo>
                <a:lnTo>
                  <a:pt x="1114780" y="723900"/>
                </a:lnTo>
                <a:lnTo>
                  <a:pt x="1142453" y="723900"/>
                </a:lnTo>
                <a:lnTo>
                  <a:pt x="1139451" y="711200"/>
                </a:lnTo>
                <a:close/>
              </a:path>
              <a:path w="2016759" h="1295400">
                <a:moveTo>
                  <a:pt x="1154379" y="711200"/>
                </a:moveTo>
                <a:lnTo>
                  <a:pt x="1141095" y="711200"/>
                </a:lnTo>
                <a:lnTo>
                  <a:pt x="1142453" y="723900"/>
                </a:lnTo>
                <a:lnTo>
                  <a:pt x="1157351" y="723900"/>
                </a:lnTo>
                <a:lnTo>
                  <a:pt x="1156473" y="716938"/>
                </a:lnTo>
                <a:lnTo>
                  <a:pt x="1154379" y="711200"/>
                </a:lnTo>
                <a:close/>
              </a:path>
              <a:path w="2016759" h="1295400">
                <a:moveTo>
                  <a:pt x="1156846" y="711200"/>
                </a:moveTo>
                <a:lnTo>
                  <a:pt x="1155750" y="711200"/>
                </a:lnTo>
                <a:lnTo>
                  <a:pt x="1156473" y="716938"/>
                </a:lnTo>
                <a:lnTo>
                  <a:pt x="1159014" y="723900"/>
                </a:lnTo>
                <a:lnTo>
                  <a:pt x="1161945" y="723900"/>
                </a:lnTo>
                <a:lnTo>
                  <a:pt x="1156846" y="711200"/>
                </a:lnTo>
                <a:close/>
              </a:path>
              <a:path w="2016759" h="1295400">
                <a:moveTo>
                  <a:pt x="1191530" y="711200"/>
                </a:moveTo>
                <a:lnTo>
                  <a:pt x="1158925" y="711200"/>
                </a:lnTo>
                <a:lnTo>
                  <a:pt x="1166152" y="723900"/>
                </a:lnTo>
                <a:lnTo>
                  <a:pt x="1200811" y="723900"/>
                </a:lnTo>
                <a:lnTo>
                  <a:pt x="1191530" y="711200"/>
                </a:lnTo>
                <a:close/>
              </a:path>
              <a:path w="2016759" h="1295400">
                <a:moveTo>
                  <a:pt x="1155750" y="711200"/>
                </a:moveTo>
                <a:lnTo>
                  <a:pt x="1154379" y="711200"/>
                </a:lnTo>
                <a:lnTo>
                  <a:pt x="1156473" y="716938"/>
                </a:lnTo>
                <a:lnTo>
                  <a:pt x="1155750" y="711200"/>
                </a:lnTo>
                <a:close/>
              </a:path>
              <a:path w="2016759" h="1295400">
                <a:moveTo>
                  <a:pt x="1032998" y="708554"/>
                </a:moveTo>
                <a:lnTo>
                  <a:pt x="1032344" y="711200"/>
                </a:lnTo>
                <a:lnTo>
                  <a:pt x="1033868" y="711200"/>
                </a:lnTo>
                <a:lnTo>
                  <a:pt x="1032998" y="708554"/>
                </a:lnTo>
                <a:close/>
              </a:path>
              <a:path w="2016759" h="1295400">
                <a:moveTo>
                  <a:pt x="1062926" y="698500"/>
                </a:moveTo>
                <a:lnTo>
                  <a:pt x="1035481" y="698500"/>
                </a:lnTo>
                <a:lnTo>
                  <a:pt x="1039444" y="711200"/>
                </a:lnTo>
                <a:lnTo>
                  <a:pt x="1066558" y="711200"/>
                </a:lnTo>
                <a:lnTo>
                  <a:pt x="1062926" y="698500"/>
                </a:lnTo>
                <a:close/>
              </a:path>
              <a:path w="2016759" h="1295400">
                <a:moveTo>
                  <a:pt x="1063434" y="698500"/>
                </a:moveTo>
                <a:lnTo>
                  <a:pt x="1066558" y="711200"/>
                </a:lnTo>
                <a:lnTo>
                  <a:pt x="1072375" y="711200"/>
                </a:lnTo>
                <a:lnTo>
                  <a:pt x="1072591" y="710391"/>
                </a:lnTo>
                <a:lnTo>
                  <a:pt x="1063434" y="698500"/>
                </a:lnTo>
                <a:close/>
              </a:path>
              <a:path w="2016759" h="1295400">
                <a:moveTo>
                  <a:pt x="1072598" y="710400"/>
                </a:moveTo>
                <a:lnTo>
                  <a:pt x="1072375" y="711200"/>
                </a:lnTo>
                <a:lnTo>
                  <a:pt x="1073213" y="711200"/>
                </a:lnTo>
                <a:lnTo>
                  <a:pt x="1072598" y="710400"/>
                </a:lnTo>
                <a:close/>
              </a:path>
              <a:path w="2016759" h="1295400">
                <a:moveTo>
                  <a:pt x="1073446" y="707361"/>
                </a:moveTo>
                <a:lnTo>
                  <a:pt x="1072775" y="709764"/>
                </a:lnTo>
                <a:lnTo>
                  <a:pt x="1073213" y="711200"/>
                </a:lnTo>
                <a:lnTo>
                  <a:pt x="1074267" y="711200"/>
                </a:lnTo>
                <a:lnTo>
                  <a:pt x="1073446" y="707361"/>
                </a:lnTo>
                <a:close/>
              </a:path>
              <a:path w="2016759" h="1295400">
                <a:moveTo>
                  <a:pt x="1088986" y="698500"/>
                </a:moveTo>
                <a:lnTo>
                  <a:pt x="1075918" y="698500"/>
                </a:lnTo>
                <a:lnTo>
                  <a:pt x="1077696" y="711200"/>
                </a:lnTo>
                <a:lnTo>
                  <a:pt x="1094092" y="711200"/>
                </a:lnTo>
                <a:lnTo>
                  <a:pt x="1091666" y="702247"/>
                </a:lnTo>
                <a:lnTo>
                  <a:pt x="1088986" y="698500"/>
                </a:lnTo>
                <a:close/>
              </a:path>
              <a:path w="2016759" h="1295400">
                <a:moveTo>
                  <a:pt x="1091666" y="702247"/>
                </a:moveTo>
                <a:lnTo>
                  <a:pt x="1094092" y="711200"/>
                </a:lnTo>
                <a:lnTo>
                  <a:pt x="1098067" y="711200"/>
                </a:lnTo>
                <a:lnTo>
                  <a:pt x="1091666" y="702247"/>
                </a:lnTo>
                <a:close/>
              </a:path>
              <a:path w="2016759" h="1295400">
                <a:moveTo>
                  <a:pt x="1123238" y="698500"/>
                </a:moveTo>
                <a:lnTo>
                  <a:pt x="1090650" y="698500"/>
                </a:lnTo>
                <a:lnTo>
                  <a:pt x="1091666" y="702247"/>
                </a:lnTo>
                <a:lnTo>
                  <a:pt x="1098067" y="711200"/>
                </a:lnTo>
                <a:lnTo>
                  <a:pt x="1126985" y="711200"/>
                </a:lnTo>
                <a:lnTo>
                  <a:pt x="1123238" y="698500"/>
                </a:lnTo>
                <a:close/>
              </a:path>
              <a:path w="2016759" h="1295400">
                <a:moveTo>
                  <a:pt x="1174229" y="698500"/>
                </a:moveTo>
                <a:lnTo>
                  <a:pt x="1134860" y="698500"/>
                </a:lnTo>
                <a:lnTo>
                  <a:pt x="1134948" y="711200"/>
                </a:lnTo>
                <a:lnTo>
                  <a:pt x="1178725" y="711200"/>
                </a:lnTo>
                <a:lnTo>
                  <a:pt x="1174229" y="698500"/>
                </a:lnTo>
                <a:close/>
              </a:path>
              <a:path w="2016759" h="1295400">
                <a:moveTo>
                  <a:pt x="1072766" y="709734"/>
                </a:moveTo>
                <a:lnTo>
                  <a:pt x="1072598" y="710400"/>
                </a:lnTo>
                <a:lnTo>
                  <a:pt x="1072775" y="709764"/>
                </a:lnTo>
                <a:close/>
              </a:path>
              <a:path w="2016759" h="1295400">
                <a:moveTo>
                  <a:pt x="1073425" y="707265"/>
                </a:moveTo>
                <a:lnTo>
                  <a:pt x="1072766" y="709734"/>
                </a:lnTo>
                <a:lnTo>
                  <a:pt x="1073446" y="707361"/>
                </a:lnTo>
                <a:close/>
              </a:path>
              <a:path w="2016759" h="1295400">
                <a:moveTo>
                  <a:pt x="1071549" y="698500"/>
                </a:moveTo>
                <a:lnTo>
                  <a:pt x="1069339" y="698500"/>
                </a:lnTo>
                <a:lnTo>
                  <a:pt x="1072766" y="709734"/>
                </a:lnTo>
                <a:lnTo>
                  <a:pt x="1073425" y="707265"/>
                </a:lnTo>
                <a:lnTo>
                  <a:pt x="1071549" y="698500"/>
                </a:lnTo>
                <a:close/>
              </a:path>
              <a:path w="2016759" h="1295400">
                <a:moveTo>
                  <a:pt x="1035481" y="698500"/>
                </a:moveTo>
                <a:lnTo>
                  <a:pt x="1029690" y="698500"/>
                </a:lnTo>
                <a:lnTo>
                  <a:pt x="1032998" y="708554"/>
                </a:lnTo>
                <a:lnTo>
                  <a:pt x="1035481" y="698500"/>
                </a:lnTo>
                <a:close/>
              </a:path>
              <a:path w="2016759" h="1295400">
                <a:moveTo>
                  <a:pt x="1075918" y="698500"/>
                </a:moveTo>
                <a:lnTo>
                  <a:pt x="1075766" y="698500"/>
                </a:lnTo>
                <a:lnTo>
                  <a:pt x="1073425" y="707265"/>
                </a:lnTo>
                <a:lnTo>
                  <a:pt x="1075918" y="698500"/>
                </a:lnTo>
                <a:close/>
              </a:path>
              <a:path w="2016759" h="1295400">
                <a:moveTo>
                  <a:pt x="1049197" y="685800"/>
                </a:moveTo>
                <a:lnTo>
                  <a:pt x="1011987" y="685800"/>
                </a:lnTo>
                <a:lnTo>
                  <a:pt x="1016504" y="698500"/>
                </a:lnTo>
                <a:lnTo>
                  <a:pt x="1047737" y="698500"/>
                </a:lnTo>
                <a:lnTo>
                  <a:pt x="1049197" y="685800"/>
                </a:lnTo>
                <a:close/>
              </a:path>
              <a:path w="2016759" h="1295400">
                <a:moveTo>
                  <a:pt x="1055039" y="685800"/>
                </a:moveTo>
                <a:lnTo>
                  <a:pt x="1052830" y="685800"/>
                </a:lnTo>
                <a:lnTo>
                  <a:pt x="1058049" y="698500"/>
                </a:lnTo>
                <a:lnTo>
                  <a:pt x="1056558" y="689234"/>
                </a:lnTo>
                <a:lnTo>
                  <a:pt x="1055039" y="685800"/>
                </a:lnTo>
                <a:close/>
              </a:path>
              <a:path w="2016759" h="1295400">
                <a:moveTo>
                  <a:pt x="1056405" y="688290"/>
                </a:moveTo>
                <a:lnTo>
                  <a:pt x="1056558" y="689234"/>
                </a:lnTo>
                <a:lnTo>
                  <a:pt x="1060653" y="698500"/>
                </a:lnTo>
                <a:lnTo>
                  <a:pt x="1056405" y="688290"/>
                </a:lnTo>
                <a:close/>
              </a:path>
              <a:path w="2016759" h="1295400">
                <a:moveTo>
                  <a:pt x="1101839" y="685800"/>
                </a:moveTo>
                <a:lnTo>
                  <a:pt x="1056005" y="685800"/>
                </a:lnTo>
                <a:lnTo>
                  <a:pt x="1061262" y="698500"/>
                </a:lnTo>
                <a:lnTo>
                  <a:pt x="1103896" y="698500"/>
                </a:lnTo>
                <a:lnTo>
                  <a:pt x="1103987" y="698147"/>
                </a:lnTo>
                <a:lnTo>
                  <a:pt x="1101839" y="685800"/>
                </a:lnTo>
                <a:close/>
              </a:path>
              <a:path w="2016759" h="1295400">
                <a:moveTo>
                  <a:pt x="1103987" y="698147"/>
                </a:moveTo>
                <a:lnTo>
                  <a:pt x="1103896" y="698500"/>
                </a:lnTo>
                <a:lnTo>
                  <a:pt x="1104049" y="698500"/>
                </a:lnTo>
                <a:lnTo>
                  <a:pt x="1103987" y="698147"/>
                </a:lnTo>
                <a:close/>
              </a:path>
              <a:path w="2016759" h="1295400">
                <a:moveTo>
                  <a:pt x="1116761" y="685800"/>
                </a:moveTo>
                <a:lnTo>
                  <a:pt x="1107173" y="685800"/>
                </a:lnTo>
                <a:lnTo>
                  <a:pt x="1103987" y="698147"/>
                </a:lnTo>
                <a:lnTo>
                  <a:pt x="1104049" y="698500"/>
                </a:lnTo>
                <a:lnTo>
                  <a:pt x="1122616" y="698500"/>
                </a:lnTo>
                <a:lnTo>
                  <a:pt x="1116761" y="685800"/>
                </a:lnTo>
                <a:close/>
              </a:path>
              <a:path w="2016759" h="1295400">
                <a:moveTo>
                  <a:pt x="1155700" y="685800"/>
                </a:moveTo>
                <a:lnTo>
                  <a:pt x="1128153" y="685800"/>
                </a:lnTo>
                <a:lnTo>
                  <a:pt x="1126261" y="698500"/>
                </a:lnTo>
                <a:lnTo>
                  <a:pt x="1158214" y="698500"/>
                </a:lnTo>
                <a:lnTo>
                  <a:pt x="1155700" y="685800"/>
                </a:lnTo>
                <a:close/>
              </a:path>
              <a:path w="2016759" h="1295400">
                <a:moveTo>
                  <a:pt x="1055370" y="685800"/>
                </a:moveTo>
                <a:lnTo>
                  <a:pt x="1055039" y="685800"/>
                </a:lnTo>
                <a:lnTo>
                  <a:pt x="1056558" y="689234"/>
                </a:lnTo>
                <a:lnTo>
                  <a:pt x="1056405" y="688290"/>
                </a:lnTo>
                <a:lnTo>
                  <a:pt x="1055370" y="685800"/>
                </a:lnTo>
                <a:close/>
              </a:path>
              <a:path w="2016759" h="1295400">
                <a:moveTo>
                  <a:pt x="1056005" y="685800"/>
                </a:moveTo>
                <a:lnTo>
                  <a:pt x="1055370" y="685800"/>
                </a:lnTo>
                <a:lnTo>
                  <a:pt x="1056405" y="688290"/>
                </a:lnTo>
                <a:lnTo>
                  <a:pt x="1056005" y="685800"/>
                </a:lnTo>
                <a:close/>
              </a:path>
              <a:path w="2016759" h="1295400">
                <a:moveTo>
                  <a:pt x="1035545" y="673100"/>
                </a:moveTo>
                <a:lnTo>
                  <a:pt x="992129" y="673100"/>
                </a:lnTo>
                <a:lnTo>
                  <a:pt x="998397" y="685800"/>
                </a:lnTo>
                <a:lnTo>
                  <a:pt x="1036510" y="685800"/>
                </a:lnTo>
                <a:lnTo>
                  <a:pt x="1035545" y="673100"/>
                </a:lnTo>
                <a:close/>
              </a:path>
              <a:path w="2016759" h="1295400">
                <a:moveTo>
                  <a:pt x="1072870" y="673100"/>
                </a:moveTo>
                <a:lnTo>
                  <a:pt x="1036662" y="673100"/>
                </a:lnTo>
                <a:lnTo>
                  <a:pt x="1042035" y="685800"/>
                </a:lnTo>
                <a:lnTo>
                  <a:pt x="1079119" y="685800"/>
                </a:lnTo>
                <a:lnTo>
                  <a:pt x="1072870" y="673100"/>
                </a:lnTo>
                <a:close/>
              </a:path>
              <a:path w="2016759" h="1295400">
                <a:moveTo>
                  <a:pt x="1079487" y="673100"/>
                </a:moveTo>
                <a:lnTo>
                  <a:pt x="1079119" y="685800"/>
                </a:lnTo>
                <a:lnTo>
                  <a:pt x="1084986" y="685800"/>
                </a:lnTo>
                <a:lnTo>
                  <a:pt x="1079487" y="673100"/>
                </a:lnTo>
                <a:close/>
              </a:path>
              <a:path w="2016759" h="1295400">
                <a:moveTo>
                  <a:pt x="1091793" y="673100"/>
                </a:moveTo>
                <a:lnTo>
                  <a:pt x="1086624" y="673100"/>
                </a:lnTo>
                <a:lnTo>
                  <a:pt x="1095095" y="685800"/>
                </a:lnTo>
                <a:lnTo>
                  <a:pt x="1091793" y="673100"/>
                </a:lnTo>
                <a:close/>
              </a:path>
              <a:path w="2016759" h="1295400">
                <a:moveTo>
                  <a:pt x="1127887" y="673100"/>
                </a:moveTo>
                <a:lnTo>
                  <a:pt x="1093533" y="673100"/>
                </a:lnTo>
                <a:lnTo>
                  <a:pt x="1097572" y="685800"/>
                </a:lnTo>
                <a:lnTo>
                  <a:pt x="1135392" y="685800"/>
                </a:lnTo>
                <a:lnTo>
                  <a:pt x="1127887" y="673100"/>
                </a:lnTo>
                <a:close/>
              </a:path>
              <a:path w="2016759" h="1295400">
                <a:moveTo>
                  <a:pt x="1016660" y="660400"/>
                </a:moveTo>
                <a:lnTo>
                  <a:pt x="973061" y="660400"/>
                </a:lnTo>
                <a:lnTo>
                  <a:pt x="981189" y="673100"/>
                </a:lnTo>
                <a:lnTo>
                  <a:pt x="1017117" y="673100"/>
                </a:lnTo>
                <a:lnTo>
                  <a:pt x="1016660" y="660400"/>
                </a:lnTo>
                <a:close/>
              </a:path>
              <a:path w="2016759" h="1295400">
                <a:moveTo>
                  <a:pt x="1063596" y="660400"/>
                </a:moveTo>
                <a:lnTo>
                  <a:pt x="1016660" y="660400"/>
                </a:lnTo>
                <a:lnTo>
                  <a:pt x="1021969" y="673100"/>
                </a:lnTo>
                <a:lnTo>
                  <a:pt x="1065110" y="673100"/>
                </a:lnTo>
                <a:lnTo>
                  <a:pt x="1065847" y="666961"/>
                </a:lnTo>
                <a:lnTo>
                  <a:pt x="1063596" y="660400"/>
                </a:lnTo>
                <a:close/>
              </a:path>
              <a:path w="2016759" h="1295400">
                <a:moveTo>
                  <a:pt x="1065847" y="666961"/>
                </a:moveTo>
                <a:lnTo>
                  <a:pt x="1065110" y="673100"/>
                </a:lnTo>
                <a:lnTo>
                  <a:pt x="1067954" y="673100"/>
                </a:lnTo>
                <a:lnTo>
                  <a:pt x="1065847" y="666961"/>
                </a:lnTo>
                <a:close/>
              </a:path>
              <a:path w="2016759" h="1295400">
                <a:moveTo>
                  <a:pt x="1069428" y="660400"/>
                </a:moveTo>
                <a:lnTo>
                  <a:pt x="1066634" y="660400"/>
                </a:lnTo>
                <a:lnTo>
                  <a:pt x="1065847" y="666961"/>
                </a:lnTo>
                <a:lnTo>
                  <a:pt x="1067954" y="673100"/>
                </a:lnTo>
                <a:lnTo>
                  <a:pt x="1070495" y="673100"/>
                </a:lnTo>
                <a:lnTo>
                  <a:pt x="1069428" y="660400"/>
                </a:lnTo>
                <a:close/>
              </a:path>
              <a:path w="2016759" h="1295400">
                <a:moveTo>
                  <a:pt x="1075450" y="673030"/>
                </a:moveTo>
                <a:close/>
              </a:path>
              <a:path w="2016759" h="1295400">
                <a:moveTo>
                  <a:pt x="1075689" y="660400"/>
                </a:moveTo>
                <a:lnTo>
                  <a:pt x="1075565" y="666961"/>
                </a:lnTo>
                <a:lnTo>
                  <a:pt x="1075474" y="673100"/>
                </a:lnTo>
                <a:lnTo>
                  <a:pt x="1076700" y="663669"/>
                </a:lnTo>
                <a:lnTo>
                  <a:pt x="1075689" y="660400"/>
                </a:lnTo>
                <a:close/>
              </a:path>
              <a:path w="2016759" h="1295400">
                <a:moveTo>
                  <a:pt x="1076700" y="663669"/>
                </a:moveTo>
                <a:lnTo>
                  <a:pt x="1075474" y="673100"/>
                </a:lnTo>
                <a:lnTo>
                  <a:pt x="1079614" y="673100"/>
                </a:lnTo>
                <a:lnTo>
                  <a:pt x="1076700" y="663669"/>
                </a:lnTo>
                <a:close/>
              </a:path>
              <a:path w="2016759" h="1295400">
                <a:moveTo>
                  <a:pt x="1082351" y="660400"/>
                </a:moveTo>
                <a:lnTo>
                  <a:pt x="1077125" y="660400"/>
                </a:lnTo>
                <a:lnTo>
                  <a:pt x="1079614" y="673100"/>
                </a:lnTo>
                <a:lnTo>
                  <a:pt x="1080641" y="673100"/>
                </a:lnTo>
                <a:lnTo>
                  <a:pt x="1082351" y="660400"/>
                </a:lnTo>
                <a:close/>
              </a:path>
              <a:path w="2016759" h="1295400">
                <a:moveTo>
                  <a:pt x="1098499" y="660400"/>
                </a:moveTo>
                <a:lnTo>
                  <a:pt x="1082351" y="660400"/>
                </a:lnTo>
                <a:lnTo>
                  <a:pt x="1086129" y="673100"/>
                </a:lnTo>
                <a:lnTo>
                  <a:pt x="1101839" y="673100"/>
                </a:lnTo>
                <a:lnTo>
                  <a:pt x="1098499" y="660400"/>
                </a:lnTo>
                <a:close/>
              </a:path>
              <a:path w="2016759" h="1295400">
                <a:moveTo>
                  <a:pt x="1103358" y="662697"/>
                </a:moveTo>
                <a:lnTo>
                  <a:pt x="1101839" y="673100"/>
                </a:lnTo>
                <a:lnTo>
                  <a:pt x="1112532" y="673100"/>
                </a:lnTo>
                <a:lnTo>
                  <a:pt x="1103358" y="662697"/>
                </a:lnTo>
                <a:close/>
              </a:path>
              <a:path w="2016759" h="1295400">
                <a:moveTo>
                  <a:pt x="1075689" y="660400"/>
                </a:moveTo>
                <a:lnTo>
                  <a:pt x="1071079" y="660400"/>
                </a:lnTo>
                <a:lnTo>
                  <a:pt x="1075450" y="673030"/>
                </a:lnTo>
                <a:lnTo>
                  <a:pt x="1075689" y="660400"/>
                </a:lnTo>
                <a:close/>
              </a:path>
              <a:path w="2016759" h="1295400">
                <a:moveTo>
                  <a:pt x="1077125" y="660400"/>
                </a:moveTo>
                <a:lnTo>
                  <a:pt x="1075689" y="660400"/>
                </a:lnTo>
                <a:lnTo>
                  <a:pt x="1076700" y="663669"/>
                </a:lnTo>
                <a:lnTo>
                  <a:pt x="1077125" y="660400"/>
                </a:lnTo>
                <a:close/>
              </a:path>
              <a:path w="2016759" h="1295400">
                <a:moveTo>
                  <a:pt x="1103693" y="660400"/>
                </a:moveTo>
                <a:lnTo>
                  <a:pt x="1101331" y="660400"/>
                </a:lnTo>
                <a:lnTo>
                  <a:pt x="1103358" y="662697"/>
                </a:lnTo>
                <a:lnTo>
                  <a:pt x="1103693" y="660400"/>
                </a:lnTo>
                <a:close/>
              </a:path>
              <a:path w="2016759" h="1295400">
                <a:moveTo>
                  <a:pt x="957580" y="647700"/>
                </a:moveTo>
                <a:lnTo>
                  <a:pt x="955090" y="647700"/>
                </a:lnTo>
                <a:lnTo>
                  <a:pt x="958608" y="660400"/>
                </a:lnTo>
                <a:lnTo>
                  <a:pt x="957580" y="647700"/>
                </a:lnTo>
                <a:close/>
              </a:path>
              <a:path w="2016759" h="1295400">
                <a:moveTo>
                  <a:pt x="1037882" y="647700"/>
                </a:moveTo>
                <a:lnTo>
                  <a:pt x="964209" y="647700"/>
                </a:lnTo>
                <a:lnTo>
                  <a:pt x="964336" y="660400"/>
                </a:lnTo>
                <a:lnTo>
                  <a:pt x="1039850" y="660400"/>
                </a:lnTo>
                <a:lnTo>
                  <a:pt x="1037882" y="647700"/>
                </a:lnTo>
                <a:close/>
              </a:path>
              <a:path w="2016759" h="1295400">
                <a:moveTo>
                  <a:pt x="1040574" y="647700"/>
                </a:moveTo>
                <a:lnTo>
                  <a:pt x="1039380" y="647700"/>
                </a:lnTo>
                <a:lnTo>
                  <a:pt x="1040396" y="660400"/>
                </a:lnTo>
                <a:lnTo>
                  <a:pt x="1040574" y="647700"/>
                </a:lnTo>
                <a:close/>
              </a:path>
              <a:path w="2016759" h="1295400">
                <a:moveTo>
                  <a:pt x="1042047" y="647700"/>
                </a:moveTo>
                <a:lnTo>
                  <a:pt x="1043393" y="660400"/>
                </a:lnTo>
                <a:lnTo>
                  <a:pt x="1049388" y="660400"/>
                </a:lnTo>
                <a:lnTo>
                  <a:pt x="1042047" y="647700"/>
                </a:lnTo>
                <a:close/>
              </a:path>
              <a:path w="2016759" h="1295400">
                <a:moveTo>
                  <a:pt x="1060577" y="647700"/>
                </a:moveTo>
                <a:lnTo>
                  <a:pt x="1053566" y="647700"/>
                </a:lnTo>
                <a:lnTo>
                  <a:pt x="1058202" y="660400"/>
                </a:lnTo>
                <a:lnTo>
                  <a:pt x="1060577" y="647700"/>
                </a:lnTo>
                <a:close/>
              </a:path>
              <a:path w="2016759" h="1295400">
                <a:moveTo>
                  <a:pt x="1064488" y="647700"/>
                </a:moveTo>
                <a:lnTo>
                  <a:pt x="1060577" y="647700"/>
                </a:lnTo>
                <a:lnTo>
                  <a:pt x="1065415" y="660400"/>
                </a:lnTo>
                <a:lnTo>
                  <a:pt x="1064488" y="647700"/>
                </a:lnTo>
                <a:close/>
              </a:path>
              <a:path w="2016759" h="1295400">
                <a:moveTo>
                  <a:pt x="1081557" y="647700"/>
                </a:moveTo>
                <a:lnTo>
                  <a:pt x="1067705" y="647700"/>
                </a:lnTo>
                <a:lnTo>
                  <a:pt x="1067528" y="660400"/>
                </a:lnTo>
                <a:lnTo>
                  <a:pt x="1078788" y="660400"/>
                </a:lnTo>
                <a:lnTo>
                  <a:pt x="1081557" y="647700"/>
                </a:lnTo>
                <a:close/>
              </a:path>
              <a:path w="2016759" h="1295400">
                <a:moveTo>
                  <a:pt x="1086904" y="647700"/>
                </a:moveTo>
                <a:lnTo>
                  <a:pt x="1084262" y="647700"/>
                </a:lnTo>
                <a:lnTo>
                  <a:pt x="1083538" y="660400"/>
                </a:lnTo>
                <a:lnTo>
                  <a:pt x="1097203" y="660400"/>
                </a:lnTo>
                <a:lnTo>
                  <a:pt x="1086904" y="647700"/>
                </a:lnTo>
                <a:close/>
              </a:path>
              <a:path w="2016759" h="1295400">
                <a:moveTo>
                  <a:pt x="944270" y="635000"/>
                </a:moveTo>
                <a:lnTo>
                  <a:pt x="936866" y="635000"/>
                </a:lnTo>
                <a:lnTo>
                  <a:pt x="936193" y="647700"/>
                </a:lnTo>
                <a:lnTo>
                  <a:pt x="949134" y="647700"/>
                </a:lnTo>
                <a:lnTo>
                  <a:pt x="948893" y="645603"/>
                </a:lnTo>
                <a:lnTo>
                  <a:pt x="944270" y="635000"/>
                </a:lnTo>
                <a:close/>
              </a:path>
              <a:path w="2016759" h="1295400">
                <a:moveTo>
                  <a:pt x="948893" y="645603"/>
                </a:moveTo>
                <a:lnTo>
                  <a:pt x="949134" y="647700"/>
                </a:lnTo>
                <a:lnTo>
                  <a:pt x="949807" y="647700"/>
                </a:lnTo>
                <a:lnTo>
                  <a:pt x="948893" y="645603"/>
                </a:lnTo>
                <a:close/>
              </a:path>
              <a:path w="2016759" h="1295400">
                <a:moveTo>
                  <a:pt x="1033272" y="635000"/>
                </a:moveTo>
                <a:lnTo>
                  <a:pt x="947674" y="635000"/>
                </a:lnTo>
                <a:lnTo>
                  <a:pt x="948893" y="645603"/>
                </a:lnTo>
                <a:lnTo>
                  <a:pt x="949807" y="647700"/>
                </a:lnTo>
                <a:lnTo>
                  <a:pt x="1034719" y="647700"/>
                </a:lnTo>
                <a:lnTo>
                  <a:pt x="1033940" y="637018"/>
                </a:lnTo>
                <a:lnTo>
                  <a:pt x="1033272" y="635000"/>
                </a:lnTo>
                <a:close/>
              </a:path>
              <a:path w="2016759" h="1295400">
                <a:moveTo>
                  <a:pt x="1061821" y="635000"/>
                </a:moveTo>
                <a:lnTo>
                  <a:pt x="1033792" y="635000"/>
                </a:lnTo>
                <a:lnTo>
                  <a:pt x="1033940" y="637018"/>
                </a:lnTo>
                <a:lnTo>
                  <a:pt x="1037475" y="647700"/>
                </a:lnTo>
                <a:lnTo>
                  <a:pt x="1066304" y="647700"/>
                </a:lnTo>
                <a:lnTo>
                  <a:pt x="1061821" y="635000"/>
                </a:lnTo>
                <a:close/>
              </a:path>
              <a:path w="2016759" h="1295400">
                <a:moveTo>
                  <a:pt x="1033792" y="635000"/>
                </a:moveTo>
                <a:lnTo>
                  <a:pt x="1033272" y="635000"/>
                </a:lnTo>
                <a:lnTo>
                  <a:pt x="1033940" y="637018"/>
                </a:lnTo>
                <a:lnTo>
                  <a:pt x="1033792" y="635000"/>
                </a:lnTo>
                <a:close/>
              </a:path>
              <a:path w="2016759" h="1295400">
                <a:moveTo>
                  <a:pt x="922502" y="622300"/>
                </a:moveTo>
                <a:lnTo>
                  <a:pt x="919094" y="622300"/>
                </a:lnTo>
                <a:lnTo>
                  <a:pt x="921994" y="635000"/>
                </a:lnTo>
                <a:lnTo>
                  <a:pt x="927341" y="635000"/>
                </a:lnTo>
                <a:lnTo>
                  <a:pt x="922502" y="622300"/>
                </a:lnTo>
                <a:close/>
              </a:path>
              <a:path w="2016759" h="1295400">
                <a:moveTo>
                  <a:pt x="932459" y="622300"/>
                </a:moveTo>
                <a:lnTo>
                  <a:pt x="927188" y="622300"/>
                </a:lnTo>
                <a:lnTo>
                  <a:pt x="927862" y="635000"/>
                </a:lnTo>
                <a:lnTo>
                  <a:pt x="930249" y="635000"/>
                </a:lnTo>
                <a:lnTo>
                  <a:pt x="932459" y="622300"/>
                </a:lnTo>
                <a:close/>
              </a:path>
              <a:path w="2016759" h="1295400">
                <a:moveTo>
                  <a:pt x="937488" y="622300"/>
                </a:moveTo>
                <a:lnTo>
                  <a:pt x="932942" y="622300"/>
                </a:lnTo>
                <a:lnTo>
                  <a:pt x="936180" y="635000"/>
                </a:lnTo>
                <a:lnTo>
                  <a:pt x="937488" y="622300"/>
                </a:lnTo>
                <a:close/>
              </a:path>
              <a:path w="2016759" h="1295400">
                <a:moveTo>
                  <a:pt x="949807" y="622300"/>
                </a:moveTo>
                <a:lnTo>
                  <a:pt x="937488" y="622300"/>
                </a:lnTo>
                <a:lnTo>
                  <a:pt x="940854" y="635000"/>
                </a:lnTo>
                <a:lnTo>
                  <a:pt x="948359" y="635000"/>
                </a:lnTo>
                <a:lnTo>
                  <a:pt x="950821" y="624480"/>
                </a:lnTo>
                <a:lnTo>
                  <a:pt x="949807" y="622300"/>
                </a:lnTo>
                <a:close/>
              </a:path>
              <a:path w="2016759" h="1295400">
                <a:moveTo>
                  <a:pt x="950821" y="624480"/>
                </a:moveTo>
                <a:lnTo>
                  <a:pt x="948359" y="635000"/>
                </a:lnTo>
                <a:lnTo>
                  <a:pt x="955713" y="635000"/>
                </a:lnTo>
                <a:lnTo>
                  <a:pt x="950821" y="624480"/>
                </a:lnTo>
                <a:close/>
              </a:path>
              <a:path w="2016759" h="1295400">
                <a:moveTo>
                  <a:pt x="1006335" y="622300"/>
                </a:moveTo>
                <a:lnTo>
                  <a:pt x="951331" y="622300"/>
                </a:lnTo>
                <a:lnTo>
                  <a:pt x="950821" y="624480"/>
                </a:lnTo>
                <a:lnTo>
                  <a:pt x="955713" y="635000"/>
                </a:lnTo>
                <a:lnTo>
                  <a:pt x="1014907" y="635000"/>
                </a:lnTo>
                <a:lnTo>
                  <a:pt x="1006335" y="622300"/>
                </a:lnTo>
                <a:close/>
              </a:path>
              <a:path w="2016759" h="1295400">
                <a:moveTo>
                  <a:pt x="1040657" y="622300"/>
                </a:moveTo>
                <a:lnTo>
                  <a:pt x="1015453" y="622300"/>
                </a:lnTo>
                <a:lnTo>
                  <a:pt x="1014907" y="635000"/>
                </a:lnTo>
                <a:lnTo>
                  <a:pt x="1048876" y="635000"/>
                </a:lnTo>
                <a:lnTo>
                  <a:pt x="1040657" y="622300"/>
                </a:lnTo>
                <a:close/>
              </a:path>
              <a:path w="2016759" h="1295400">
                <a:moveTo>
                  <a:pt x="1051737" y="622300"/>
                </a:moveTo>
                <a:lnTo>
                  <a:pt x="1048876" y="635000"/>
                </a:lnTo>
                <a:lnTo>
                  <a:pt x="1055598" y="635000"/>
                </a:lnTo>
                <a:lnTo>
                  <a:pt x="1051737" y="622300"/>
                </a:lnTo>
                <a:close/>
              </a:path>
              <a:path w="2016759" h="1295400">
                <a:moveTo>
                  <a:pt x="890422" y="609600"/>
                </a:moveTo>
                <a:lnTo>
                  <a:pt x="889050" y="609600"/>
                </a:lnTo>
                <a:lnTo>
                  <a:pt x="895680" y="622300"/>
                </a:lnTo>
                <a:lnTo>
                  <a:pt x="890422" y="609600"/>
                </a:lnTo>
                <a:close/>
              </a:path>
              <a:path w="2016759" h="1295400">
                <a:moveTo>
                  <a:pt x="912202" y="609600"/>
                </a:moveTo>
                <a:lnTo>
                  <a:pt x="894588" y="609600"/>
                </a:lnTo>
                <a:lnTo>
                  <a:pt x="896618" y="622300"/>
                </a:lnTo>
                <a:lnTo>
                  <a:pt x="911301" y="622300"/>
                </a:lnTo>
                <a:lnTo>
                  <a:pt x="912202" y="609600"/>
                </a:lnTo>
                <a:close/>
              </a:path>
              <a:path w="2016759" h="1295400">
                <a:moveTo>
                  <a:pt x="918959" y="609600"/>
                </a:moveTo>
                <a:lnTo>
                  <a:pt x="912202" y="609600"/>
                </a:lnTo>
                <a:lnTo>
                  <a:pt x="915695" y="622300"/>
                </a:lnTo>
                <a:lnTo>
                  <a:pt x="924941" y="622300"/>
                </a:lnTo>
                <a:lnTo>
                  <a:pt x="918959" y="609600"/>
                </a:lnTo>
                <a:close/>
              </a:path>
              <a:path w="2016759" h="1295400">
                <a:moveTo>
                  <a:pt x="926592" y="609600"/>
                </a:moveTo>
                <a:lnTo>
                  <a:pt x="922312" y="609600"/>
                </a:lnTo>
                <a:lnTo>
                  <a:pt x="924941" y="622300"/>
                </a:lnTo>
                <a:lnTo>
                  <a:pt x="930948" y="622300"/>
                </a:lnTo>
                <a:lnTo>
                  <a:pt x="926592" y="609600"/>
                </a:lnTo>
                <a:close/>
              </a:path>
              <a:path w="2016759" h="1295400">
                <a:moveTo>
                  <a:pt x="998232" y="609600"/>
                </a:moveTo>
                <a:lnTo>
                  <a:pt x="932408" y="609600"/>
                </a:lnTo>
                <a:lnTo>
                  <a:pt x="930948" y="622300"/>
                </a:lnTo>
                <a:lnTo>
                  <a:pt x="999210" y="622300"/>
                </a:lnTo>
                <a:lnTo>
                  <a:pt x="998232" y="609600"/>
                </a:lnTo>
                <a:close/>
              </a:path>
              <a:path w="2016759" h="1295400">
                <a:moveTo>
                  <a:pt x="1019606" y="609600"/>
                </a:moveTo>
                <a:lnTo>
                  <a:pt x="998232" y="609600"/>
                </a:lnTo>
                <a:lnTo>
                  <a:pt x="1005205" y="622300"/>
                </a:lnTo>
                <a:lnTo>
                  <a:pt x="1026426" y="622300"/>
                </a:lnTo>
                <a:lnTo>
                  <a:pt x="1019606" y="609600"/>
                </a:lnTo>
                <a:close/>
              </a:path>
              <a:path w="2016759" h="1295400">
                <a:moveTo>
                  <a:pt x="1030033" y="609600"/>
                </a:moveTo>
                <a:lnTo>
                  <a:pt x="1026426" y="622300"/>
                </a:lnTo>
                <a:lnTo>
                  <a:pt x="1034110" y="622300"/>
                </a:lnTo>
                <a:lnTo>
                  <a:pt x="1030033" y="609600"/>
                </a:lnTo>
                <a:close/>
              </a:path>
              <a:path w="2016759" h="1295400">
                <a:moveTo>
                  <a:pt x="880960" y="596900"/>
                </a:moveTo>
                <a:lnTo>
                  <a:pt x="870800" y="596900"/>
                </a:lnTo>
                <a:lnTo>
                  <a:pt x="878166" y="609600"/>
                </a:lnTo>
                <a:lnTo>
                  <a:pt x="880960" y="596900"/>
                </a:lnTo>
                <a:close/>
              </a:path>
              <a:path w="2016759" h="1295400">
                <a:moveTo>
                  <a:pt x="887882" y="596900"/>
                </a:moveTo>
                <a:lnTo>
                  <a:pt x="880960" y="596900"/>
                </a:lnTo>
                <a:lnTo>
                  <a:pt x="884732" y="609600"/>
                </a:lnTo>
                <a:lnTo>
                  <a:pt x="890651" y="609600"/>
                </a:lnTo>
                <a:lnTo>
                  <a:pt x="887882" y="596900"/>
                </a:lnTo>
                <a:close/>
              </a:path>
              <a:path w="2016759" h="1295400">
                <a:moveTo>
                  <a:pt x="899617" y="596900"/>
                </a:moveTo>
                <a:lnTo>
                  <a:pt x="887882" y="596900"/>
                </a:lnTo>
                <a:lnTo>
                  <a:pt x="892187" y="609600"/>
                </a:lnTo>
                <a:lnTo>
                  <a:pt x="902855" y="609600"/>
                </a:lnTo>
                <a:lnTo>
                  <a:pt x="899617" y="596900"/>
                </a:lnTo>
                <a:close/>
              </a:path>
              <a:path w="2016759" h="1295400">
                <a:moveTo>
                  <a:pt x="1001623" y="596900"/>
                </a:moveTo>
                <a:lnTo>
                  <a:pt x="903643" y="596900"/>
                </a:lnTo>
                <a:lnTo>
                  <a:pt x="902855" y="609600"/>
                </a:lnTo>
                <a:lnTo>
                  <a:pt x="1014247" y="609600"/>
                </a:lnTo>
                <a:lnTo>
                  <a:pt x="1001623" y="596900"/>
                </a:lnTo>
                <a:close/>
              </a:path>
              <a:path w="2016759" h="1295400">
                <a:moveTo>
                  <a:pt x="875669" y="584200"/>
                </a:moveTo>
                <a:lnTo>
                  <a:pt x="857783" y="584200"/>
                </a:lnTo>
                <a:lnTo>
                  <a:pt x="856729" y="596900"/>
                </a:lnTo>
                <a:lnTo>
                  <a:pt x="879487" y="596900"/>
                </a:lnTo>
                <a:lnTo>
                  <a:pt x="875669" y="584200"/>
                </a:lnTo>
                <a:close/>
              </a:path>
              <a:path w="2016759" h="1295400">
                <a:moveTo>
                  <a:pt x="892886" y="584200"/>
                </a:moveTo>
                <a:lnTo>
                  <a:pt x="876896" y="584200"/>
                </a:lnTo>
                <a:lnTo>
                  <a:pt x="879640" y="596900"/>
                </a:lnTo>
                <a:lnTo>
                  <a:pt x="890968" y="596900"/>
                </a:lnTo>
                <a:lnTo>
                  <a:pt x="892886" y="584200"/>
                </a:lnTo>
                <a:close/>
              </a:path>
              <a:path w="2016759" h="1295400">
                <a:moveTo>
                  <a:pt x="950595" y="584200"/>
                </a:moveTo>
                <a:lnTo>
                  <a:pt x="892886" y="584200"/>
                </a:lnTo>
                <a:lnTo>
                  <a:pt x="905446" y="596900"/>
                </a:lnTo>
                <a:lnTo>
                  <a:pt x="953300" y="596900"/>
                </a:lnTo>
                <a:lnTo>
                  <a:pt x="950595" y="584200"/>
                </a:lnTo>
                <a:close/>
              </a:path>
              <a:path w="2016759" h="1295400">
                <a:moveTo>
                  <a:pt x="953550" y="591338"/>
                </a:moveTo>
                <a:lnTo>
                  <a:pt x="953300" y="596900"/>
                </a:lnTo>
                <a:lnTo>
                  <a:pt x="955852" y="596900"/>
                </a:lnTo>
                <a:lnTo>
                  <a:pt x="953550" y="591338"/>
                </a:lnTo>
                <a:close/>
              </a:path>
              <a:path w="2016759" h="1295400">
                <a:moveTo>
                  <a:pt x="953675" y="588557"/>
                </a:moveTo>
                <a:lnTo>
                  <a:pt x="953657" y="591598"/>
                </a:lnTo>
                <a:lnTo>
                  <a:pt x="955852" y="596900"/>
                </a:lnTo>
                <a:lnTo>
                  <a:pt x="953675" y="588557"/>
                </a:lnTo>
                <a:close/>
              </a:path>
              <a:path w="2016759" h="1295400">
                <a:moveTo>
                  <a:pt x="953787" y="586063"/>
                </a:moveTo>
                <a:lnTo>
                  <a:pt x="953675" y="588557"/>
                </a:lnTo>
                <a:lnTo>
                  <a:pt x="955852" y="596900"/>
                </a:lnTo>
                <a:lnTo>
                  <a:pt x="957186" y="596900"/>
                </a:lnTo>
                <a:lnTo>
                  <a:pt x="955802" y="591598"/>
                </a:lnTo>
                <a:lnTo>
                  <a:pt x="953787" y="586063"/>
                </a:lnTo>
                <a:close/>
              </a:path>
              <a:path w="2016759" h="1295400">
                <a:moveTo>
                  <a:pt x="960323" y="584200"/>
                </a:moveTo>
                <a:lnTo>
                  <a:pt x="953871" y="584200"/>
                </a:lnTo>
                <a:lnTo>
                  <a:pt x="955802" y="591598"/>
                </a:lnTo>
                <a:lnTo>
                  <a:pt x="957732" y="596900"/>
                </a:lnTo>
                <a:lnTo>
                  <a:pt x="961415" y="596900"/>
                </a:lnTo>
                <a:lnTo>
                  <a:pt x="960323" y="584200"/>
                </a:lnTo>
                <a:close/>
              </a:path>
              <a:path w="2016759" h="1295400">
                <a:moveTo>
                  <a:pt x="988593" y="584200"/>
                </a:moveTo>
                <a:lnTo>
                  <a:pt x="962113" y="584200"/>
                </a:lnTo>
                <a:lnTo>
                  <a:pt x="965758" y="596900"/>
                </a:lnTo>
                <a:lnTo>
                  <a:pt x="990079" y="596900"/>
                </a:lnTo>
                <a:lnTo>
                  <a:pt x="988699" y="584354"/>
                </a:lnTo>
                <a:lnTo>
                  <a:pt x="988593" y="584200"/>
                </a:lnTo>
                <a:close/>
              </a:path>
              <a:path w="2016759" h="1295400">
                <a:moveTo>
                  <a:pt x="992276" y="584200"/>
                </a:moveTo>
                <a:lnTo>
                  <a:pt x="988682" y="584200"/>
                </a:lnTo>
                <a:lnTo>
                  <a:pt x="988699" y="584354"/>
                </a:lnTo>
                <a:lnTo>
                  <a:pt x="997280" y="596900"/>
                </a:lnTo>
                <a:lnTo>
                  <a:pt x="992276" y="584200"/>
                </a:lnTo>
                <a:close/>
              </a:path>
              <a:path w="2016759" h="1295400">
                <a:moveTo>
                  <a:pt x="953871" y="584200"/>
                </a:moveTo>
                <a:lnTo>
                  <a:pt x="953787" y="586063"/>
                </a:lnTo>
                <a:lnTo>
                  <a:pt x="955802" y="591598"/>
                </a:lnTo>
                <a:lnTo>
                  <a:pt x="953871" y="584200"/>
                </a:lnTo>
                <a:close/>
              </a:path>
              <a:path w="2016759" h="1295400">
                <a:moveTo>
                  <a:pt x="952538" y="584200"/>
                </a:moveTo>
                <a:lnTo>
                  <a:pt x="950595" y="584200"/>
                </a:lnTo>
                <a:lnTo>
                  <a:pt x="953550" y="591338"/>
                </a:lnTo>
                <a:lnTo>
                  <a:pt x="953675" y="588557"/>
                </a:lnTo>
                <a:lnTo>
                  <a:pt x="952538" y="584200"/>
                </a:lnTo>
                <a:close/>
              </a:path>
              <a:path w="2016759" h="1295400">
                <a:moveTo>
                  <a:pt x="953871" y="584200"/>
                </a:moveTo>
                <a:lnTo>
                  <a:pt x="953109" y="584200"/>
                </a:lnTo>
                <a:lnTo>
                  <a:pt x="953787" y="586063"/>
                </a:lnTo>
                <a:lnTo>
                  <a:pt x="953871" y="584200"/>
                </a:lnTo>
                <a:close/>
              </a:path>
              <a:path w="2016759" h="1295400">
                <a:moveTo>
                  <a:pt x="988682" y="584200"/>
                </a:moveTo>
                <a:lnTo>
                  <a:pt x="988699" y="584354"/>
                </a:lnTo>
                <a:lnTo>
                  <a:pt x="988682" y="584200"/>
                </a:lnTo>
                <a:close/>
              </a:path>
              <a:path w="2016759" h="1295400">
                <a:moveTo>
                  <a:pt x="864158" y="571500"/>
                </a:moveTo>
                <a:lnTo>
                  <a:pt x="829183" y="571500"/>
                </a:lnTo>
                <a:lnTo>
                  <a:pt x="835308" y="584200"/>
                </a:lnTo>
                <a:lnTo>
                  <a:pt x="864704" y="584200"/>
                </a:lnTo>
                <a:lnTo>
                  <a:pt x="864158" y="571500"/>
                </a:lnTo>
                <a:close/>
              </a:path>
              <a:path w="2016759" h="1295400">
                <a:moveTo>
                  <a:pt x="944402" y="558800"/>
                </a:moveTo>
                <a:lnTo>
                  <a:pt x="821766" y="558800"/>
                </a:lnTo>
                <a:lnTo>
                  <a:pt x="821169" y="571500"/>
                </a:lnTo>
                <a:lnTo>
                  <a:pt x="866546" y="571500"/>
                </a:lnTo>
                <a:lnTo>
                  <a:pt x="864704" y="584200"/>
                </a:lnTo>
                <a:lnTo>
                  <a:pt x="972954" y="584200"/>
                </a:lnTo>
                <a:lnTo>
                  <a:pt x="958888" y="571500"/>
                </a:lnTo>
                <a:lnTo>
                  <a:pt x="944402" y="558800"/>
                </a:lnTo>
                <a:close/>
              </a:path>
              <a:path w="2016759" h="1295400">
                <a:moveTo>
                  <a:pt x="815454" y="558800"/>
                </a:moveTo>
                <a:lnTo>
                  <a:pt x="818146" y="571500"/>
                </a:lnTo>
                <a:lnTo>
                  <a:pt x="819196" y="567816"/>
                </a:lnTo>
                <a:lnTo>
                  <a:pt x="815454" y="558800"/>
                </a:lnTo>
                <a:close/>
              </a:path>
              <a:path w="2016759" h="1295400">
                <a:moveTo>
                  <a:pt x="819981" y="569708"/>
                </a:moveTo>
                <a:lnTo>
                  <a:pt x="820153" y="571500"/>
                </a:lnTo>
                <a:lnTo>
                  <a:pt x="820278" y="570425"/>
                </a:lnTo>
                <a:lnTo>
                  <a:pt x="819981" y="569708"/>
                </a:lnTo>
                <a:close/>
              </a:path>
              <a:path w="2016759" h="1295400">
                <a:moveTo>
                  <a:pt x="820330" y="569988"/>
                </a:moveTo>
                <a:lnTo>
                  <a:pt x="820278" y="570425"/>
                </a:lnTo>
                <a:lnTo>
                  <a:pt x="820724" y="571500"/>
                </a:lnTo>
                <a:lnTo>
                  <a:pt x="820330" y="569988"/>
                </a:lnTo>
                <a:close/>
              </a:path>
              <a:path w="2016759" h="1295400">
                <a:moveTo>
                  <a:pt x="819820" y="568036"/>
                </a:moveTo>
                <a:lnTo>
                  <a:pt x="819981" y="569708"/>
                </a:lnTo>
                <a:lnTo>
                  <a:pt x="820278" y="570425"/>
                </a:lnTo>
                <a:lnTo>
                  <a:pt x="820257" y="569708"/>
                </a:lnTo>
                <a:lnTo>
                  <a:pt x="819820" y="568036"/>
                </a:lnTo>
                <a:close/>
              </a:path>
              <a:path w="2016759" h="1295400">
                <a:moveTo>
                  <a:pt x="821550" y="559555"/>
                </a:moveTo>
                <a:lnTo>
                  <a:pt x="819647" y="566233"/>
                </a:lnTo>
                <a:lnTo>
                  <a:pt x="819820" y="568036"/>
                </a:lnTo>
                <a:lnTo>
                  <a:pt x="820330" y="569988"/>
                </a:lnTo>
                <a:lnTo>
                  <a:pt x="821550" y="559555"/>
                </a:lnTo>
                <a:close/>
              </a:path>
              <a:path w="2016759" h="1295400">
                <a:moveTo>
                  <a:pt x="819492" y="566778"/>
                </a:moveTo>
                <a:lnTo>
                  <a:pt x="819196" y="567816"/>
                </a:lnTo>
                <a:lnTo>
                  <a:pt x="819981" y="569708"/>
                </a:lnTo>
                <a:lnTo>
                  <a:pt x="819820" y="568036"/>
                </a:lnTo>
                <a:lnTo>
                  <a:pt x="819492" y="566778"/>
                </a:lnTo>
                <a:close/>
              </a:path>
              <a:path w="2016759" h="1295400">
                <a:moveTo>
                  <a:pt x="818934" y="558800"/>
                </a:moveTo>
                <a:lnTo>
                  <a:pt x="817410" y="558800"/>
                </a:lnTo>
                <a:lnTo>
                  <a:pt x="819492" y="566778"/>
                </a:lnTo>
                <a:lnTo>
                  <a:pt x="819647" y="566233"/>
                </a:lnTo>
                <a:lnTo>
                  <a:pt x="818934" y="558800"/>
                </a:lnTo>
                <a:close/>
              </a:path>
              <a:path w="2016759" h="1295400">
                <a:moveTo>
                  <a:pt x="821766" y="558800"/>
                </a:moveTo>
                <a:lnTo>
                  <a:pt x="821550" y="559555"/>
                </a:lnTo>
                <a:lnTo>
                  <a:pt x="821766" y="558800"/>
                </a:lnTo>
                <a:close/>
              </a:path>
              <a:path w="2016759" h="1295400">
                <a:moveTo>
                  <a:pt x="828573" y="546100"/>
                </a:moveTo>
                <a:lnTo>
                  <a:pt x="801484" y="546100"/>
                </a:lnTo>
                <a:lnTo>
                  <a:pt x="798525" y="558800"/>
                </a:lnTo>
                <a:lnTo>
                  <a:pt x="832319" y="558800"/>
                </a:lnTo>
                <a:lnTo>
                  <a:pt x="828573" y="546100"/>
                </a:lnTo>
                <a:close/>
              </a:path>
              <a:path w="2016759" h="1295400">
                <a:moveTo>
                  <a:pt x="930071" y="546100"/>
                </a:moveTo>
                <a:lnTo>
                  <a:pt x="830910" y="546100"/>
                </a:lnTo>
                <a:lnTo>
                  <a:pt x="840397" y="558800"/>
                </a:lnTo>
                <a:lnTo>
                  <a:pt x="933589" y="558800"/>
                </a:lnTo>
                <a:lnTo>
                  <a:pt x="930071" y="546100"/>
                </a:lnTo>
                <a:close/>
              </a:path>
              <a:path w="2016759" h="1295400">
                <a:moveTo>
                  <a:pt x="781850" y="533400"/>
                </a:moveTo>
                <a:lnTo>
                  <a:pt x="774420" y="533400"/>
                </a:lnTo>
                <a:lnTo>
                  <a:pt x="780161" y="546100"/>
                </a:lnTo>
                <a:lnTo>
                  <a:pt x="781850" y="533400"/>
                </a:lnTo>
                <a:close/>
              </a:path>
              <a:path w="2016759" h="1295400">
                <a:moveTo>
                  <a:pt x="797039" y="533400"/>
                </a:moveTo>
                <a:lnTo>
                  <a:pt x="783450" y="533400"/>
                </a:lnTo>
                <a:lnTo>
                  <a:pt x="786168" y="546100"/>
                </a:lnTo>
                <a:lnTo>
                  <a:pt x="795121" y="546100"/>
                </a:lnTo>
                <a:lnTo>
                  <a:pt x="797558" y="542200"/>
                </a:lnTo>
                <a:lnTo>
                  <a:pt x="797039" y="533400"/>
                </a:lnTo>
                <a:close/>
              </a:path>
              <a:path w="2016759" h="1295400">
                <a:moveTo>
                  <a:pt x="797558" y="542200"/>
                </a:moveTo>
                <a:lnTo>
                  <a:pt x="795121" y="546100"/>
                </a:lnTo>
                <a:lnTo>
                  <a:pt x="797788" y="546100"/>
                </a:lnTo>
                <a:lnTo>
                  <a:pt x="797558" y="542200"/>
                </a:lnTo>
                <a:close/>
              </a:path>
              <a:path w="2016759" h="1295400">
                <a:moveTo>
                  <a:pt x="809294" y="533400"/>
                </a:moveTo>
                <a:lnTo>
                  <a:pt x="803059" y="533400"/>
                </a:lnTo>
                <a:lnTo>
                  <a:pt x="797558" y="542200"/>
                </a:lnTo>
                <a:lnTo>
                  <a:pt x="797788" y="546100"/>
                </a:lnTo>
                <a:lnTo>
                  <a:pt x="809066" y="546100"/>
                </a:lnTo>
                <a:lnTo>
                  <a:pt x="809294" y="533400"/>
                </a:lnTo>
                <a:close/>
              </a:path>
              <a:path w="2016759" h="1295400">
                <a:moveTo>
                  <a:pt x="814997" y="533400"/>
                </a:moveTo>
                <a:lnTo>
                  <a:pt x="809294" y="533400"/>
                </a:lnTo>
                <a:lnTo>
                  <a:pt x="813866" y="546100"/>
                </a:lnTo>
                <a:lnTo>
                  <a:pt x="814997" y="533400"/>
                </a:lnTo>
                <a:close/>
              </a:path>
              <a:path w="2016759" h="1295400">
                <a:moveTo>
                  <a:pt x="818199" y="543315"/>
                </a:moveTo>
                <a:lnTo>
                  <a:pt x="817245" y="546100"/>
                </a:lnTo>
                <a:lnTo>
                  <a:pt x="819099" y="546100"/>
                </a:lnTo>
                <a:lnTo>
                  <a:pt x="818199" y="543315"/>
                </a:lnTo>
                <a:close/>
              </a:path>
              <a:path w="2016759" h="1295400">
                <a:moveTo>
                  <a:pt x="904518" y="533400"/>
                </a:moveTo>
                <a:lnTo>
                  <a:pt x="822731" y="533400"/>
                </a:lnTo>
                <a:lnTo>
                  <a:pt x="819988" y="546100"/>
                </a:lnTo>
                <a:lnTo>
                  <a:pt x="912698" y="546100"/>
                </a:lnTo>
                <a:lnTo>
                  <a:pt x="904518" y="533400"/>
                </a:lnTo>
                <a:close/>
              </a:path>
              <a:path w="2016759" h="1295400">
                <a:moveTo>
                  <a:pt x="821601" y="533400"/>
                </a:moveTo>
                <a:lnTo>
                  <a:pt x="814997" y="533400"/>
                </a:lnTo>
                <a:lnTo>
                  <a:pt x="818199" y="543315"/>
                </a:lnTo>
                <a:lnTo>
                  <a:pt x="821601" y="533400"/>
                </a:lnTo>
                <a:close/>
              </a:path>
              <a:path w="2016759" h="1295400">
                <a:moveTo>
                  <a:pt x="839812" y="520700"/>
                </a:moveTo>
                <a:lnTo>
                  <a:pt x="761085" y="520700"/>
                </a:lnTo>
                <a:lnTo>
                  <a:pt x="765048" y="533400"/>
                </a:lnTo>
                <a:lnTo>
                  <a:pt x="844816" y="533400"/>
                </a:lnTo>
                <a:lnTo>
                  <a:pt x="839812" y="520700"/>
                </a:lnTo>
                <a:close/>
              </a:path>
              <a:path w="2016759" h="1295400">
                <a:moveTo>
                  <a:pt x="839812" y="520700"/>
                </a:moveTo>
                <a:lnTo>
                  <a:pt x="844816" y="533400"/>
                </a:lnTo>
                <a:lnTo>
                  <a:pt x="847839" y="533400"/>
                </a:lnTo>
                <a:lnTo>
                  <a:pt x="844079" y="526927"/>
                </a:lnTo>
                <a:lnTo>
                  <a:pt x="839812" y="520700"/>
                </a:lnTo>
                <a:close/>
              </a:path>
              <a:path w="2016759" h="1295400">
                <a:moveTo>
                  <a:pt x="844079" y="526927"/>
                </a:moveTo>
                <a:lnTo>
                  <a:pt x="847839" y="533400"/>
                </a:lnTo>
                <a:lnTo>
                  <a:pt x="848309" y="533400"/>
                </a:lnTo>
                <a:lnTo>
                  <a:pt x="848175" y="532907"/>
                </a:lnTo>
                <a:lnTo>
                  <a:pt x="844079" y="526927"/>
                </a:lnTo>
                <a:close/>
              </a:path>
              <a:path w="2016759" h="1295400">
                <a:moveTo>
                  <a:pt x="848175" y="532907"/>
                </a:moveTo>
                <a:lnTo>
                  <a:pt x="848309" y="533400"/>
                </a:lnTo>
                <a:lnTo>
                  <a:pt x="848512" y="533400"/>
                </a:lnTo>
                <a:lnTo>
                  <a:pt x="848175" y="532907"/>
                </a:lnTo>
                <a:close/>
              </a:path>
              <a:path w="2016759" h="1295400">
                <a:moveTo>
                  <a:pt x="883831" y="520700"/>
                </a:moveTo>
                <a:lnTo>
                  <a:pt x="844854" y="520700"/>
                </a:lnTo>
                <a:lnTo>
                  <a:pt x="848175" y="532907"/>
                </a:lnTo>
                <a:lnTo>
                  <a:pt x="848512" y="533400"/>
                </a:lnTo>
                <a:lnTo>
                  <a:pt x="884516" y="533400"/>
                </a:lnTo>
                <a:lnTo>
                  <a:pt x="883831" y="520700"/>
                </a:lnTo>
                <a:close/>
              </a:path>
              <a:path w="2016759" h="1295400">
                <a:moveTo>
                  <a:pt x="887399" y="520700"/>
                </a:moveTo>
                <a:lnTo>
                  <a:pt x="886752" y="520700"/>
                </a:lnTo>
                <a:lnTo>
                  <a:pt x="889114" y="533400"/>
                </a:lnTo>
                <a:lnTo>
                  <a:pt x="896023" y="533400"/>
                </a:lnTo>
                <a:lnTo>
                  <a:pt x="887399" y="520700"/>
                </a:lnTo>
                <a:close/>
              </a:path>
              <a:path w="2016759" h="1295400">
                <a:moveTo>
                  <a:pt x="840460" y="520700"/>
                </a:moveTo>
                <a:lnTo>
                  <a:pt x="839812" y="520700"/>
                </a:lnTo>
                <a:lnTo>
                  <a:pt x="844079" y="526927"/>
                </a:lnTo>
                <a:lnTo>
                  <a:pt x="840460" y="520700"/>
                </a:lnTo>
                <a:close/>
              </a:path>
              <a:path w="2016759" h="1295400">
                <a:moveTo>
                  <a:pt x="736739" y="508000"/>
                </a:moveTo>
                <a:lnTo>
                  <a:pt x="734390" y="520700"/>
                </a:lnTo>
                <a:lnTo>
                  <a:pt x="738911" y="520700"/>
                </a:lnTo>
                <a:lnTo>
                  <a:pt x="736739" y="508000"/>
                </a:lnTo>
                <a:close/>
              </a:path>
              <a:path w="2016759" h="1295400">
                <a:moveTo>
                  <a:pt x="763270" y="508000"/>
                </a:moveTo>
                <a:lnTo>
                  <a:pt x="740335" y="508000"/>
                </a:lnTo>
                <a:lnTo>
                  <a:pt x="746583" y="520700"/>
                </a:lnTo>
                <a:lnTo>
                  <a:pt x="767816" y="520700"/>
                </a:lnTo>
                <a:lnTo>
                  <a:pt x="763270" y="508000"/>
                </a:lnTo>
                <a:close/>
              </a:path>
              <a:path w="2016759" h="1295400">
                <a:moveTo>
                  <a:pt x="859078" y="508000"/>
                </a:moveTo>
                <a:lnTo>
                  <a:pt x="763955" y="508000"/>
                </a:lnTo>
                <a:lnTo>
                  <a:pt x="769721" y="520700"/>
                </a:lnTo>
                <a:lnTo>
                  <a:pt x="857186" y="520700"/>
                </a:lnTo>
                <a:lnTo>
                  <a:pt x="859078" y="508000"/>
                </a:lnTo>
                <a:close/>
              </a:path>
              <a:path w="2016759" h="1295400">
                <a:moveTo>
                  <a:pt x="863528" y="508000"/>
                </a:moveTo>
                <a:lnTo>
                  <a:pt x="863244" y="520700"/>
                </a:lnTo>
                <a:lnTo>
                  <a:pt x="866930" y="520700"/>
                </a:lnTo>
                <a:lnTo>
                  <a:pt x="863528" y="508000"/>
                </a:lnTo>
                <a:close/>
              </a:path>
              <a:path w="2016759" h="1295400">
                <a:moveTo>
                  <a:pt x="791591" y="495300"/>
                </a:moveTo>
                <a:lnTo>
                  <a:pt x="727862" y="495300"/>
                </a:lnTo>
                <a:lnTo>
                  <a:pt x="727163" y="508000"/>
                </a:lnTo>
                <a:lnTo>
                  <a:pt x="797153" y="508000"/>
                </a:lnTo>
                <a:lnTo>
                  <a:pt x="791591" y="495300"/>
                </a:lnTo>
                <a:close/>
              </a:path>
              <a:path w="2016759" h="1295400">
                <a:moveTo>
                  <a:pt x="798385" y="495300"/>
                </a:moveTo>
                <a:lnTo>
                  <a:pt x="791591" y="495300"/>
                </a:lnTo>
                <a:lnTo>
                  <a:pt x="797153" y="508000"/>
                </a:lnTo>
                <a:lnTo>
                  <a:pt x="798385" y="495300"/>
                </a:lnTo>
                <a:close/>
              </a:path>
              <a:path w="2016759" h="1295400">
                <a:moveTo>
                  <a:pt x="843260" y="495300"/>
                </a:moveTo>
                <a:lnTo>
                  <a:pt x="798385" y="495300"/>
                </a:lnTo>
                <a:lnTo>
                  <a:pt x="797153" y="508000"/>
                </a:lnTo>
                <a:lnTo>
                  <a:pt x="853749" y="508000"/>
                </a:lnTo>
                <a:lnTo>
                  <a:pt x="843260" y="495300"/>
                </a:lnTo>
                <a:close/>
              </a:path>
              <a:path w="2016759" h="1295400">
                <a:moveTo>
                  <a:pt x="718629" y="482600"/>
                </a:moveTo>
                <a:lnTo>
                  <a:pt x="709510" y="482600"/>
                </a:lnTo>
                <a:lnTo>
                  <a:pt x="707047" y="495300"/>
                </a:lnTo>
                <a:lnTo>
                  <a:pt x="723239" y="495300"/>
                </a:lnTo>
                <a:lnTo>
                  <a:pt x="718629" y="482600"/>
                </a:lnTo>
                <a:close/>
              </a:path>
              <a:path w="2016759" h="1295400">
                <a:moveTo>
                  <a:pt x="723739" y="489678"/>
                </a:moveTo>
                <a:lnTo>
                  <a:pt x="723239" y="495300"/>
                </a:lnTo>
                <a:lnTo>
                  <a:pt x="727316" y="495300"/>
                </a:lnTo>
                <a:lnTo>
                  <a:pt x="727333" y="494655"/>
                </a:lnTo>
                <a:lnTo>
                  <a:pt x="723739" y="489678"/>
                </a:lnTo>
                <a:close/>
              </a:path>
              <a:path w="2016759" h="1295400">
                <a:moveTo>
                  <a:pt x="727333" y="494655"/>
                </a:moveTo>
                <a:lnTo>
                  <a:pt x="727316" y="495300"/>
                </a:lnTo>
                <a:lnTo>
                  <a:pt x="727798" y="495300"/>
                </a:lnTo>
                <a:lnTo>
                  <a:pt x="727333" y="494655"/>
                </a:lnTo>
                <a:close/>
              </a:path>
              <a:path w="2016759" h="1295400">
                <a:moveTo>
                  <a:pt x="727479" y="489267"/>
                </a:moveTo>
                <a:lnTo>
                  <a:pt x="727333" y="494655"/>
                </a:lnTo>
                <a:lnTo>
                  <a:pt x="727798" y="495300"/>
                </a:lnTo>
                <a:lnTo>
                  <a:pt x="727479" y="489267"/>
                </a:lnTo>
                <a:close/>
              </a:path>
              <a:path w="2016759" h="1295400">
                <a:moveTo>
                  <a:pt x="727481" y="489165"/>
                </a:moveTo>
                <a:lnTo>
                  <a:pt x="727798" y="495300"/>
                </a:lnTo>
                <a:lnTo>
                  <a:pt x="730389" y="495300"/>
                </a:lnTo>
                <a:lnTo>
                  <a:pt x="727481" y="489165"/>
                </a:lnTo>
                <a:close/>
              </a:path>
              <a:path w="2016759" h="1295400">
                <a:moveTo>
                  <a:pt x="772883" y="482600"/>
                </a:moveTo>
                <a:lnTo>
                  <a:pt x="727659" y="482600"/>
                </a:lnTo>
                <a:lnTo>
                  <a:pt x="727482" y="489146"/>
                </a:lnTo>
                <a:lnTo>
                  <a:pt x="730389" y="495300"/>
                </a:lnTo>
                <a:lnTo>
                  <a:pt x="785075" y="495300"/>
                </a:lnTo>
                <a:lnTo>
                  <a:pt x="772883" y="482600"/>
                </a:lnTo>
                <a:close/>
              </a:path>
              <a:path w="2016759" h="1295400">
                <a:moveTo>
                  <a:pt x="775428" y="482600"/>
                </a:moveTo>
                <a:lnTo>
                  <a:pt x="772883" y="482600"/>
                </a:lnTo>
                <a:lnTo>
                  <a:pt x="785075" y="495300"/>
                </a:lnTo>
                <a:lnTo>
                  <a:pt x="785545" y="495300"/>
                </a:lnTo>
                <a:lnTo>
                  <a:pt x="775428" y="482600"/>
                </a:lnTo>
                <a:close/>
              </a:path>
              <a:path w="2016759" h="1295400">
                <a:moveTo>
                  <a:pt x="818948" y="482600"/>
                </a:moveTo>
                <a:lnTo>
                  <a:pt x="775428" y="482600"/>
                </a:lnTo>
                <a:lnTo>
                  <a:pt x="785545" y="495300"/>
                </a:lnTo>
                <a:lnTo>
                  <a:pt x="824530" y="495300"/>
                </a:lnTo>
                <a:lnTo>
                  <a:pt x="818948" y="482600"/>
                </a:lnTo>
                <a:close/>
              </a:path>
              <a:path w="2016759" h="1295400">
                <a:moveTo>
                  <a:pt x="724369" y="482600"/>
                </a:moveTo>
                <a:lnTo>
                  <a:pt x="723739" y="489678"/>
                </a:lnTo>
                <a:lnTo>
                  <a:pt x="727333" y="494655"/>
                </a:lnTo>
                <a:lnTo>
                  <a:pt x="727472" y="489146"/>
                </a:lnTo>
                <a:lnTo>
                  <a:pt x="724369" y="482600"/>
                </a:lnTo>
                <a:close/>
              </a:path>
              <a:path w="2016759" h="1295400">
                <a:moveTo>
                  <a:pt x="724369" y="482600"/>
                </a:moveTo>
                <a:lnTo>
                  <a:pt x="718629" y="482600"/>
                </a:lnTo>
                <a:lnTo>
                  <a:pt x="723739" y="489678"/>
                </a:lnTo>
                <a:lnTo>
                  <a:pt x="724369" y="482600"/>
                </a:lnTo>
                <a:close/>
              </a:path>
              <a:path w="2016759" h="1295400">
                <a:moveTo>
                  <a:pt x="727125" y="482600"/>
                </a:moveTo>
                <a:lnTo>
                  <a:pt x="724369" y="482600"/>
                </a:lnTo>
                <a:lnTo>
                  <a:pt x="727472" y="489146"/>
                </a:lnTo>
                <a:lnTo>
                  <a:pt x="727125" y="482600"/>
                </a:lnTo>
                <a:close/>
              </a:path>
              <a:path w="2016759" h="1295400">
                <a:moveTo>
                  <a:pt x="800328" y="469900"/>
                </a:moveTo>
                <a:lnTo>
                  <a:pt x="683223" y="469900"/>
                </a:lnTo>
                <a:lnTo>
                  <a:pt x="686707" y="482600"/>
                </a:lnTo>
                <a:lnTo>
                  <a:pt x="801928" y="482600"/>
                </a:lnTo>
                <a:lnTo>
                  <a:pt x="804710" y="475316"/>
                </a:lnTo>
                <a:lnTo>
                  <a:pt x="800328" y="469900"/>
                </a:lnTo>
                <a:close/>
              </a:path>
              <a:path w="2016759" h="1295400">
                <a:moveTo>
                  <a:pt x="804710" y="475316"/>
                </a:moveTo>
                <a:lnTo>
                  <a:pt x="801928" y="482600"/>
                </a:lnTo>
                <a:lnTo>
                  <a:pt x="810602" y="482600"/>
                </a:lnTo>
                <a:lnTo>
                  <a:pt x="804710" y="475316"/>
                </a:lnTo>
                <a:close/>
              </a:path>
              <a:path w="2016759" h="1295400">
                <a:moveTo>
                  <a:pt x="806780" y="469900"/>
                </a:moveTo>
                <a:lnTo>
                  <a:pt x="804710" y="475316"/>
                </a:lnTo>
                <a:lnTo>
                  <a:pt x="810602" y="482600"/>
                </a:lnTo>
                <a:lnTo>
                  <a:pt x="812044" y="482600"/>
                </a:lnTo>
                <a:lnTo>
                  <a:pt x="806780" y="469900"/>
                </a:lnTo>
                <a:close/>
              </a:path>
              <a:path w="2016759" h="1295400">
                <a:moveTo>
                  <a:pt x="660679" y="457200"/>
                </a:moveTo>
                <a:lnTo>
                  <a:pt x="654392" y="457200"/>
                </a:lnTo>
                <a:lnTo>
                  <a:pt x="659587" y="469900"/>
                </a:lnTo>
                <a:lnTo>
                  <a:pt x="660808" y="457441"/>
                </a:lnTo>
                <a:lnTo>
                  <a:pt x="660679" y="457200"/>
                </a:lnTo>
                <a:close/>
              </a:path>
              <a:path w="2016759" h="1295400">
                <a:moveTo>
                  <a:pt x="669861" y="457200"/>
                </a:moveTo>
                <a:lnTo>
                  <a:pt x="660831" y="457200"/>
                </a:lnTo>
                <a:lnTo>
                  <a:pt x="660808" y="457441"/>
                </a:lnTo>
                <a:lnTo>
                  <a:pt x="667448" y="469900"/>
                </a:lnTo>
                <a:lnTo>
                  <a:pt x="670331" y="469900"/>
                </a:lnTo>
                <a:lnTo>
                  <a:pt x="669861" y="457200"/>
                </a:lnTo>
                <a:close/>
              </a:path>
              <a:path w="2016759" h="1295400">
                <a:moveTo>
                  <a:pt x="741527" y="457200"/>
                </a:moveTo>
                <a:lnTo>
                  <a:pt x="669861" y="457200"/>
                </a:lnTo>
                <a:lnTo>
                  <a:pt x="673366" y="469900"/>
                </a:lnTo>
                <a:lnTo>
                  <a:pt x="744537" y="469900"/>
                </a:lnTo>
                <a:lnTo>
                  <a:pt x="741527" y="457200"/>
                </a:lnTo>
                <a:close/>
              </a:path>
              <a:path w="2016759" h="1295400">
                <a:moveTo>
                  <a:pt x="749043" y="465049"/>
                </a:moveTo>
                <a:lnTo>
                  <a:pt x="748563" y="469900"/>
                </a:lnTo>
                <a:lnTo>
                  <a:pt x="753224" y="469900"/>
                </a:lnTo>
                <a:lnTo>
                  <a:pt x="749043" y="465049"/>
                </a:lnTo>
                <a:close/>
              </a:path>
              <a:path w="2016759" h="1295400">
                <a:moveTo>
                  <a:pt x="749149" y="463977"/>
                </a:moveTo>
                <a:lnTo>
                  <a:pt x="749043" y="465049"/>
                </a:lnTo>
                <a:lnTo>
                  <a:pt x="753224" y="469900"/>
                </a:lnTo>
                <a:lnTo>
                  <a:pt x="749149" y="463977"/>
                </a:lnTo>
                <a:close/>
              </a:path>
              <a:path w="2016759" h="1295400">
                <a:moveTo>
                  <a:pt x="780605" y="457200"/>
                </a:moveTo>
                <a:lnTo>
                  <a:pt x="749820" y="457200"/>
                </a:lnTo>
                <a:lnTo>
                  <a:pt x="749149" y="463977"/>
                </a:lnTo>
                <a:lnTo>
                  <a:pt x="753224" y="469900"/>
                </a:lnTo>
                <a:lnTo>
                  <a:pt x="782497" y="469900"/>
                </a:lnTo>
                <a:lnTo>
                  <a:pt x="780605" y="457200"/>
                </a:lnTo>
                <a:close/>
              </a:path>
              <a:path w="2016759" h="1295400">
                <a:moveTo>
                  <a:pt x="786015" y="457200"/>
                </a:moveTo>
                <a:lnTo>
                  <a:pt x="781151" y="457200"/>
                </a:lnTo>
                <a:lnTo>
                  <a:pt x="786955" y="469900"/>
                </a:lnTo>
                <a:lnTo>
                  <a:pt x="791540" y="469900"/>
                </a:lnTo>
                <a:lnTo>
                  <a:pt x="786015" y="457200"/>
                </a:lnTo>
                <a:close/>
              </a:path>
              <a:path w="2016759" h="1295400">
                <a:moveTo>
                  <a:pt x="744486" y="457200"/>
                </a:moveTo>
                <a:lnTo>
                  <a:pt x="742276" y="457200"/>
                </a:lnTo>
                <a:lnTo>
                  <a:pt x="749043" y="465049"/>
                </a:lnTo>
                <a:lnTo>
                  <a:pt x="749149" y="463977"/>
                </a:lnTo>
                <a:lnTo>
                  <a:pt x="744486" y="457200"/>
                </a:lnTo>
                <a:close/>
              </a:path>
              <a:path w="2016759" h="1295400">
                <a:moveTo>
                  <a:pt x="660831" y="457200"/>
                </a:moveTo>
                <a:lnTo>
                  <a:pt x="660679" y="457200"/>
                </a:lnTo>
                <a:lnTo>
                  <a:pt x="660808" y="457441"/>
                </a:lnTo>
                <a:lnTo>
                  <a:pt x="660831" y="457200"/>
                </a:lnTo>
                <a:close/>
              </a:path>
              <a:path w="2016759" h="1295400">
                <a:moveTo>
                  <a:pt x="645325" y="444500"/>
                </a:moveTo>
                <a:lnTo>
                  <a:pt x="642150" y="444500"/>
                </a:lnTo>
                <a:lnTo>
                  <a:pt x="637159" y="457200"/>
                </a:lnTo>
                <a:lnTo>
                  <a:pt x="646163" y="457200"/>
                </a:lnTo>
                <a:lnTo>
                  <a:pt x="645325" y="444500"/>
                </a:lnTo>
                <a:close/>
              </a:path>
              <a:path w="2016759" h="1295400">
                <a:moveTo>
                  <a:pt x="652627" y="444500"/>
                </a:moveTo>
                <a:lnTo>
                  <a:pt x="645325" y="444500"/>
                </a:lnTo>
                <a:lnTo>
                  <a:pt x="649668" y="457200"/>
                </a:lnTo>
                <a:lnTo>
                  <a:pt x="657834" y="457200"/>
                </a:lnTo>
                <a:lnTo>
                  <a:pt x="652627" y="444500"/>
                </a:lnTo>
                <a:close/>
              </a:path>
              <a:path w="2016759" h="1295400">
                <a:moveTo>
                  <a:pt x="708913" y="444500"/>
                </a:moveTo>
                <a:lnTo>
                  <a:pt x="652627" y="444500"/>
                </a:lnTo>
                <a:lnTo>
                  <a:pt x="659206" y="457200"/>
                </a:lnTo>
                <a:lnTo>
                  <a:pt x="716940" y="457200"/>
                </a:lnTo>
                <a:lnTo>
                  <a:pt x="708913" y="444500"/>
                </a:lnTo>
                <a:close/>
              </a:path>
              <a:path w="2016759" h="1295400">
                <a:moveTo>
                  <a:pt x="741968" y="431800"/>
                </a:moveTo>
                <a:lnTo>
                  <a:pt x="703567" y="431800"/>
                </a:lnTo>
                <a:lnTo>
                  <a:pt x="706031" y="444500"/>
                </a:lnTo>
                <a:lnTo>
                  <a:pt x="723760" y="444500"/>
                </a:lnTo>
                <a:lnTo>
                  <a:pt x="724446" y="457200"/>
                </a:lnTo>
                <a:lnTo>
                  <a:pt x="766058" y="457200"/>
                </a:lnTo>
                <a:lnTo>
                  <a:pt x="754303" y="444500"/>
                </a:lnTo>
                <a:lnTo>
                  <a:pt x="741968" y="431800"/>
                </a:lnTo>
                <a:close/>
              </a:path>
              <a:path w="2016759" h="1295400">
                <a:moveTo>
                  <a:pt x="642264" y="431800"/>
                </a:moveTo>
                <a:lnTo>
                  <a:pt x="636552" y="431800"/>
                </a:lnTo>
                <a:lnTo>
                  <a:pt x="642097" y="444500"/>
                </a:lnTo>
                <a:lnTo>
                  <a:pt x="643153" y="444500"/>
                </a:lnTo>
                <a:lnTo>
                  <a:pt x="642264" y="431800"/>
                </a:lnTo>
                <a:close/>
              </a:path>
              <a:path w="2016759" h="1295400">
                <a:moveTo>
                  <a:pt x="696226" y="431800"/>
                </a:moveTo>
                <a:lnTo>
                  <a:pt x="642264" y="431800"/>
                </a:lnTo>
                <a:lnTo>
                  <a:pt x="646760" y="444500"/>
                </a:lnTo>
                <a:lnTo>
                  <a:pt x="701916" y="444500"/>
                </a:lnTo>
                <a:lnTo>
                  <a:pt x="696226" y="431800"/>
                </a:lnTo>
                <a:close/>
              </a:path>
              <a:path w="2016759" h="1295400">
                <a:moveTo>
                  <a:pt x="605599" y="419100"/>
                </a:moveTo>
                <a:lnTo>
                  <a:pt x="594118" y="419100"/>
                </a:lnTo>
                <a:lnTo>
                  <a:pt x="598639" y="431800"/>
                </a:lnTo>
                <a:lnTo>
                  <a:pt x="602830" y="431800"/>
                </a:lnTo>
                <a:lnTo>
                  <a:pt x="605599" y="419100"/>
                </a:lnTo>
                <a:close/>
              </a:path>
              <a:path w="2016759" h="1295400">
                <a:moveTo>
                  <a:pt x="609409" y="419100"/>
                </a:moveTo>
                <a:lnTo>
                  <a:pt x="606526" y="419100"/>
                </a:lnTo>
                <a:lnTo>
                  <a:pt x="609269" y="431800"/>
                </a:lnTo>
                <a:lnTo>
                  <a:pt x="612216" y="431800"/>
                </a:lnTo>
                <a:lnTo>
                  <a:pt x="609409" y="419100"/>
                </a:lnTo>
                <a:close/>
              </a:path>
              <a:path w="2016759" h="1295400">
                <a:moveTo>
                  <a:pt x="650951" y="419100"/>
                </a:moveTo>
                <a:lnTo>
                  <a:pt x="612901" y="419100"/>
                </a:lnTo>
                <a:lnTo>
                  <a:pt x="612216" y="431800"/>
                </a:lnTo>
                <a:lnTo>
                  <a:pt x="653262" y="431800"/>
                </a:lnTo>
                <a:lnTo>
                  <a:pt x="653332" y="431439"/>
                </a:lnTo>
                <a:lnTo>
                  <a:pt x="650951" y="419100"/>
                </a:lnTo>
                <a:close/>
              </a:path>
              <a:path w="2016759" h="1295400">
                <a:moveTo>
                  <a:pt x="653332" y="431439"/>
                </a:moveTo>
                <a:lnTo>
                  <a:pt x="653262" y="431800"/>
                </a:lnTo>
                <a:lnTo>
                  <a:pt x="653402" y="431800"/>
                </a:lnTo>
                <a:lnTo>
                  <a:pt x="653332" y="431439"/>
                </a:lnTo>
                <a:close/>
              </a:path>
              <a:path w="2016759" h="1295400">
                <a:moveTo>
                  <a:pt x="655726" y="419100"/>
                </a:moveTo>
                <a:lnTo>
                  <a:pt x="653332" y="431439"/>
                </a:lnTo>
                <a:lnTo>
                  <a:pt x="653402" y="431800"/>
                </a:lnTo>
                <a:lnTo>
                  <a:pt x="660565" y="431800"/>
                </a:lnTo>
                <a:lnTo>
                  <a:pt x="655726" y="419100"/>
                </a:lnTo>
                <a:close/>
              </a:path>
              <a:path w="2016759" h="1295400">
                <a:moveTo>
                  <a:pt x="664972" y="419100"/>
                </a:moveTo>
                <a:lnTo>
                  <a:pt x="663943" y="419100"/>
                </a:lnTo>
                <a:lnTo>
                  <a:pt x="661631" y="431800"/>
                </a:lnTo>
                <a:lnTo>
                  <a:pt x="664972" y="419100"/>
                </a:lnTo>
                <a:close/>
              </a:path>
              <a:path w="2016759" h="1295400">
                <a:moveTo>
                  <a:pt x="679216" y="419100"/>
                </a:moveTo>
                <a:lnTo>
                  <a:pt x="664972" y="419100"/>
                </a:lnTo>
                <a:lnTo>
                  <a:pt x="667512" y="431800"/>
                </a:lnTo>
                <a:lnTo>
                  <a:pt x="683552" y="431800"/>
                </a:lnTo>
                <a:lnTo>
                  <a:pt x="682305" y="424717"/>
                </a:lnTo>
                <a:lnTo>
                  <a:pt x="679216" y="419100"/>
                </a:lnTo>
                <a:close/>
              </a:path>
              <a:path w="2016759" h="1295400">
                <a:moveTo>
                  <a:pt x="684060" y="419100"/>
                </a:moveTo>
                <a:lnTo>
                  <a:pt x="681316" y="419100"/>
                </a:lnTo>
                <a:lnTo>
                  <a:pt x="682305" y="424717"/>
                </a:lnTo>
                <a:lnTo>
                  <a:pt x="686200" y="431800"/>
                </a:lnTo>
                <a:lnTo>
                  <a:pt x="689419" y="431800"/>
                </a:lnTo>
                <a:lnTo>
                  <a:pt x="685519" y="421116"/>
                </a:lnTo>
                <a:lnTo>
                  <a:pt x="684060" y="419100"/>
                </a:lnTo>
                <a:close/>
              </a:path>
              <a:path w="2016759" h="1295400">
                <a:moveTo>
                  <a:pt x="722388" y="419100"/>
                </a:moveTo>
                <a:lnTo>
                  <a:pt x="684784" y="419100"/>
                </a:lnTo>
                <a:lnTo>
                  <a:pt x="685519" y="421116"/>
                </a:lnTo>
                <a:lnTo>
                  <a:pt x="693254" y="431800"/>
                </a:lnTo>
                <a:lnTo>
                  <a:pt x="720839" y="431800"/>
                </a:lnTo>
                <a:lnTo>
                  <a:pt x="722388" y="419100"/>
                </a:lnTo>
                <a:close/>
              </a:path>
              <a:path w="2016759" h="1295400">
                <a:moveTo>
                  <a:pt x="681316" y="419100"/>
                </a:moveTo>
                <a:lnTo>
                  <a:pt x="679216" y="419100"/>
                </a:lnTo>
                <a:lnTo>
                  <a:pt x="682305" y="424717"/>
                </a:lnTo>
                <a:lnTo>
                  <a:pt x="681316" y="419100"/>
                </a:lnTo>
                <a:close/>
              </a:path>
              <a:path w="2016759" h="1295400">
                <a:moveTo>
                  <a:pt x="684784" y="419100"/>
                </a:moveTo>
                <a:lnTo>
                  <a:pt x="684060" y="419100"/>
                </a:lnTo>
                <a:lnTo>
                  <a:pt x="685519" y="421116"/>
                </a:lnTo>
                <a:lnTo>
                  <a:pt x="684784" y="419100"/>
                </a:lnTo>
                <a:close/>
              </a:path>
              <a:path w="2016759" h="1295400">
                <a:moveTo>
                  <a:pt x="592467" y="406400"/>
                </a:moveTo>
                <a:lnTo>
                  <a:pt x="587781" y="406400"/>
                </a:lnTo>
                <a:lnTo>
                  <a:pt x="594448" y="419100"/>
                </a:lnTo>
                <a:lnTo>
                  <a:pt x="592467" y="406400"/>
                </a:lnTo>
                <a:close/>
              </a:path>
              <a:path w="2016759" h="1295400">
                <a:moveTo>
                  <a:pt x="637489" y="406400"/>
                </a:moveTo>
                <a:lnTo>
                  <a:pt x="592467" y="406400"/>
                </a:lnTo>
                <a:lnTo>
                  <a:pt x="598055" y="419100"/>
                </a:lnTo>
                <a:lnTo>
                  <a:pt x="642023" y="419100"/>
                </a:lnTo>
                <a:lnTo>
                  <a:pt x="637489" y="406400"/>
                </a:lnTo>
                <a:close/>
              </a:path>
              <a:path w="2016759" h="1295400">
                <a:moveTo>
                  <a:pt x="653262" y="406400"/>
                </a:moveTo>
                <a:lnTo>
                  <a:pt x="643534" y="406400"/>
                </a:lnTo>
                <a:lnTo>
                  <a:pt x="646087" y="419100"/>
                </a:lnTo>
                <a:lnTo>
                  <a:pt x="661822" y="419100"/>
                </a:lnTo>
                <a:lnTo>
                  <a:pt x="653262" y="406400"/>
                </a:lnTo>
                <a:close/>
              </a:path>
              <a:path w="2016759" h="1295400">
                <a:moveTo>
                  <a:pt x="687895" y="406400"/>
                </a:moveTo>
                <a:lnTo>
                  <a:pt x="665035" y="406400"/>
                </a:lnTo>
                <a:lnTo>
                  <a:pt x="661822" y="419100"/>
                </a:lnTo>
                <a:lnTo>
                  <a:pt x="695934" y="419100"/>
                </a:lnTo>
                <a:lnTo>
                  <a:pt x="687895" y="406400"/>
                </a:lnTo>
                <a:close/>
              </a:path>
              <a:path w="2016759" h="1295400">
                <a:moveTo>
                  <a:pt x="692200" y="406400"/>
                </a:moveTo>
                <a:lnTo>
                  <a:pt x="695934" y="419100"/>
                </a:lnTo>
                <a:lnTo>
                  <a:pt x="700151" y="419100"/>
                </a:lnTo>
                <a:lnTo>
                  <a:pt x="692200" y="406400"/>
                </a:lnTo>
                <a:close/>
              </a:path>
              <a:path w="2016759" h="1295400">
                <a:moveTo>
                  <a:pt x="560538" y="393700"/>
                </a:moveTo>
                <a:lnTo>
                  <a:pt x="553999" y="393700"/>
                </a:lnTo>
                <a:lnTo>
                  <a:pt x="559472" y="406400"/>
                </a:lnTo>
                <a:lnTo>
                  <a:pt x="560538" y="393700"/>
                </a:lnTo>
                <a:close/>
              </a:path>
              <a:path w="2016759" h="1295400">
                <a:moveTo>
                  <a:pt x="613232" y="393700"/>
                </a:moveTo>
                <a:lnTo>
                  <a:pt x="573090" y="393700"/>
                </a:lnTo>
                <a:lnTo>
                  <a:pt x="581637" y="406400"/>
                </a:lnTo>
                <a:lnTo>
                  <a:pt x="619455" y="406400"/>
                </a:lnTo>
                <a:lnTo>
                  <a:pt x="613232" y="393700"/>
                </a:lnTo>
                <a:close/>
              </a:path>
              <a:path w="2016759" h="1295400">
                <a:moveTo>
                  <a:pt x="676262" y="393700"/>
                </a:moveTo>
                <a:lnTo>
                  <a:pt x="620191" y="393700"/>
                </a:lnTo>
                <a:lnTo>
                  <a:pt x="623785" y="406400"/>
                </a:lnTo>
                <a:lnTo>
                  <a:pt x="676198" y="406400"/>
                </a:lnTo>
                <a:lnTo>
                  <a:pt x="676262" y="393700"/>
                </a:lnTo>
                <a:close/>
              </a:path>
              <a:path w="2016759" h="1295400">
                <a:moveTo>
                  <a:pt x="681621" y="393700"/>
                </a:moveTo>
                <a:lnTo>
                  <a:pt x="676262" y="393700"/>
                </a:lnTo>
                <a:lnTo>
                  <a:pt x="678814" y="406400"/>
                </a:lnTo>
                <a:lnTo>
                  <a:pt x="680745" y="406400"/>
                </a:lnTo>
                <a:lnTo>
                  <a:pt x="681621" y="393700"/>
                </a:lnTo>
                <a:close/>
              </a:path>
              <a:path w="2016759" h="1295400">
                <a:moveTo>
                  <a:pt x="546366" y="381000"/>
                </a:moveTo>
                <a:lnTo>
                  <a:pt x="539711" y="381000"/>
                </a:lnTo>
                <a:lnTo>
                  <a:pt x="545223" y="393700"/>
                </a:lnTo>
                <a:lnTo>
                  <a:pt x="546366" y="381000"/>
                </a:lnTo>
                <a:close/>
              </a:path>
              <a:path w="2016759" h="1295400">
                <a:moveTo>
                  <a:pt x="597725" y="381000"/>
                </a:moveTo>
                <a:lnTo>
                  <a:pt x="546849" y="381000"/>
                </a:lnTo>
                <a:lnTo>
                  <a:pt x="554367" y="393700"/>
                </a:lnTo>
                <a:lnTo>
                  <a:pt x="601446" y="393700"/>
                </a:lnTo>
                <a:lnTo>
                  <a:pt x="597725" y="381000"/>
                </a:lnTo>
                <a:close/>
              </a:path>
              <a:path w="2016759" h="1295400">
                <a:moveTo>
                  <a:pt x="598855" y="381000"/>
                </a:moveTo>
                <a:lnTo>
                  <a:pt x="598487" y="381000"/>
                </a:lnTo>
                <a:lnTo>
                  <a:pt x="602767" y="393700"/>
                </a:lnTo>
                <a:lnTo>
                  <a:pt x="603618" y="393700"/>
                </a:lnTo>
                <a:lnTo>
                  <a:pt x="598855" y="381000"/>
                </a:lnTo>
                <a:close/>
              </a:path>
              <a:path w="2016759" h="1295400">
                <a:moveTo>
                  <a:pt x="605548" y="381000"/>
                </a:moveTo>
                <a:lnTo>
                  <a:pt x="598855" y="381000"/>
                </a:lnTo>
                <a:lnTo>
                  <a:pt x="603618" y="393700"/>
                </a:lnTo>
                <a:lnTo>
                  <a:pt x="605548" y="381000"/>
                </a:lnTo>
                <a:close/>
              </a:path>
              <a:path w="2016759" h="1295400">
                <a:moveTo>
                  <a:pt x="650328" y="381000"/>
                </a:moveTo>
                <a:lnTo>
                  <a:pt x="605548" y="381000"/>
                </a:lnTo>
                <a:lnTo>
                  <a:pt x="603618" y="393700"/>
                </a:lnTo>
                <a:lnTo>
                  <a:pt x="646696" y="393700"/>
                </a:lnTo>
                <a:lnTo>
                  <a:pt x="650328" y="381000"/>
                </a:lnTo>
                <a:close/>
              </a:path>
              <a:path w="2016759" h="1295400">
                <a:moveTo>
                  <a:pt x="657910" y="381000"/>
                </a:moveTo>
                <a:lnTo>
                  <a:pt x="654786" y="381000"/>
                </a:lnTo>
                <a:lnTo>
                  <a:pt x="653808" y="393700"/>
                </a:lnTo>
                <a:lnTo>
                  <a:pt x="655256" y="393700"/>
                </a:lnTo>
                <a:lnTo>
                  <a:pt x="657910" y="381000"/>
                </a:lnTo>
                <a:close/>
              </a:path>
              <a:path w="2016759" h="1295400">
                <a:moveTo>
                  <a:pt x="531558" y="368300"/>
                </a:moveTo>
                <a:lnTo>
                  <a:pt x="531113" y="381000"/>
                </a:lnTo>
                <a:lnTo>
                  <a:pt x="535978" y="381000"/>
                </a:lnTo>
                <a:lnTo>
                  <a:pt x="531558" y="368300"/>
                </a:lnTo>
                <a:close/>
              </a:path>
              <a:path w="2016759" h="1295400">
                <a:moveTo>
                  <a:pt x="576313" y="368300"/>
                </a:moveTo>
                <a:lnTo>
                  <a:pt x="536841" y="368300"/>
                </a:lnTo>
                <a:lnTo>
                  <a:pt x="535978" y="381000"/>
                </a:lnTo>
                <a:lnTo>
                  <a:pt x="580910" y="381000"/>
                </a:lnTo>
                <a:lnTo>
                  <a:pt x="576313" y="368300"/>
                </a:lnTo>
                <a:close/>
              </a:path>
              <a:path w="2016759" h="1295400">
                <a:moveTo>
                  <a:pt x="584224" y="380699"/>
                </a:moveTo>
                <a:lnTo>
                  <a:pt x="584250" y="381000"/>
                </a:lnTo>
                <a:lnTo>
                  <a:pt x="584415" y="381000"/>
                </a:lnTo>
                <a:lnTo>
                  <a:pt x="584224" y="380699"/>
                </a:lnTo>
                <a:close/>
              </a:path>
              <a:path w="2016759" h="1295400">
                <a:moveTo>
                  <a:pt x="583133" y="368300"/>
                </a:moveTo>
                <a:lnTo>
                  <a:pt x="584224" y="380699"/>
                </a:lnTo>
                <a:lnTo>
                  <a:pt x="584415" y="381000"/>
                </a:lnTo>
                <a:lnTo>
                  <a:pt x="583133" y="368300"/>
                </a:lnTo>
                <a:close/>
              </a:path>
              <a:path w="2016759" h="1295400">
                <a:moveTo>
                  <a:pt x="638006" y="368300"/>
                </a:moveTo>
                <a:lnTo>
                  <a:pt x="583133" y="368300"/>
                </a:lnTo>
                <a:lnTo>
                  <a:pt x="584415" y="381000"/>
                </a:lnTo>
                <a:lnTo>
                  <a:pt x="647458" y="381000"/>
                </a:lnTo>
                <a:lnTo>
                  <a:pt x="638006" y="368300"/>
                </a:lnTo>
                <a:close/>
              </a:path>
              <a:path w="2016759" h="1295400">
                <a:moveTo>
                  <a:pt x="583133" y="368300"/>
                </a:moveTo>
                <a:lnTo>
                  <a:pt x="576313" y="368300"/>
                </a:lnTo>
                <a:lnTo>
                  <a:pt x="584224" y="380699"/>
                </a:lnTo>
                <a:lnTo>
                  <a:pt x="583133" y="368300"/>
                </a:lnTo>
                <a:close/>
              </a:path>
              <a:path w="2016759" h="1295400">
                <a:moveTo>
                  <a:pt x="584301" y="355600"/>
                </a:moveTo>
                <a:lnTo>
                  <a:pt x="514997" y="355600"/>
                </a:lnTo>
                <a:lnTo>
                  <a:pt x="508660" y="368300"/>
                </a:lnTo>
                <a:lnTo>
                  <a:pt x="591108" y="368300"/>
                </a:lnTo>
                <a:lnTo>
                  <a:pt x="584301" y="355600"/>
                </a:lnTo>
                <a:close/>
              </a:path>
              <a:path w="2016759" h="1295400">
                <a:moveTo>
                  <a:pt x="614527" y="355600"/>
                </a:moveTo>
                <a:lnTo>
                  <a:pt x="593382" y="355600"/>
                </a:lnTo>
                <a:lnTo>
                  <a:pt x="599884" y="368300"/>
                </a:lnTo>
                <a:lnTo>
                  <a:pt x="619379" y="368300"/>
                </a:lnTo>
                <a:lnTo>
                  <a:pt x="614527" y="355600"/>
                </a:lnTo>
                <a:close/>
              </a:path>
              <a:path w="2016759" h="1295400">
                <a:moveTo>
                  <a:pt x="491380" y="352993"/>
                </a:moveTo>
                <a:lnTo>
                  <a:pt x="490689" y="355600"/>
                </a:lnTo>
                <a:lnTo>
                  <a:pt x="491765" y="353763"/>
                </a:lnTo>
                <a:lnTo>
                  <a:pt x="491380" y="352993"/>
                </a:lnTo>
                <a:close/>
              </a:path>
              <a:path w="2016759" h="1295400">
                <a:moveTo>
                  <a:pt x="492067" y="353248"/>
                </a:moveTo>
                <a:lnTo>
                  <a:pt x="491765" y="353763"/>
                </a:lnTo>
                <a:lnTo>
                  <a:pt x="492683" y="355600"/>
                </a:lnTo>
                <a:lnTo>
                  <a:pt x="492067" y="353248"/>
                </a:lnTo>
                <a:close/>
              </a:path>
              <a:path w="2016759" h="1295400">
                <a:moveTo>
                  <a:pt x="576046" y="342900"/>
                </a:moveTo>
                <a:lnTo>
                  <a:pt x="498132" y="342900"/>
                </a:lnTo>
                <a:lnTo>
                  <a:pt x="502513" y="355600"/>
                </a:lnTo>
                <a:lnTo>
                  <a:pt x="573189" y="355600"/>
                </a:lnTo>
                <a:lnTo>
                  <a:pt x="576046" y="342900"/>
                </a:lnTo>
                <a:close/>
              </a:path>
              <a:path w="2016759" h="1295400">
                <a:moveTo>
                  <a:pt x="583590" y="342900"/>
                </a:moveTo>
                <a:lnTo>
                  <a:pt x="581151" y="342900"/>
                </a:lnTo>
                <a:lnTo>
                  <a:pt x="583222" y="355600"/>
                </a:lnTo>
                <a:lnTo>
                  <a:pt x="586168" y="355600"/>
                </a:lnTo>
                <a:lnTo>
                  <a:pt x="583590" y="342900"/>
                </a:lnTo>
                <a:close/>
              </a:path>
              <a:path w="2016759" h="1295400">
                <a:moveTo>
                  <a:pt x="584504" y="342900"/>
                </a:moveTo>
                <a:lnTo>
                  <a:pt x="586168" y="355600"/>
                </a:lnTo>
                <a:lnTo>
                  <a:pt x="590562" y="355600"/>
                </a:lnTo>
                <a:lnTo>
                  <a:pt x="584504" y="342900"/>
                </a:lnTo>
                <a:close/>
              </a:path>
              <a:path w="2016759" h="1295400">
                <a:moveTo>
                  <a:pt x="491692" y="351816"/>
                </a:moveTo>
                <a:lnTo>
                  <a:pt x="491380" y="352993"/>
                </a:lnTo>
                <a:lnTo>
                  <a:pt x="491765" y="353763"/>
                </a:lnTo>
                <a:lnTo>
                  <a:pt x="492067" y="353248"/>
                </a:lnTo>
                <a:lnTo>
                  <a:pt x="491692" y="351816"/>
                </a:lnTo>
                <a:close/>
              </a:path>
              <a:path w="2016759" h="1295400">
                <a:moveTo>
                  <a:pt x="498132" y="342900"/>
                </a:moveTo>
                <a:lnTo>
                  <a:pt x="494055" y="342900"/>
                </a:lnTo>
                <a:lnTo>
                  <a:pt x="491692" y="351816"/>
                </a:lnTo>
                <a:lnTo>
                  <a:pt x="492067" y="353248"/>
                </a:lnTo>
                <a:lnTo>
                  <a:pt x="498132" y="342900"/>
                </a:lnTo>
                <a:close/>
              </a:path>
              <a:path w="2016759" h="1295400">
                <a:moveTo>
                  <a:pt x="489356" y="342900"/>
                </a:moveTo>
                <a:lnTo>
                  <a:pt x="486333" y="342900"/>
                </a:lnTo>
                <a:lnTo>
                  <a:pt x="491380" y="352993"/>
                </a:lnTo>
                <a:lnTo>
                  <a:pt x="491692" y="351816"/>
                </a:lnTo>
                <a:lnTo>
                  <a:pt x="489356" y="342900"/>
                </a:lnTo>
                <a:close/>
              </a:path>
              <a:path w="2016759" h="1295400">
                <a:moveTo>
                  <a:pt x="514553" y="330200"/>
                </a:moveTo>
                <a:lnTo>
                  <a:pt x="478332" y="330200"/>
                </a:lnTo>
                <a:lnTo>
                  <a:pt x="476415" y="342900"/>
                </a:lnTo>
                <a:lnTo>
                  <a:pt x="507885" y="342900"/>
                </a:lnTo>
                <a:lnTo>
                  <a:pt x="514553" y="330200"/>
                </a:lnTo>
                <a:close/>
              </a:path>
              <a:path w="2016759" h="1295400">
                <a:moveTo>
                  <a:pt x="549084" y="330200"/>
                </a:moveTo>
                <a:lnTo>
                  <a:pt x="514553" y="330200"/>
                </a:lnTo>
                <a:lnTo>
                  <a:pt x="516839" y="342900"/>
                </a:lnTo>
                <a:lnTo>
                  <a:pt x="558164" y="342900"/>
                </a:lnTo>
                <a:lnTo>
                  <a:pt x="549084" y="330200"/>
                </a:lnTo>
                <a:close/>
              </a:path>
              <a:path w="2016759" h="1295400">
                <a:moveTo>
                  <a:pt x="559092" y="330200"/>
                </a:moveTo>
                <a:lnTo>
                  <a:pt x="557631" y="330200"/>
                </a:lnTo>
                <a:lnTo>
                  <a:pt x="558457" y="342900"/>
                </a:lnTo>
                <a:lnTo>
                  <a:pt x="559026" y="339629"/>
                </a:lnTo>
                <a:lnTo>
                  <a:pt x="559092" y="330200"/>
                </a:lnTo>
                <a:close/>
              </a:path>
              <a:path w="2016759" h="1295400">
                <a:moveTo>
                  <a:pt x="560314" y="332226"/>
                </a:moveTo>
                <a:lnTo>
                  <a:pt x="559026" y="339629"/>
                </a:lnTo>
                <a:lnTo>
                  <a:pt x="559003" y="342900"/>
                </a:lnTo>
                <a:lnTo>
                  <a:pt x="566750" y="342900"/>
                </a:lnTo>
                <a:lnTo>
                  <a:pt x="560314" y="332226"/>
                </a:lnTo>
                <a:close/>
              </a:path>
              <a:path w="2016759" h="1295400">
                <a:moveTo>
                  <a:pt x="559092" y="330200"/>
                </a:moveTo>
                <a:lnTo>
                  <a:pt x="559026" y="339629"/>
                </a:lnTo>
                <a:lnTo>
                  <a:pt x="560314" y="332226"/>
                </a:lnTo>
                <a:lnTo>
                  <a:pt x="559092" y="330200"/>
                </a:lnTo>
                <a:close/>
              </a:path>
              <a:path w="2016759" h="1295400">
                <a:moveTo>
                  <a:pt x="560666" y="330200"/>
                </a:moveTo>
                <a:lnTo>
                  <a:pt x="559092" y="330200"/>
                </a:lnTo>
                <a:lnTo>
                  <a:pt x="560314" y="332226"/>
                </a:lnTo>
                <a:lnTo>
                  <a:pt x="560666" y="330200"/>
                </a:lnTo>
                <a:close/>
              </a:path>
              <a:path w="2016759" h="1295400">
                <a:moveTo>
                  <a:pt x="479767" y="317500"/>
                </a:moveTo>
                <a:lnTo>
                  <a:pt x="455472" y="317500"/>
                </a:lnTo>
                <a:lnTo>
                  <a:pt x="466805" y="330200"/>
                </a:lnTo>
                <a:lnTo>
                  <a:pt x="484225" y="330200"/>
                </a:lnTo>
                <a:lnTo>
                  <a:pt x="479767" y="317500"/>
                </a:lnTo>
                <a:close/>
              </a:path>
              <a:path w="2016759" h="1295400">
                <a:moveTo>
                  <a:pt x="495833" y="317500"/>
                </a:moveTo>
                <a:lnTo>
                  <a:pt x="480326" y="317500"/>
                </a:lnTo>
                <a:lnTo>
                  <a:pt x="484225" y="330200"/>
                </a:lnTo>
                <a:lnTo>
                  <a:pt x="495947" y="330200"/>
                </a:lnTo>
                <a:lnTo>
                  <a:pt x="495983" y="318319"/>
                </a:lnTo>
                <a:lnTo>
                  <a:pt x="495833" y="317500"/>
                </a:lnTo>
                <a:close/>
              </a:path>
              <a:path w="2016759" h="1295400">
                <a:moveTo>
                  <a:pt x="526897" y="317500"/>
                </a:moveTo>
                <a:lnTo>
                  <a:pt x="495985" y="317500"/>
                </a:lnTo>
                <a:lnTo>
                  <a:pt x="496051" y="318691"/>
                </a:lnTo>
                <a:lnTo>
                  <a:pt x="498157" y="330200"/>
                </a:lnTo>
                <a:lnTo>
                  <a:pt x="533349" y="330200"/>
                </a:lnTo>
                <a:lnTo>
                  <a:pt x="529143" y="320349"/>
                </a:lnTo>
                <a:lnTo>
                  <a:pt x="526897" y="317500"/>
                </a:lnTo>
                <a:close/>
              </a:path>
              <a:path w="2016759" h="1295400">
                <a:moveTo>
                  <a:pt x="532952" y="325184"/>
                </a:moveTo>
                <a:lnTo>
                  <a:pt x="533349" y="330200"/>
                </a:lnTo>
                <a:lnTo>
                  <a:pt x="533181" y="325474"/>
                </a:lnTo>
                <a:lnTo>
                  <a:pt x="532952" y="325184"/>
                </a:lnTo>
                <a:close/>
              </a:path>
              <a:path w="2016759" h="1295400">
                <a:moveTo>
                  <a:pt x="532855" y="319763"/>
                </a:moveTo>
                <a:lnTo>
                  <a:pt x="533181" y="325474"/>
                </a:lnTo>
                <a:lnTo>
                  <a:pt x="536905" y="330200"/>
                </a:lnTo>
                <a:lnTo>
                  <a:pt x="532855" y="319763"/>
                </a:lnTo>
                <a:close/>
              </a:path>
              <a:path w="2016759" h="1295400">
                <a:moveTo>
                  <a:pt x="535660" y="317500"/>
                </a:moveTo>
                <a:lnTo>
                  <a:pt x="532726" y="317500"/>
                </a:lnTo>
                <a:lnTo>
                  <a:pt x="540778" y="330200"/>
                </a:lnTo>
                <a:lnTo>
                  <a:pt x="535660" y="317500"/>
                </a:lnTo>
                <a:close/>
              </a:path>
              <a:path w="2016759" h="1295400">
                <a:moveTo>
                  <a:pt x="532440" y="318691"/>
                </a:moveTo>
                <a:lnTo>
                  <a:pt x="532952" y="325184"/>
                </a:lnTo>
                <a:lnTo>
                  <a:pt x="533181" y="325474"/>
                </a:lnTo>
                <a:lnTo>
                  <a:pt x="532855" y="319763"/>
                </a:lnTo>
                <a:lnTo>
                  <a:pt x="532440" y="318691"/>
                </a:lnTo>
                <a:close/>
              </a:path>
              <a:path w="2016759" h="1295400">
                <a:moveTo>
                  <a:pt x="531977" y="317500"/>
                </a:moveTo>
                <a:lnTo>
                  <a:pt x="527926" y="317500"/>
                </a:lnTo>
                <a:lnTo>
                  <a:pt x="529143" y="320349"/>
                </a:lnTo>
                <a:lnTo>
                  <a:pt x="532952" y="325184"/>
                </a:lnTo>
                <a:lnTo>
                  <a:pt x="532440" y="318691"/>
                </a:lnTo>
                <a:lnTo>
                  <a:pt x="531977" y="317500"/>
                </a:lnTo>
                <a:close/>
              </a:path>
              <a:path w="2016759" h="1295400">
                <a:moveTo>
                  <a:pt x="527926" y="317500"/>
                </a:moveTo>
                <a:lnTo>
                  <a:pt x="526897" y="317500"/>
                </a:lnTo>
                <a:lnTo>
                  <a:pt x="529143" y="320349"/>
                </a:lnTo>
                <a:lnTo>
                  <a:pt x="527926" y="317500"/>
                </a:lnTo>
                <a:close/>
              </a:path>
              <a:path w="2016759" h="1295400">
                <a:moveTo>
                  <a:pt x="532726" y="317500"/>
                </a:moveTo>
                <a:lnTo>
                  <a:pt x="532345" y="317500"/>
                </a:lnTo>
                <a:lnTo>
                  <a:pt x="532440" y="318691"/>
                </a:lnTo>
                <a:lnTo>
                  <a:pt x="532855" y="319763"/>
                </a:lnTo>
                <a:lnTo>
                  <a:pt x="532726" y="317500"/>
                </a:lnTo>
                <a:close/>
              </a:path>
              <a:path w="2016759" h="1295400">
                <a:moveTo>
                  <a:pt x="495985" y="317500"/>
                </a:moveTo>
                <a:lnTo>
                  <a:pt x="495833" y="317500"/>
                </a:lnTo>
                <a:lnTo>
                  <a:pt x="495983" y="318319"/>
                </a:lnTo>
                <a:lnTo>
                  <a:pt x="495985" y="317500"/>
                </a:lnTo>
                <a:close/>
              </a:path>
              <a:path w="2016759" h="1295400">
                <a:moveTo>
                  <a:pt x="457149" y="304800"/>
                </a:moveTo>
                <a:lnTo>
                  <a:pt x="435305" y="304800"/>
                </a:lnTo>
                <a:lnTo>
                  <a:pt x="444425" y="317500"/>
                </a:lnTo>
                <a:lnTo>
                  <a:pt x="460527" y="317500"/>
                </a:lnTo>
                <a:lnTo>
                  <a:pt x="461118" y="311470"/>
                </a:lnTo>
                <a:lnTo>
                  <a:pt x="457149" y="304800"/>
                </a:lnTo>
                <a:close/>
              </a:path>
              <a:path w="2016759" h="1295400">
                <a:moveTo>
                  <a:pt x="462775" y="304800"/>
                </a:moveTo>
                <a:lnTo>
                  <a:pt x="461772" y="304800"/>
                </a:lnTo>
                <a:lnTo>
                  <a:pt x="461118" y="311470"/>
                </a:lnTo>
                <a:lnTo>
                  <a:pt x="464705" y="317500"/>
                </a:lnTo>
                <a:lnTo>
                  <a:pt x="466178" y="317500"/>
                </a:lnTo>
                <a:lnTo>
                  <a:pt x="462775" y="304800"/>
                </a:lnTo>
                <a:close/>
              </a:path>
              <a:path w="2016759" h="1295400">
                <a:moveTo>
                  <a:pt x="479285" y="304800"/>
                </a:moveTo>
                <a:lnTo>
                  <a:pt x="478180" y="304800"/>
                </a:lnTo>
                <a:lnTo>
                  <a:pt x="477240" y="317500"/>
                </a:lnTo>
                <a:lnTo>
                  <a:pt x="484543" y="317500"/>
                </a:lnTo>
                <a:lnTo>
                  <a:pt x="479285" y="304800"/>
                </a:lnTo>
                <a:close/>
              </a:path>
              <a:path w="2016759" h="1295400">
                <a:moveTo>
                  <a:pt x="510870" y="304800"/>
                </a:moveTo>
                <a:lnTo>
                  <a:pt x="480834" y="304800"/>
                </a:lnTo>
                <a:lnTo>
                  <a:pt x="489229" y="317500"/>
                </a:lnTo>
                <a:lnTo>
                  <a:pt x="511403" y="317500"/>
                </a:lnTo>
                <a:lnTo>
                  <a:pt x="510870" y="304800"/>
                </a:lnTo>
                <a:close/>
              </a:path>
              <a:path w="2016759" h="1295400">
                <a:moveTo>
                  <a:pt x="516489" y="315544"/>
                </a:moveTo>
                <a:lnTo>
                  <a:pt x="515658" y="317500"/>
                </a:lnTo>
                <a:lnTo>
                  <a:pt x="517512" y="317500"/>
                </a:lnTo>
                <a:lnTo>
                  <a:pt x="516489" y="315544"/>
                </a:lnTo>
                <a:close/>
              </a:path>
              <a:path w="2016759" h="1295400">
                <a:moveTo>
                  <a:pt x="517638" y="312841"/>
                </a:moveTo>
                <a:lnTo>
                  <a:pt x="516489" y="315544"/>
                </a:lnTo>
                <a:lnTo>
                  <a:pt x="517512" y="317500"/>
                </a:lnTo>
                <a:lnTo>
                  <a:pt x="517638" y="312841"/>
                </a:lnTo>
                <a:close/>
              </a:path>
              <a:path w="2016759" h="1295400">
                <a:moveTo>
                  <a:pt x="521055" y="304800"/>
                </a:moveTo>
                <a:lnTo>
                  <a:pt x="517638" y="312841"/>
                </a:lnTo>
                <a:lnTo>
                  <a:pt x="517512" y="317500"/>
                </a:lnTo>
                <a:lnTo>
                  <a:pt x="519290" y="317500"/>
                </a:lnTo>
                <a:lnTo>
                  <a:pt x="521055" y="304800"/>
                </a:lnTo>
                <a:close/>
              </a:path>
              <a:path w="2016759" h="1295400">
                <a:moveTo>
                  <a:pt x="530415" y="304800"/>
                </a:moveTo>
                <a:lnTo>
                  <a:pt x="532371" y="317500"/>
                </a:lnTo>
                <a:lnTo>
                  <a:pt x="534225" y="317500"/>
                </a:lnTo>
                <a:lnTo>
                  <a:pt x="530415" y="304800"/>
                </a:lnTo>
                <a:close/>
              </a:path>
              <a:path w="2016759" h="1295400">
                <a:moveTo>
                  <a:pt x="517855" y="304800"/>
                </a:moveTo>
                <a:lnTo>
                  <a:pt x="510870" y="304800"/>
                </a:lnTo>
                <a:lnTo>
                  <a:pt x="516489" y="315544"/>
                </a:lnTo>
                <a:lnTo>
                  <a:pt x="517638" y="312841"/>
                </a:lnTo>
                <a:lnTo>
                  <a:pt x="517855" y="304800"/>
                </a:lnTo>
                <a:close/>
              </a:path>
              <a:path w="2016759" h="1295400">
                <a:moveTo>
                  <a:pt x="461772" y="304800"/>
                </a:moveTo>
                <a:lnTo>
                  <a:pt x="457149" y="304800"/>
                </a:lnTo>
                <a:lnTo>
                  <a:pt x="461118" y="311470"/>
                </a:lnTo>
                <a:lnTo>
                  <a:pt x="461772" y="304800"/>
                </a:lnTo>
                <a:close/>
              </a:path>
              <a:path w="2016759" h="1295400">
                <a:moveTo>
                  <a:pt x="416369" y="292100"/>
                </a:moveTo>
                <a:lnTo>
                  <a:pt x="410349" y="292100"/>
                </a:lnTo>
                <a:lnTo>
                  <a:pt x="416890" y="304800"/>
                </a:lnTo>
                <a:lnTo>
                  <a:pt x="416369" y="292100"/>
                </a:lnTo>
                <a:close/>
              </a:path>
              <a:path w="2016759" h="1295400">
                <a:moveTo>
                  <a:pt x="416661" y="292100"/>
                </a:moveTo>
                <a:lnTo>
                  <a:pt x="419519" y="304800"/>
                </a:lnTo>
                <a:lnTo>
                  <a:pt x="420281" y="304800"/>
                </a:lnTo>
                <a:lnTo>
                  <a:pt x="416661" y="292100"/>
                </a:lnTo>
                <a:close/>
              </a:path>
              <a:path w="2016759" h="1295400">
                <a:moveTo>
                  <a:pt x="448741" y="292100"/>
                </a:moveTo>
                <a:lnTo>
                  <a:pt x="421182" y="292100"/>
                </a:lnTo>
                <a:lnTo>
                  <a:pt x="420281" y="304800"/>
                </a:lnTo>
                <a:lnTo>
                  <a:pt x="448906" y="304800"/>
                </a:lnTo>
                <a:lnTo>
                  <a:pt x="448741" y="292100"/>
                </a:lnTo>
                <a:close/>
              </a:path>
              <a:path w="2016759" h="1295400">
                <a:moveTo>
                  <a:pt x="449033" y="292100"/>
                </a:moveTo>
                <a:lnTo>
                  <a:pt x="449821" y="304800"/>
                </a:lnTo>
                <a:lnTo>
                  <a:pt x="452805" y="304800"/>
                </a:lnTo>
                <a:lnTo>
                  <a:pt x="449033" y="292100"/>
                </a:lnTo>
                <a:close/>
              </a:path>
              <a:path w="2016759" h="1295400">
                <a:moveTo>
                  <a:pt x="458012" y="292100"/>
                </a:moveTo>
                <a:lnTo>
                  <a:pt x="456031" y="292100"/>
                </a:lnTo>
                <a:lnTo>
                  <a:pt x="452805" y="304800"/>
                </a:lnTo>
                <a:lnTo>
                  <a:pt x="453961" y="304800"/>
                </a:lnTo>
                <a:lnTo>
                  <a:pt x="458012" y="292100"/>
                </a:lnTo>
                <a:close/>
              </a:path>
              <a:path w="2016759" h="1295400">
                <a:moveTo>
                  <a:pt x="464451" y="292100"/>
                </a:moveTo>
                <a:lnTo>
                  <a:pt x="458012" y="292100"/>
                </a:lnTo>
                <a:lnTo>
                  <a:pt x="460806" y="304800"/>
                </a:lnTo>
                <a:lnTo>
                  <a:pt x="465188" y="304800"/>
                </a:lnTo>
                <a:lnTo>
                  <a:pt x="468571" y="299378"/>
                </a:lnTo>
                <a:lnTo>
                  <a:pt x="464451" y="292100"/>
                </a:lnTo>
                <a:close/>
              </a:path>
              <a:path w="2016759" h="1295400">
                <a:moveTo>
                  <a:pt x="468571" y="299378"/>
                </a:moveTo>
                <a:lnTo>
                  <a:pt x="465188" y="304800"/>
                </a:lnTo>
                <a:lnTo>
                  <a:pt x="471639" y="304800"/>
                </a:lnTo>
                <a:lnTo>
                  <a:pt x="468571" y="299378"/>
                </a:lnTo>
                <a:close/>
              </a:path>
              <a:path w="2016759" h="1295400">
                <a:moveTo>
                  <a:pt x="492150" y="292100"/>
                </a:moveTo>
                <a:lnTo>
                  <a:pt x="473113" y="292100"/>
                </a:lnTo>
                <a:lnTo>
                  <a:pt x="468571" y="299378"/>
                </a:lnTo>
                <a:lnTo>
                  <a:pt x="471639" y="304800"/>
                </a:lnTo>
                <a:lnTo>
                  <a:pt x="496658" y="304800"/>
                </a:lnTo>
                <a:lnTo>
                  <a:pt x="492150" y="292100"/>
                </a:lnTo>
                <a:close/>
              </a:path>
              <a:path w="2016759" h="1295400">
                <a:moveTo>
                  <a:pt x="401993" y="279400"/>
                </a:moveTo>
                <a:lnTo>
                  <a:pt x="394843" y="279400"/>
                </a:lnTo>
                <a:lnTo>
                  <a:pt x="396951" y="292100"/>
                </a:lnTo>
                <a:lnTo>
                  <a:pt x="400596" y="292100"/>
                </a:lnTo>
                <a:lnTo>
                  <a:pt x="401993" y="279400"/>
                </a:lnTo>
                <a:close/>
              </a:path>
              <a:path w="2016759" h="1295400">
                <a:moveTo>
                  <a:pt x="413613" y="279400"/>
                </a:moveTo>
                <a:lnTo>
                  <a:pt x="401993" y="279400"/>
                </a:lnTo>
                <a:lnTo>
                  <a:pt x="406641" y="292100"/>
                </a:lnTo>
                <a:lnTo>
                  <a:pt x="424624" y="292100"/>
                </a:lnTo>
                <a:lnTo>
                  <a:pt x="413613" y="279400"/>
                </a:lnTo>
                <a:close/>
              </a:path>
              <a:path w="2016759" h="1295400">
                <a:moveTo>
                  <a:pt x="430302" y="279400"/>
                </a:moveTo>
                <a:lnTo>
                  <a:pt x="421119" y="279400"/>
                </a:lnTo>
                <a:lnTo>
                  <a:pt x="424624" y="292100"/>
                </a:lnTo>
                <a:lnTo>
                  <a:pt x="430203" y="292100"/>
                </a:lnTo>
                <a:lnTo>
                  <a:pt x="430302" y="279400"/>
                </a:lnTo>
                <a:close/>
              </a:path>
              <a:path w="2016759" h="1295400">
                <a:moveTo>
                  <a:pt x="465721" y="279400"/>
                </a:moveTo>
                <a:lnTo>
                  <a:pt x="441134" y="279400"/>
                </a:lnTo>
                <a:lnTo>
                  <a:pt x="447738" y="292100"/>
                </a:lnTo>
                <a:lnTo>
                  <a:pt x="471875" y="292100"/>
                </a:lnTo>
                <a:lnTo>
                  <a:pt x="465721" y="279400"/>
                </a:lnTo>
                <a:close/>
              </a:path>
              <a:path w="2016759" h="1295400">
                <a:moveTo>
                  <a:pt x="477481" y="279400"/>
                </a:moveTo>
                <a:lnTo>
                  <a:pt x="475406" y="279400"/>
                </a:lnTo>
                <a:lnTo>
                  <a:pt x="474321" y="292100"/>
                </a:lnTo>
                <a:lnTo>
                  <a:pt x="482993" y="292100"/>
                </a:lnTo>
                <a:lnTo>
                  <a:pt x="477481" y="279400"/>
                </a:lnTo>
                <a:close/>
              </a:path>
              <a:path w="2016759" h="1295400">
                <a:moveTo>
                  <a:pt x="404533" y="266700"/>
                </a:moveTo>
                <a:lnTo>
                  <a:pt x="371478" y="266700"/>
                </a:lnTo>
                <a:lnTo>
                  <a:pt x="378239" y="279400"/>
                </a:lnTo>
                <a:lnTo>
                  <a:pt x="410095" y="279400"/>
                </a:lnTo>
                <a:lnTo>
                  <a:pt x="404533" y="266700"/>
                </a:lnTo>
                <a:close/>
              </a:path>
              <a:path w="2016759" h="1295400">
                <a:moveTo>
                  <a:pt x="408914" y="266700"/>
                </a:moveTo>
                <a:lnTo>
                  <a:pt x="410095" y="279400"/>
                </a:lnTo>
                <a:lnTo>
                  <a:pt x="415340" y="279400"/>
                </a:lnTo>
                <a:lnTo>
                  <a:pt x="415623" y="277332"/>
                </a:lnTo>
                <a:lnTo>
                  <a:pt x="408914" y="266700"/>
                </a:lnTo>
                <a:close/>
              </a:path>
              <a:path w="2016759" h="1295400">
                <a:moveTo>
                  <a:pt x="417080" y="266700"/>
                </a:moveTo>
                <a:lnTo>
                  <a:pt x="415623" y="277332"/>
                </a:lnTo>
                <a:lnTo>
                  <a:pt x="416928" y="279400"/>
                </a:lnTo>
                <a:lnTo>
                  <a:pt x="417455" y="267427"/>
                </a:lnTo>
                <a:lnTo>
                  <a:pt x="417080" y="266700"/>
                </a:lnTo>
                <a:close/>
              </a:path>
              <a:path w="2016759" h="1295400">
                <a:moveTo>
                  <a:pt x="464185" y="266700"/>
                </a:moveTo>
                <a:lnTo>
                  <a:pt x="417487" y="266700"/>
                </a:lnTo>
                <a:lnTo>
                  <a:pt x="417455" y="267427"/>
                </a:lnTo>
                <a:lnTo>
                  <a:pt x="423621" y="279400"/>
                </a:lnTo>
                <a:lnTo>
                  <a:pt x="461733" y="279400"/>
                </a:lnTo>
                <a:lnTo>
                  <a:pt x="464185" y="266700"/>
                </a:lnTo>
                <a:close/>
              </a:path>
              <a:path w="2016759" h="1295400">
                <a:moveTo>
                  <a:pt x="465404" y="266700"/>
                </a:moveTo>
                <a:lnTo>
                  <a:pt x="464185" y="266700"/>
                </a:lnTo>
                <a:lnTo>
                  <a:pt x="466610" y="279400"/>
                </a:lnTo>
                <a:lnTo>
                  <a:pt x="468337" y="279400"/>
                </a:lnTo>
                <a:lnTo>
                  <a:pt x="465404" y="266700"/>
                </a:lnTo>
                <a:close/>
              </a:path>
              <a:path w="2016759" h="1295400">
                <a:moveTo>
                  <a:pt x="358851" y="254000"/>
                </a:moveTo>
                <a:lnTo>
                  <a:pt x="355600" y="254000"/>
                </a:lnTo>
                <a:lnTo>
                  <a:pt x="358419" y="266700"/>
                </a:lnTo>
                <a:lnTo>
                  <a:pt x="361200" y="266700"/>
                </a:lnTo>
                <a:lnTo>
                  <a:pt x="358851" y="254000"/>
                </a:lnTo>
                <a:close/>
              </a:path>
              <a:path w="2016759" h="1295400">
                <a:moveTo>
                  <a:pt x="427253" y="254000"/>
                </a:moveTo>
                <a:lnTo>
                  <a:pt x="358851" y="254000"/>
                </a:lnTo>
                <a:lnTo>
                  <a:pt x="369214" y="266700"/>
                </a:lnTo>
                <a:lnTo>
                  <a:pt x="438276" y="266700"/>
                </a:lnTo>
                <a:lnTo>
                  <a:pt x="427253" y="254000"/>
                </a:lnTo>
                <a:close/>
              </a:path>
              <a:path w="2016759" h="1295400">
                <a:moveTo>
                  <a:pt x="430669" y="254000"/>
                </a:moveTo>
                <a:lnTo>
                  <a:pt x="427253" y="254000"/>
                </a:lnTo>
                <a:lnTo>
                  <a:pt x="438276" y="266700"/>
                </a:lnTo>
                <a:lnTo>
                  <a:pt x="430669" y="254000"/>
                </a:lnTo>
                <a:close/>
              </a:path>
              <a:path w="2016759" h="1295400">
                <a:moveTo>
                  <a:pt x="438098" y="254000"/>
                </a:moveTo>
                <a:lnTo>
                  <a:pt x="430669" y="254000"/>
                </a:lnTo>
                <a:lnTo>
                  <a:pt x="438276" y="266700"/>
                </a:lnTo>
                <a:lnTo>
                  <a:pt x="450966" y="266700"/>
                </a:lnTo>
                <a:lnTo>
                  <a:pt x="438098" y="254000"/>
                </a:lnTo>
                <a:close/>
              </a:path>
              <a:path w="2016759" h="1295400">
                <a:moveTo>
                  <a:pt x="358167" y="241300"/>
                </a:moveTo>
                <a:lnTo>
                  <a:pt x="335102" y="241300"/>
                </a:lnTo>
                <a:lnTo>
                  <a:pt x="338340" y="254000"/>
                </a:lnTo>
                <a:lnTo>
                  <a:pt x="361492" y="254000"/>
                </a:lnTo>
                <a:lnTo>
                  <a:pt x="358167" y="241300"/>
                </a:lnTo>
                <a:close/>
              </a:path>
              <a:path w="2016759" h="1295400">
                <a:moveTo>
                  <a:pt x="364070" y="241300"/>
                </a:moveTo>
                <a:lnTo>
                  <a:pt x="361700" y="241300"/>
                </a:lnTo>
                <a:lnTo>
                  <a:pt x="361492" y="254000"/>
                </a:lnTo>
                <a:lnTo>
                  <a:pt x="366450" y="254000"/>
                </a:lnTo>
                <a:lnTo>
                  <a:pt x="364070" y="241300"/>
                </a:lnTo>
                <a:close/>
              </a:path>
              <a:path w="2016759" h="1295400">
                <a:moveTo>
                  <a:pt x="366687" y="241300"/>
                </a:moveTo>
                <a:lnTo>
                  <a:pt x="366450" y="254000"/>
                </a:lnTo>
                <a:lnTo>
                  <a:pt x="374021" y="254000"/>
                </a:lnTo>
                <a:lnTo>
                  <a:pt x="366687" y="241300"/>
                </a:lnTo>
                <a:close/>
              </a:path>
              <a:path w="2016759" h="1295400">
                <a:moveTo>
                  <a:pt x="399342" y="241300"/>
                </a:moveTo>
                <a:lnTo>
                  <a:pt x="379838" y="241300"/>
                </a:lnTo>
                <a:lnTo>
                  <a:pt x="381733" y="254000"/>
                </a:lnTo>
                <a:lnTo>
                  <a:pt x="409865" y="254000"/>
                </a:lnTo>
                <a:lnTo>
                  <a:pt x="399342" y="241300"/>
                </a:lnTo>
                <a:close/>
              </a:path>
              <a:path w="2016759" h="1295400">
                <a:moveTo>
                  <a:pt x="335762" y="228600"/>
                </a:moveTo>
                <a:lnTo>
                  <a:pt x="318414" y="228600"/>
                </a:lnTo>
                <a:lnTo>
                  <a:pt x="322044" y="241300"/>
                </a:lnTo>
                <a:lnTo>
                  <a:pt x="341109" y="241300"/>
                </a:lnTo>
                <a:lnTo>
                  <a:pt x="335762" y="228600"/>
                </a:lnTo>
                <a:close/>
              </a:path>
              <a:path w="2016759" h="1295400">
                <a:moveTo>
                  <a:pt x="344068" y="228600"/>
                </a:moveTo>
                <a:lnTo>
                  <a:pt x="343281" y="228600"/>
                </a:lnTo>
                <a:lnTo>
                  <a:pt x="350278" y="241300"/>
                </a:lnTo>
                <a:lnTo>
                  <a:pt x="351205" y="241300"/>
                </a:lnTo>
                <a:lnTo>
                  <a:pt x="344068" y="228600"/>
                </a:lnTo>
                <a:close/>
              </a:path>
              <a:path w="2016759" h="1295400">
                <a:moveTo>
                  <a:pt x="351663" y="228600"/>
                </a:moveTo>
                <a:lnTo>
                  <a:pt x="351205" y="241300"/>
                </a:lnTo>
                <a:lnTo>
                  <a:pt x="358571" y="241300"/>
                </a:lnTo>
                <a:lnTo>
                  <a:pt x="351663" y="228600"/>
                </a:lnTo>
                <a:close/>
              </a:path>
              <a:path w="2016759" h="1295400">
                <a:moveTo>
                  <a:pt x="382282" y="228600"/>
                </a:moveTo>
                <a:lnTo>
                  <a:pt x="360984" y="228600"/>
                </a:lnTo>
                <a:lnTo>
                  <a:pt x="365899" y="241300"/>
                </a:lnTo>
                <a:lnTo>
                  <a:pt x="383374" y="241300"/>
                </a:lnTo>
                <a:lnTo>
                  <a:pt x="382282" y="228600"/>
                </a:lnTo>
                <a:close/>
              </a:path>
              <a:path w="2016759" h="1295400">
                <a:moveTo>
                  <a:pt x="382955" y="228600"/>
                </a:moveTo>
                <a:lnTo>
                  <a:pt x="382464" y="228600"/>
                </a:lnTo>
                <a:lnTo>
                  <a:pt x="383374" y="241300"/>
                </a:lnTo>
                <a:lnTo>
                  <a:pt x="390385" y="241300"/>
                </a:lnTo>
                <a:lnTo>
                  <a:pt x="388558" y="235895"/>
                </a:lnTo>
                <a:lnTo>
                  <a:pt x="382955" y="228600"/>
                </a:lnTo>
                <a:close/>
              </a:path>
              <a:path w="2016759" h="1295400">
                <a:moveTo>
                  <a:pt x="388558" y="235895"/>
                </a:moveTo>
                <a:lnTo>
                  <a:pt x="390385" y="241300"/>
                </a:lnTo>
                <a:lnTo>
                  <a:pt x="392709" y="241300"/>
                </a:lnTo>
                <a:lnTo>
                  <a:pt x="388558" y="235895"/>
                </a:lnTo>
                <a:close/>
              </a:path>
              <a:path w="2016759" h="1295400">
                <a:moveTo>
                  <a:pt x="402539" y="228600"/>
                </a:moveTo>
                <a:lnTo>
                  <a:pt x="386092" y="228600"/>
                </a:lnTo>
                <a:lnTo>
                  <a:pt x="388558" y="235895"/>
                </a:lnTo>
                <a:lnTo>
                  <a:pt x="392709" y="241300"/>
                </a:lnTo>
                <a:lnTo>
                  <a:pt x="408876" y="241300"/>
                </a:lnTo>
                <a:lnTo>
                  <a:pt x="402539" y="228600"/>
                </a:lnTo>
                <a:close/>
              </a:path>
              <a:path w="2016759" h="1295400">
                <a:moveTo>
                  <a:pt x="303009" y="215900"/>
                </a:moveTo>
                <a:lnTo>
                  <a:pt x="298373" y="215900"/>
                </a:lnTo>
                <a:lnTo>
                  <a:pt x="305828" y="228600"/>
                </a:lnTo>
                <a:lnTo>
                  <a:pt x="303009" y="215900"/>
                </a:lnTo>
                <a:close/>
              </a:path>
              <a:path w="2016759" h="1295400">
                <a:moveTo>
                  <a:pt x="312648" y="215900"/>
                </a:moveTo>
                <a:lnTo>
                  <a:pt x="306133" y="215900"/>
                </a:lnTo>
                <a:lnTo>
                  <a:pt x="311162" y="228600"/>
                </a:lnTo>
                <a:lnTo>
                  <a:pt x="323646" y="228600"/>
                </a:lnTo>
                <a:lnTo>
                  <a:pt x="312648" y="215900"/>
                </a:lnTo>
                <a:close/>
              </a:path>
              <a:path w="2016759" h="1295400">
                <a:moveTo>
                  <a:pt x="332613" y="215900"/>
                </a:moveTo>
                <a:lnTo>
                  <a:pt x="325691" y="215900"/>
                </a:lnTo>
                <a:lnTo>
                  <a:pt x="323646" y="228600"/>
                </a:lnTo>
                <a:lnTo>
                  <a:pt x="329450" y="228600"/>
                </a:lnTo>
                <a:lnTo>
                  <a:pt x="332613" y="215900"/>
                </a:lnTo>
                <a:close/>
              </a:path>
              <a:path w="2016759" h="1295400">
                <a:moveTo>
                  <a:pt x="380961" y="215900"/>
                </a:moveTo>
                <a:lnTo>
                  <a:pt x="342455" y="215900"/>
                </a:lnTo>
                <a:lnTo>
                  <a:pt x="340245" y="228600"/>
                </a:lnTo>
                <a:lnTo>
                  <a:pt x="384568" y="228600"/>
                </a:lnTo>
                <a:lnTo>
                  <a:pt x="380961" y="215900"/>
                </a:lnTo>
                <a:close/>
              </a:path>
              <a:path w="2016759" h="1295400">
                <a:moveTo>
                  <a:pt x="299618" y="203200"/>
                </a:moveTo>
                <a:lnTo>
                  <a:pt x="269722" y="203200"/>
                </a:lnTo>
                <a:lnTo>
                  <a:pt x="287731" y="215900"/>
                </a:lnTo>
                <a:lnTo>
                  <a:pt x="305625" y="215900"/>
                </a:lnTo>
                <a:lnTo>
                  <a:pt x="305969" y="212312"/>
                </a:lnTo>
                <a:lnTo>
                  <a:pt x="299618" y="203200"/>
                </a:lnTo>
                <a:close/>
              </a:path>
              <a:path w="2016759" h="1295400">
                <a:moveTo>
                  <a:pt x="307886" y="203200"/>
                </a:moveTo>
                <a:lnTo>
                  <a:pt x="306844" y="203200"/>
                </a:lnTo>
                <a:lnTo>
                  <a:pt x="305969" y="212312"/>
                </a:lnTo>
                <a:lnTo>
                  <a:pt x="308470" y="215900"/>
                </a:lnTo>
                <a:lnTo>
                  <a:pt x="307886" y="203200"/>
                </a:lnTo>
                <a:close/>
              </a:path>
              <a:path w="2016759" h="1295400">
                <a:moveTo>
                  <a:pt x="311171" y="205798"/>
                </a:moveTo>
                <a:lnTo>
                  <a:pt x="310959" y="215900"/>
                </a:lnTo>
                <a:lnTo>
                  <a:pt x="318757" y="215900"/>
                </a:lnTo>
                <a:lnTo>
                  <a:pt x="315382" y="210787"/>
                </a:lnTo>
                <a:lnTo>
                  <a:pt x="311171" y="205798"/>
                </a:lnTo>
                <a:close/>
              </a:path>
              <a:path w="2016759" h="1295400">
                <a:moveTo>
                  <a:pt x="315382" y="210787"/>
                </a:moveTo>
                <a:lnTo>
                  <a:pt x="318757" y="215900"/>
                </a:lnTo>
                <a:lnTo>
                  <a:pt x="319697" y="215900"/>
                </a:lnTo>
                <a:lnTo>
                  <a:pt x="315382" y="210787"/>
                </a:lnTo>
                <a:close/>
              </a:path>
              <a:path w="2016759" h="1295400">
                <a:moveTo>
                  <a:pt x="321665" y="203200"/>
                </a:moveTo>
                <a:lnTo>
                  <a:pt x="311226" y="203200"/>
                </a:lnTo>
                <a:lnTo>
                  <a:pt x="311199" y="204452"/>
                </a:lnTo>
                <a:lnTo>
                  <a:pt x="315382" y="210787"/>
                </a:lnTo>
                <a:lnTo>
                  <a:pt x="319697" y="215900"/>
                </a:lnTo>
                <a:lnTo>
                  <a:pt x="321449" y="215900"/>
                </a:lnTo>
                <a:lnTo>
                  <a:pt x="321665" y="203200"/>
                </a:lnTo>
                <a:close/>
              </a:path>
              <a:path w="2016759" h="1295400">
                <a:moveTo>
                  <a:pt x="341172" y="203200"/>
                </a:moveTo>
                <a:lnTo>
                  <a:pt x="322834" y="203200"/>
                </a:lnTo>
                <a:lnTo>
                  <a:pt x="329067" y="215900"/>
                </a:lnTo>
                <a:lnTo>
                  <a:pt x="346608" y="215900"/>
                </a:lnTo>
                <a:lnTo>
                  <a:pt x="341172" y="203200"/>
                </a:lnTo>
                <a:close/>
              </a:path>
              <a:path w="2016759" h="1295400">
                <a:moveTo>
                  <a:pt x="361157" y="203200"/>
                </a:moveTo>
                <a:lnTo>
                  <a:pt x="347141" y="203200"/>
                </a:lnTo>
                <a:lnTo>
                  <a:pt x="352564" y="215900"/>
                </a:lnTo>
                <a:lnTo>
                  <a:pt x="370344" y="215900"/>
                </a:lnTo>
                <a:lnTo>
                  <a:pt x="361157" y="203200"/>
                </a:lnTo>
                <a:close/>
              </a:path>
              <a:path w="2016759" h="1295400">
                <a:moveTo>
                  <a:pt x="368539" y="203200"/>
                </a:moveTo>
                <a:lnTo>
                  <a:pt x="361327" y="203200"/>
                </a:lnTo>
                <a:lnTo>
                  <a:pt x="373151" y="215900"/>
                </a:lnTo>
                <a:lnTo>
                  <a:pt x="373962" y="215900"/>
                </a:lnTo>
                <a:lnTo>
                  <a:pt x="368539" y="203200"/>
                </a:lnTo>
                <a:close/>
              </a:path>
              <a:path w="2016759" h="1295400">
                <a:moveTo>
                  <a:pt x="392734" y="203200"/>
                </a:moveTo>
                <a:lnTo>
                  <a:pt x="390080" y="215900"/>
                </a:lnTo>
                <a:lnTo>
                  <a:pt x="402932" y="215900"/>
                </a:lnTo>
                <a:lnTo>
                  <a:pt x="392734" y="203200"/>
                </a:lnTo>
                <a:close/>
              </a:path>
              <a:path w="2016759" h="1295400">
                <a:moveTo>
                  <a:pt x="306844" y="203200"/>
                </a:moveTo>
                <a:lnTo>
                  <a:pt x="299618" y="203200"/>
                </a:lnTo>
                <a:lnTo>
                  <a:pt x="305969" y="212312"/>
                </a:lnTo>
                <a:lnTo>
                  <a:pt x="306844" y="203200"/>
                </a:lnTo>
                <a:close/>
              </a:path>
              <a:path w="2016759" h="1295400">
                <a:moveTo>
                  <a:pt x="310373" y="203200"/>
                </a:moveTo>
                <a:lnTo>
                  <a:pt x="308978" y="203200"/>
                </a:lnTo>
                <a:lnTo>
                  <a:pt x="311171" y="205798"/>
                </a:lnTo>
                <a:lnTo>
                  <a:pt x="311199" y="204452"/>
                </a:lnTo>
                <a:lnTo>
                  <a:pt x="310373" y="203200"/>
                </a:lnTo>
                <a:close/>
              </a:path>
              <a:path w="2016759" h="1295400">
                <a:moveTo>
                  <a:pt x="262369" y="190500"/>
                </a:moveTo>
                <a:lnTo>
                  <a:pt x="254861" y="190500"/>
                </a:lnTo>
                <a:lnTo>
                  <a:pt x="261162" y="203200"/>
                </a:lnTo>
                <a:lnTo>
                  <a:pt x="265074" y="203200"/>
                </a:lnTo>
                <a:lnTo>
                  <a:pt x="262369" y="190500"/>
                </a:lnTo>
                <a:close/>
              </a:path>
              <a:path w="2016759" h="1295400">
                <a:moveTo>
                  <a:pt x="284784" y="190500"/>
                </a:moveTo>
                <a:lnTo>
                  <a:pt x="262369" y="190500"/>
                </a:lnTo>
                <a:lnTo>
                  <a:pt x="272021" y="203200"/>
                </a:lnTo>
                <a:lnTo>
                  <a:pt x="289204" y="203200"/>
                </a:lnTo>
                <a:lnTo>
                  <a:pt x="284784" y="190500"/>
                </a:lnTo>
                <a:close/>
              </a:path>
              <a:path w="2016759" h="1295400">
                <a:moveTo>
                  <a:pt x="288023" y="190500"/>
                </a:moveTo>
                <a:lnTo>
                  <a:pt x="284784" y="190500"/>
                </a:lnTo>
                <a:lnTo>
                  <a:pt x="289204" y="203200"/>
                </a:lnTo>
                <a:lnTo>
                  <a:pt x="289915" y="203200"/>
                </a:lnTo>
                <a:lnTo>
                  <a:pt x="288023" y="190500"/>
                </a:lnTo>
                <a:close/>
              </a:path>
              <a:path w="2016759" h="1295400">
                <a:moveTo>
                  <a:pt x="289585" y="190500"/>
                </a:moveTo>
                <a:lnTo>
                  <a:pt x="288023" y="190500"/>
                </a:lnTo>
                <a:lnTo>
                  <a:pt x="289915" y="203200"/>
                </a:lnTo>
                <a:lnTo>
                  <a:pt x="296608" y="203200"/>
                </a:lnTo>
                <a:lnTo>
                  <a:pt x="289585" y="190500"/>
                </a:lnTo>
                <a:close/>
              </a:path>
              <a:path w="2016759" h="1295400">
                <a:moveTo>
                  <a:pt x="299707" y="190500"/>
                </a:moveTo>
                <a:lnTo>
                  <a:pt x="295567" y="190500"/>
                </a:lnTo>
                <a:lnTo>
                  <a:pt x="298602" y="203200"/>
                </a:lnTo>
                <a:lnTo>
                  <a:pt x="299707" y="190500"/>
                </a:lnTo>
                <a:close/>
              </a:path>
              <a:path w="2016759" h="1295400">
                <a:moveTo>
                  <a:pt x="323316" y="190500"/>
                </a:moveTo>
                <a:lnTo>
                  <a:pt x="299766" y="190500"/>
                </a:lnTo>
                <a:lnTo>
                  <a:pt x="310373" y="203200"/>
                </a:lnTo>
                <a:lnTo>
                  <a:pt x="326491" y="203200"/>
                </a:lnTo>
                <a:lnTo>
                  <a:pt x="323316" y="190500"/>
                </a:lnTo>
                <a:close/>
              </a:path>
              <a:path w="2016759" h="1295400">
                <a:moveTo>
                  <a:pt x="327240" y="190500"/>
                </a:moveTo>
                <a:lnTo>
                  <a:pt x="326491" y="203200"/>
                </a:lnTo>
                <a:lnTo>
                  <a:pt x="329907" y="203200"/>
                </a:lnTo>
                <a:lnTo>
                  <a:pt x="330262" y="197906"/>
                </a:lnTo>
                <a:lnTo>
                  <a:pt x="327240" y="190500"/>
                </a:lnTo>
                <a:close/>
              </a:path>
              <a:path w="2016759" h="1295400">
                <a:moveTo>
                  <a:pt x="330262" y="197906"/>
                </a:moveTo>
                <a:lnTo>
                  <a:pt x="329907" y="203200"/>
                </a:lnTo>
                <a:lnTo>
                  <a:pt x="332422" y="203200"/>
                </a:lnTo>
                <a:lnTo>
                  <a:pt x="330262" y="197906"/>
                </a:lnTo>
                <a:close/>
              </a:path>
              <a:path w="2016759" h="1295400">
                <a:moveTo>
                  <a:pt x="344119" y="190500"/>
                </a:moveTo>
                <a:lnTo>
                  <a:pt x="330758" y="190500"/>
                </a:lnTo>
                <a:lnTo>
                  <a:pt x="330262" y="197906"/>
                </a:lnTo>
                <a:lnTo>
                  <a:pt x="332422" y="203200"/>
                </a:lnTo>
                <a:lnTo>
                  <a:pt x="350792" y="203200"/>
                </a:lnTo>
                <a:lnTo>
                  <a:pt x="344119" y="190500"/>
                </a:lnTo>
                <a:close/>
              </a:path>
              <a:path w="2016759" h="1295400">
                <a:moveTo>
                  <a:pt x="251536" y="177800"/>
                </a:moveTo>
                <a:lnTo>
                  <a:pt x="237286" y="177800"/>
                </a:lnTo>
                <a:lnTo>
                  <a:pt x="246670" y="190500"/>
                </a:lnTo>
                <a:lnTo>
                  <a:pt x="263651" y="190500"/>
                </a:lnTo>
                <a:lnTo>
                  <a:pt x="251536" y="177800"/>
                </a:lnTo>
                <a:close/>
              </a:path>
              <a:path w="2016759" h="1295400">
                <a:moveTo>
                  <a:pt x="265899" y="177800"/>
                </a:moveTo>
                <a:lnTo>
                  <a:pt x="263665" y="190421"/>
                </a:lnTo>
                <a:lnTo>
                  <a:pt x="265899" y="177800"/>
                </a:lnTo>
                <a:close/>
              </a:path>
              <a:path w="2016759" h="1295400">
                <a:moveTo>
                  <a:pt x="279169" y="186079"/>
                </a:moveTo>
                <a:lnTo>
                  <a:pt x="279107" y="190500"/>
                </a:lnTo>
                <a:lnTo>
                  <a:pt x="281406" y="190500"/>
                </a:lnTo>
                <a:lnTo>
                  <a:pt x="279169" y="186079"/>
                </a:lnTo>
                <a:close/>
              </a:path>
              <a:path w="2016759" h="1295400">
                <a:moveTo>
                  <a:pt x="279277" y="178410"/>
                </a:moveTo>
                <a:lnTo>
                  <a:pt x="279189" y="184650"/>
                </a:lnTo>
                <a:lnTo>
                  <a:pt x="281406" y="190500"/>
                </a:lnTo>
                <a:lnTo>
                  <a:pt x="283883" y="190500"/>
                </a:lnTo>
                <a:lnTo>
                  <a:pt x="279707" y="178963"/>
                </a:lnTo>
                <a:lnTo>
                  <a:pt x="279277" y="178410"/>
                </a:lnTo>
                <a:close/>
              </a:path>
              <a:path w="2016759" h="1295400">
                <a:moveTo>
                  <a:pt x="297561" y="177800"/>
                </a:moveTo>
                <a:lnTo>
                  <a:pt x="279285" y="177800"/>
                </a:lnTo>
                <a:lnTo>
                  <a:pt x="279707" y="178963"/>
                </a:lnTo>
                <a:lnTo>
                  <a:pt x="288666" y="190500"/>
                </a:lnTo>
                <a:lnTo>
                  <a:pt x="298729" y="190500"/>
                </a:lnTo>
                <a:lnTo>
                  <a:pt x="297561" y="177800"/>
                </a:lnTo>
                <a:close/>
              </a:path>
              <a:path w="2016759" h="1295400">
                <a:moveTo>
                  <a:pt x="309003" y="177800"/>
                </a:moveTo>
                <a:lnTo>
                  <a:pt x="299732" y="177800"/>
                </a:lnTo>
                <a:lnTo>
                  <a:pt x="298729" y="190500"/>
                </a:lnTo>
                <a:lnTo>
                  <a:pt x="308178" y="190500"/>
                </a:lnTo>
                <a:lnTo>
                  <a:pt x="309003" y="177800"/>
                </a:lnTo>
                <a:close/>
              </a:path>
              <a:path w="2016759" h="1295400">
                <a:moveTo>
                  <a:pt x="322313" y="177800"/>
                </a:moveTo>
                <a:lnTo>
                  <a:pt x="309841" y="177800"/>
                </a:lnTo>
                <a:lnTo>
                  <a:pt x="311594" y="190500"/>
                </a:lnTo>
                <a:lnTo>
                  <a:pt x="325983" y="190500"/>
                </a:lnTo>
                <a:lnTo>
                  <a:pt x="322313" y="177800"/>
                </a:lnTo>
                <a:close/>
              </a:path>
              <a:path w="2016759" h="1295400">
                <a:moveTo>
                  <a:pt x="326859" y="177800"/>
                </a:moveTo>
                <a:lnTo>
                  <a:pt x="325983" y="190500"/>
                </a:lnTo>
                <a:lnTo>
                  <a:pt x="331012" y="190500"/>
                </a:lnTo>
                <a:lnTo>
                  <a:pt x="326859" y="177800"/>
                </a:lnTo>
                <a:close/>
              </a:path>
              <a:path w="2016759" h="1295400">
                <a:moveTo>
                  <a:pt x="344601" y="177800"/>
                </a:moveTo>
                <a:lnTo>
                  <a:pt x="341617" y="177800"/>
                </a:lnTo>
                <a:lnTo>
                  <a:pt x="347281" y="190500"/>
                </a:lnTo>
                <a:lnTo>
                  <a:pt x="344601" y="177800"/>
                </a:lnTo>
                <a:close/>
              </a:path>
              <a:path w="2016759" h="1295400">
                <a:moveTo>
                  <a:pt x="354850" y="177800"/>
                </a:moveTo>
                <a:lnTo>
                  <a:pt x="346570" y="177800"/>
                </a:lnTo>
                <a:lnTo>
                  <a:pt x="352094" y="190500"/>
                </a:lnTo>
                <a:lnTo>
                  <a:pt x="353009" y="190500"/>
                </a:lnTo>
                <a:lnTo>
                  <a:pt x="354850" y="177800"/>
                </a:lnTo>
                <a:close/>
              </a:path>
              <a:path w="2016759" h="1295400">
                <a:moveTo>
                  <a:pt x="276593" y="177800"/>
                </a:moveTo>
                <a:lnTo>
                  <a:pt x="274980" y="177800"/>
                </a:lnTo>
                <a:lnTo>
                  <a:pt x="279169" y="186079"/>
                </a:lnTo>
                <a:lnTo>
                  <a:pt x="279189" y="184650"/>
                </a:lnTo>
                <a:lnTo>
                  <a:pt x="276593" y="177800"/>
                </a:lnTo>
                <a:close/>
              </a:path>
              <a:path w="2016759" h="1295400">
                <a:moveTo>
                  <a:pt x="279285" y="177800"/>
                </a:moveTo>
                <a:lnTo>
                  <a:pt x="279277" y="178410"/>
                </a:lnTo>
                <a:lnTo>
                  <a:pt x="279707" y="178963"/>
                </a:lnTo>
                <a:lnTo>
                  <a:pt x="279285" y="177800"/>
                </a:lnTo>
                <a:close/>
              </a:path>
              <a:path w="2016759" h="1295400">
                <a:moveTo>
                  <a:pt x="279285" y="177800"/>
                </a:moveTo>
                <a:lnTo>
                  <a:pt x="278803" y="177800"/>
                </a:lnTo>
                <a:lnTo>
                  <a:pt x="279277" y="178410"/>
                </a:lnTo>
                <a:lnTo>
                  <a:pt x="279285" y="177800"/>
                </a:lnTo>
                <a:close/>
              </a:path>
              <a:path w="2016759" h="1295400">
                <a:moveTo>
                  <a:pt x="219837" y="165100"/>
                </a:moveTo>
                <a:lnTo>
                  <a:pt x="214744" y="165100"/>
                </a:lnTo>
                <a:lnTo>
                  <a:pt x="221437" y="177800"/>
                </a:lnTo>
                <a:lnTo>
                  <a:pt x="219837" y="165100"/>
                </a:lnTo>
                <a:close/>
              </a:path>
              <a:path w="2016759" h="1295400">
                <a:moveTo>
                  <a:pt x="246100" y="165100"/>
                </a:moveTo>
                <a:lnTo>
                  <a:pt x="219837" y="165100"/>
                </a:lnTo>
                <a:lnTo>
                  <a:pt x="227571" y="177800"/>
                </a:lnTo>
                <a:lnTo>
                  <a:pt x="249110" y="177800"/>
                </a:lnTo>
                <a:lnTo>
                  <a:pt x="246100" y="165100"/>
                </a:lnTo>
                <a:close/>
              </a:path>
              <a:path w="2016759" h="1295400">
                <a:moveTo>
                  <a:pt x="261683" y="165100"/>
                </a:moveTo>
                <a:lnTo>
                  <a:pt x="248462" y="165100"/>
                </a:lnTo>
                <a:lnTo>
                  <a:pt x="258076" y="177800"/>
                </a:lnTo>
                <a:lnTo>
                  <a:pt x="261683" y="165100"/>
                </a:lnTo>
                <a:close/>
              </a:path>
              <a:path w="2016759" h="1295400">
                <a:moveTo>
                  <a:pt x="276415" y="165100"/>
                </a:moveTo>
                <a:lnTo>
                  <a:pt x="261683" y="165100"/>
                </a:lnTo>
                <a:lnTo>
                  <a:pt x="268732" y="177800"/>
                </a:lnTo>
                <a:lnTo>
                  <a:pt x="273659" y="177800"/>
                </a:lnTo>
                <a:lnTo>
                  <a:pt x="276415" y="165100"/>
                </a:lnTo>
                <a:close/>
              </a:path>
              <a:path w="2016759" h="1295400">
                <a:moveTo>
                  <a:pt x="278892" y="165100"/>
                </a:moveTo>
                <a:lnTo>
                  <a:pt x="277253" y="177800"/>
                </a:lnTo>
                <a:lnTo>
                  <a:pt x="281355" y="177800"/>
                </a:lnTo>
                <a:lnTo>
                  <a:pt x="278892" y="165100"/>
                </a:lnTo>
                <a:close/>
              </a:path>
              <a:path w="2016759" h="1295400">
                <a:moveTo>
                  <a:pt x="308229" y="165100"/>
                </a:moveTo>
                <a:lnTo>
                  <a:pt x="282282" y="165100"/>
                </a:lnTo>
                <a:lnTo>
                  <a:pt x="287142" y="177800"/>
                </a:lnTo>
                <a:lnTo>
                  <a:pt x="310514" y="177800"/>
                </a:lnTo>
                <a:lnTo>
                  <a:pt x="308229" y="165100"/>
                </a:lnTo>
                <a:close/>
              </a:path>
              <a:path w="2016759" h="1295400">
                <a:moveTo>
                  <a:pt x="328244" y="165100"/>
                </a:moveTo>
                <a:lnTo>
                  <a:pt x="324599" y="165100"/>
                </a:lnTo>
                <a:lnTo>
                  <a:pt x="328180" y="177800"/>
                </a:lnTo>
                <a:lnTo>
                  <a:pt x="330034" y="177800"/>
                </a:lnTo>
                <a:lnTo>
                  <a:pt x="328244" y="165100"/>
                </a:lnTo>
                <a:close/>
              </a:path>
              <a:path w="2016759" h="1295400">
                <a:moveTo>
                  <a:pt x="232079" y="152400"/>
                </a:moveTo>
                <a:lnTo>
                  <a:pt x="201023" y="152400"/>
                </a:lnTo>
                <a:lnTo>
                  <a:pt x="211467" y="165100"/>
                </a:lnTo>
                <a:lnTo>
                  <a:pt x="231559" y="165100"/>
                </a:lnTo>
                <a:lnTo>
                  <a:pt x="232079" y="152400"/>
                </a:lnTo>
                <a:close/>
              </a:path>
              <a:path w="2016759" h="1295400">
                <a:moveTo>
                  <a:pt x="232079" y="152400"/>
                </a:moveTo>
                <a:lnTo>
                  <a:pt x="239229" y="165100"/>
                </a:lnTo>
                <a:lnTo>
                  <a:pt x="242341" y="165100"/>
                </a:lnTo>
                <a:lnTo>
                  <a:pt x="240518" y="161454"/>
                </a:lnTo>
                <a:lnTo>
                  <a:pt x="232079" y="152400"/>
                </a:lnTo>
                <a:close/>
              </a:path>
              <a:path w="2016759" h="1295400">
                <a:moveTo>
                  <a:pt x="240518" y="161454"/>
                </a:moveTo>
                <a:lnTo>
                  <a:pt x="242341" y="165100"/>
                </a:lnTo>
                <a:lnTo>
                  <a:pt x="243916" y="165100"/>
                </a:lnTo>
                <a:lnTo>
                  <a:pt x="240518" y="161454"/>
                </a:lnTo>
                <a:close/>
              </a:path>
              <a:path w="2016759" h="1295400">
                <a:moveTo>
                  <a:pt x="278193" y="152400"/>
                </a:moveTo>
                <a:lnTo>
                  <a:pt x="235991" y="152400"/>
                </a:lnTo>
                <a:lnTo>
                  <a:pt x="240518" y="161454"/>
                </a:lnTo>
                <a:lnTo>
                  <a:pt x="243916" y="165100"/>
                </a:lnTo>
                <a:lnTo>
                  <a:pt x="278384" y="165100"/>
                </a:lnTo>
                <a:lnTo>
                  <a:pt x="278684" y="154371"/>
                </a:lnTo>
                <a:lnTo>
                  <a:pt x="278193" y="152400"/>
                </a:lnTo>
                <a:close/>
              </a:path>
              <a:path w="2016759" h="1295400">
                <a:moveTo>
                  <a:pt x="280581" y="152400"/>
                </a:moveTo>
                <a:lnTo>
                  <a:pt x="278739" y="152400"/>
                </a:lnTo>
                <a:lnTo>
                  <a:pt x="278684" y="154371"/>
                </a:lnTo>
                <a:lnTo>
                  <a:pt x="281355" y="165100"/>
                </a:lnTo>
                <a:lnTo>
                  <a:pt x="280581" y="152400"/>
                </a:lnTo>
                <a:close/>
              </a:path>
              <a:path w="2016759" h="1295400">
                <a:moveTo>
                  <a:pt x="283942" y="157508"/>
                </a:moveTo>
                <a:lnTo>
                  <a:pt x="284276" y="165100"/>
                </a:lnTo>
                <a:lnTo>
                  <a:pt x="288937" y="165100"/>
                </a:lnTo>
                <a:lnTo>
                  <a:pt x="283942" y="157508"/>
                </a:lnTo>
                <a:close/>
              </a:path>
              <a:path w="2016759" h="1295400">
                <a:moveTo>
                  <a:pt x="283718" y="152400"/>
                </a:moveTo>
                <a:lnTo>
                  <a:pt x="283942" y="157508"/>
                </a:lnTo>
                <a:lnTo>
                  <a:pt x="288937" y="165100"/>
                </a:lnTo>
                <a:lnTo>
                  <a:pt x="289160" y="162826"/>
                </a:lnTo>
                <a:lnTo>
                  <a:pt x="283718" y="152400"/>
                </a:lnTo>
                <a:close/>
              </a:path>
              <a:path w="2016759" h="1295400">
                <a:moveTo>
                  <a:pt x="289160" y="162826"/>
                </a:moveTo>
                <a:lnTo>
                  <a:pt x="288937" y="165100"/>
                </a:lnTo>
                <a:lnTo>
                  <a:pt x="290347" y="165100"/>
                </a:lnTo>
                <a:lnTo>
                  <a:pt x="289160" y="162826"/>
                </a:lnTo>
                <a:close/>
              </a:path>
              <a:path w="2016759" h="1295400">
                <a:moveTo>
                  <a:pt x="290182" y="152400"/>
                </a:moveTo>
                <a:lnTo>
                  <a:pt x="283718" y="152400"/>
                </a:lnTo>
                <a:lnTo>
                  <a:pt x="289160" y="162826"/>
                </a:lnTo>
                <a:lnTo>
                  <a:pt x="290182" y="152400"/>
                </a:lnTo>
                <a:close/>
              </a:path>
              <a:path w="2016759" h="1295400">
                <a:moveTo>
                  <a:pt x="283718" y="152400"/>
                </a:moveTo>
                <a:lnTo>
                  <a:pt x="280581" y="152400"/>
                </a:lnTo>
                <a:lnTo>
                  <a:pt x="283942" y="157508"/>
                </a:lnTo>
                <a:lnTo>
                  <a:pt x="283718" y="152400"/>
                </a:lnTo>
                <a:close/>
              </a:path>
              <a:path w="2016759" h="1295400">
                <a:moveTo>
                  <a:pt x="278739" y="152400"/>
                </a:moveTo>
                <a:lnTo>
                  <a:pt x="278193" y="152400"/>
                </a:lnTo>
                <a:lnTo>
                  <a:pt x="278684" y="154371"/>
                </a:lnTo>
                <a:lnTo>
                  <a:pt x="278739" y="152400"/>
                </a:lnTo>
                <a:close/>
              </a:path>
              <a:path w="2016759" h="1295400">
                <a:moveTo>
                  <a:pt x="216166" y="139700"/>
                </a:moveTo>
                <a:lnTo>
                  <a:pt x="175223" y="139700"/>
                </a:lnTo>
                <a:lnTo>
                  <a:pt x="188480" y="152400"/>
                </a:lnTo>
                <a:lnTo>
                  <a:pt x="219633" y="152400"/>
                </a:lnTo>
                <a:lnTo>
                  <a:pt x="219332" y="145047"/>
                </a:lnTo>
                <a:lnTo>
                  <a:pt x="216166" y="139700"/>
                </a:lnTo>
                <a:close/>
              </a:path>
              <a:path w="2016759" h="1295400">
                <a:moveTo>
                  <a:pt x="219332" y="145047"/>
                </a:moveTo>
                <a:lnTo>
                  <a:pt x="219633" y="152400"/>
                </a:lnTo>
                <a:lnTo>
                  <a:pt x="222707" y="152400"/>
                </a:lnTo>
                <a:lnTo>
                  <a:pt x="222076" y="149683"/>
                </a:lnTo>
                <a:lnTo>
                  <a:pt x="219332" y="145047"/>
                </a:lnTo>
                <a:close/>
              </a:path>
              <a:path w="2016759" h="1295400">
                <a:moveTo>
                  <a:pt x="222076" y="149683"/>
                </a:moveTo>
                <a:lnTo>
                  <a:pt x="222707" y="152400"/>
                </a:lnTo>
                <a:lnTo>
                  <a:pt x="223685" y="152400"/>
                </a:lnTo>
                <a:lnTo>
                  <a:pt x="222076" y="149683"/>
                </a:lnTo>
                <a:close/>
              </a:path>
              <a:path w="2016759" h="1295400">
                <a:moveTo>
                  <a:pt x="251637" y="139700"/>
                </a:moveTo>
                <a:lnTo>
                  <a:pt x="224967" y="139700"/>
                </a:lnTo>
                <a:lnTo>
                  <a:pt x="226872" y="152400"/>
                </a:lnTo>
                <a:lnTo>
                  <a:pt x="256679" y="152400"/>
                </a:lnTo>
                <a:lnTo>
                  <a:pt x="251637" y="139700"/>
                </a:lnTo>
                <a:close/>
              </a:path>
              <a:path w="2016759" h="1295400">
                <a:moveTo>
                  <a:pt x="252145" y="139700"/>
                </a:moveTo>
                <a:lnTo>
                  <a:pt x="251637" y="139700"/>
                </a:lnTo>
                <a:lnTo>
                  <a:pt x="256679" y="152400"/>
                </a:lnTo>
                <a:lnTo>
                  <a:pt x="252145" y="139700"/>
                </a:lnTo>
                <a:close/>
              </a:path>
              <a:path w="2016759" h="1295400">
                <a:moveTo>
                  <a:pt x="266725" y="139700"/>
                </a:moveTo>
                <a:lnTo>
                  <a:pt x="252145" y="139700"/>
                </a:lnTo>
                <a:lnTo>
                  <a:pt x="256679" y="152400"/>
                </a:lnTo>
                <a:lnTo>
                  <a:pt x="265950" y="152400"/>
                </a:lnTo>
                <a:lnTo>
                  <a:pt x="266725" y="139700"/>
                </a:lnTo>
                <a:close/>
              </a:path>
              <a:path w="2016759" h="1295400">
                <a:moveTo>
                  <a:pt x="269468" y="139700"/>
                </a:moveTo>
                <a:lnTo>
                  <a:pt x="266725" y="139700"/>
                </a:lnTo>
                <a:lnTo>
                  <a:pt x="269074" y="152400"/>
                </a:lnTo>
                <a:lnTo>
                  <a:pt x="269468" y="139700"/>
                </a:lnTo>
                <a:close/>
              </a:path>
              <a:path w="2016759" h="1295400">
                <a:moveTo>
                  <a:pt x="219760" y="139700"/>
                </a:moveTo>
                <a:lnTo>
                  <a:pt x="219113" y="139700"/>
                </a:lnTo>
                <a:lnTo>
                  <a:pt x="219332" y="145047"/>
                </a:lnTo>
                <a:lnTo>
                  <a:pt x="222076" y="149683"/>
                </a:lnTo>
                <a:lnTo>
                  <a:pt x="219760" y="139700"/>
                </a:lnTo>
                <a:close/>
              </a:path>
              <a:path w="2016759" h="1295400">
                <a:moveTo>
                  <a:pt x="179133" y="127000"/>
                </a:moveTo>
                <a:lnTo>
                  <a:pt x="160515" y="127000"/>
                </a:lnTo>
                <a:lnTo>
                  <a:pt x="162636" y="139700"/>
                </a:lnTo>
                <a:lnTo>
                  <a:pt x="182854" y="139700"/>
                </a:lnTo>
                <a:lnTo>
                  <a:pt x="179133" y="127000"/>
                </a:lnTo>
                <a:close/>
              </a:path>
              <a:path w="2016759" h="1295400">
                <a:moveTo>
                  <a:pt x="186664" y="127000"/>
                </a:moveTo>
                <a:lnTo>
                  <a:pt x="182854" y="139700"/>
                </a:lnTo>
                <a:lnTo>
                  <a:pt x="186474" y="139700"/>
                </a:lnTo>
                <a:lnTo>
                  <a:pt x="186664" y="127000"/>
                </a:lnTo>
                <a:close/>
              </a:path>
              <a:path w="2016759" h="1295400">
                <a:moveTo>
                  <a:pt x="238582" y="127000"/>
                </a:moveTo>
                <a:lnTo>
                  <a:pt x="200469" y="127000"/>
                </a:lnTo>
                <a:lnTo>
                  <a:pt x="204343" y="139700"/>
                </a:lnTo>
                <a:lnTo>
                  <a:pt x="240817" y="139700"/>
                </a:lnTo>
                <a:lnTo>
                  <a:pt x="238582" y="127000"/>
                </a:lnTo>
                <a:close/>
              </a:path>
              <a:path w="2016759" h="1295400">
                <a:moveTo>
                  <a:pt x="242087" y="127000"/>
                </a:moveTo>
                <a:lnTo>
                  <a:pt x="241122" y="127000"/>
                </a:lnTo>
                <a:lnTo>
                  <a:pt x="240817" y="139700"/>
                </a:lnTo>
                <a:lnTo>
                  <a:pt x="248348" y="139700"/>
                </a:lnTo>
                <a:lnTo>
                  <a:pt x="242087" y="127000"/>
                </a:lnTo>
                <a:close/>
              </a:path>
              <a:path w="2016759" h="1295400">
                <a:moveTo>
                  <a:pt x="142421" y="126161"/>
                </a:moveTo>
                <a:lnTo>
                  <a:pt x="142303" y="127000"/>
                </a:lnTo>
                <a:lnTo>
                  <a:pt x="142575" y="126334"/>
                </a:lnTo>
                <a:lnTo>
                  <a:pt x="142421" y="126161"/>
                </a:lnTo>
                <a:close/>
              </a:path>
              <a:path w="2016759" h="1295400">
                <a:moveTo>
                  <a:pt x="142916" y="125500"/>
                </a:moveTo>
                <a:lnTo>
                  <a:pt x="142575" y="126334"/>
                </a:lnTo>
                <a:lnTo>
                  <a:pt x="143167" y="127000"/>
                </a:lnTo>
                <a:lnTo>
                  <a:pt x="142916" y="125500"/>
                </a:lnTo>
                <a:close/>
              </a:path>
              <a:path w="2016759" h="1295400">
                <a:moveTo>
                  <a:pt x="165671" y="114300"/>
                </a:moveTo>
                <a:lnTo>
                  <a:pt x="147497" y="114300"/>
                </a:lnTo>
                <a:lnTo>
                  <a:pt x="147916" y="127000"/>
                </a:lnTo>
                <a:lnTo>
                  <a:pt x="164337" y="127000"/>
                </a:lnTo>
                <a:lnTo>
                  <a:pt x="165818" y="114559"/>
                </a:lnTo>
                <a:lnTo>
                  <a:pt x="165671" y="114300"/>
                </a:lnTo>
                <a:close/>
              </a:path>
              <a:path w="2016759" h="1295400">
                <a:moveTo>
                  <a:pt x="171703" y="124976"/>
                </a:moveTo>
                <a:lnTo>
                  <a:pt x="172478" y="127000"/>
                </a:lnTo>
                <a:lnTo>
                  <a:pt x="172847" y="127000"/>
                </a:lnTo>
                <a:lnTo>
                  <a:pt x="171703" y="124976"/>
                </a:lnTo>
                <a:close/>
              </a:path>
              <a:path w="2016759" h="1295400">
                <a:moveTo>
                  <a:pt x="183921" y="114300"/>
                </a:moveTo>
                <a:lnTo>
                  <a:pt x="177673" y="114300"/>
                </a:lnTo>
                <a:lnTo>
                  <a:pt x="180428" y="127000"/>
                </a:lnTo>
                <a:lnTo>
                  <a:pt x="183921" y="114300"/>
                </a:lnTo>
                <a:close/>
              </a:path>
              <a:path w="2016759" h="1295400">
                <a:moveTo>
                  <a:pt x="220903" y="114300"/>
                </a:moveTo>
                <a:lnTo>
                  <a:pt x="183921" y="114300"/>
                </a:lnTo>
                <a:lnTo>
                  <a:pt x="184111" y="127000"/>
                </a:lnTo>
                <a:lnTo>
                  <a:pt x="226263" y="127000"/>
                </a:lnTo>
                <a:lnTo>
                  <a:pt x="220903" y="114300"/>
                </a:lnTo>
                <a:close/>
              </a:path>
              <a:path w="2016759" h="1295400">
                <a:moveTo>
                  <a:pt x="255955" y="114300"/>
                </a:moveTo>
                <a:lnTo>
                  <a:pt x="254076" y="127000"/>
                </a:lnTo>
                <a:lnTo>
                  <a:pt x="256463" y="127000"/>
                </a:lnTo>
                <a:lnTo>
                  <a:pt x="255955" y="114300"/>
                </a:lnTo>
                <a:close/>
              </a:path>
              <a:path w="2016759" h="1295400">
                <a:moveTo>
                  <a:pt x="142672" y="124384"/>
                </a:moveTo>
                <a:lnTo>
                  <a:pt x="142421" y="126161"/>
                </a:lnTo>
                <a:lnTo>
                  <a:pt x="142575" y="126334"/>
                </a:lnTo>
                <a:lnTo>
                  <a:pt x="142916" y="125500"/>
                </a:lnTo>
                <a:lnTo>
                  <a:pt x="142672" y="124384"/>
                </a:lnTo>
                <a:close/>
              </a:path>
              <a:path w="2016759" h="1295400">
                <a:moveTo>
                  <a:pt x="143141" y="101600"/>
                </a:moveTo>
                <a:lnTo>
                  <a:pt x="121512" y="101600"/>
                </a:lnTo>
                <a:lnTo>
                  <a:pt x="131869" y="114300"/>
                </a:lnTo>
                <a:lnTo>
                  <a:pt x="142421" y="126161"/>
                </a:lnTo>
                <a:lnTo>
                  <a:pt x="142672" y="124384"/>
                </a:lnTo>
                <a:lnTo>
                  <a:pt x="140464" y="114300"/>
                </a:lnTo>
                <a:lnTo>
                  <a:pt x="144437" y="114300"/>
                </a:lnTo>
                <a:lnTo>
                  <a:pt x="143141" y="101600"/>
                </a:lnTo>
                <a:close/>
              </a:path>
              <a:path w="2016759" h="1295400">
                <a:moveTo>
                  <a:pt x="147497" y="114300"/>
                </a:moveTo>
                <a:lnTo>
                  <a:pt x="144094" y="114300"/>
                </a:lnTo>
                <a:lnTo>
                  <a:pt x="142672" y="124384"/>
                </a:lnTo>
                <a:lnTo>
                  <a:pt x="142916" y="125500"/>
                </a:lnTo>
                <a:lnTo>
                  <a:pt x="147497" y="114300"/>
                </a:lnTo>
                <a:close/>
              </a:path>
              <a:path w="2016759" h="1295400">
                <a:moveTo>
                  <a:pt x="167614" y="114300"/>
                </a:moveTo>
                <a:lnTo>
                  <a:pt x="165849" y="114300"/>
                </a:lnTo>
                <a:lnTo>
                  <a:pt x="165818" y="114559"/>
                </a:lnTo>
                <a:lnTo>
                  <a:pt x="171703" y="124976"/>
                </a:lnTo>
                <a:lnTo>
                  <a:pt x="167614" y="114300"/>
                </a:lnTo>
                <a:close/>
              </a:path>
              <a:path w="2016759" h="1295400">
                <a:moveTo>
                  <a:pt x="165849" y="114300"/>
                </a:moveTo>
                <a:lnTo>
                  <a:pt x="165671" y="114300"/>
                </a:lnTo>
                <a:lnTo>
                  <a:pt x="165818" y="114559"/>
                </a:lnTo>
                <a:lnTo>
                  <a:pt x="165849" y="114300"/>
                </a:lnTo>
                <a:close/>
              </a:path>
              <a:path w="2016759" h="1295400">
                <a:moveTo>
                  <a:pt x="161201" y="88900"/>
                </a:moveTo>
                <a:lnTo>
                  <a:pt x="159956" y="101600"/>
                </a:lnTo>
                <a:lnTo>
                  <a:pt x="163195" y="114300"/>
                </a:lnTo>
                <a:lnTo>
                  <a:pt x="203517" y="114300"/>
                </a:lnTo>
                <a:lnTo>
                  <a:pt x="194513" y="101600"/>
                </a:lnTo>
                <a:lnTo>
                  <a:pt x="160807" y="101600"/>
                </a:lnTo>
                <a:lnTo>
                  <a:pt x="161201" y="88900"/>
                </a:lnTo>
                <a:close/>
              </a:path>
              <a:path w="2016759" h="1295400">
                <a:moveTo>
                  <a:pt x="206463" y="101600"/>
                </a:moveTo>
                <a:lnTo>
                  <a:pt x="203517" y="114300"/>
                </a:lnTo>
                <a:lnTo>
                  <a:pt x="210566" y="114300"/>
                </a:lnTo>
                <a:lnTo>
                  <a:pt x="206463" y="101600"/>
                </a:lnTo>
                <a:close/>
              </a:path>
              <a:path w="2016759" h="1295400">
                <a:moveTo>
                  <a:pt x="95021" y="88900"/>
                </a:moveTo>
                <a:lnTo>
                  <a:pt x="92189" y="101600"/>
                </a:lnTo>
                <a:lnTo>
                  <a:pt x="97459" y="101600"/>
                </a:lnTo>
                <a:lnTo>
                  <a:pt x="95021" y="88900"/>
                </a:lnTo>
                <a:close/>
              </a:path>
              <a:path w="2016759" h="1295400">
                <a:moveTo>
                  <a:pt x="105199" y="90101"/>
                </a:moveTo>
                <a:lnTo>
                  <a:pt x="106349" y="101600"/>
                </a:lnTo>
                <a:lnTo>
                  <a:pt x="106940" y="92918"/>
                </a:lnTo>
                <a:lnTo>
                  <a:pt x="105199" y="90101"/>
                </a:lnTo>
                <a:close/>
              </a:path>
              <a:path w="2016759" h="1295400">
                <a:moveTo>
                  <a:pt x="115335" y="88900"/>
                </a:moveTo>
                <a:lnTo>
                  <a:pt x="107213" y="88900"/>
                </a:lnTo>
                <a:lnTo>
                  <a:pt x="106940" y="92918"/>
                </a:lnTo>
                <a:lnTo>
                  <a:pt x="112304" y="101600"/>
                </a:lnTo>
                <a:lnTo>
                  <a:pt x="121956" y="101600"/>
                </a:lnTo>
                <a:lnTo>
                  <a:pt x="115335" y="88900"/>
                </a:lnTo>
                <a:close/>
              </a:path>
              <a:path w="2016759" h="1295400">
                <a:moveTo>
                  <a:pt x="161201" y="88900"/>
                </a:moveTo>
                <a:lnTo>
                  <a:pt x="138126" y="88900"/>
                </a:lnTo>
                <a:lnTo>
                  <a:pt x="138610" y="101600"/>
                </a:lnTo>
                <a:lnTo>
                  <a:pt x="159956" y="101600"/>
                </a:lnTo>
                <a:lnTo>
                  <a:pt x="161201" y="88900"/>
                </a:lnTo>
                <a:close/>
              </a:path>
              <a:path w="2016759" h="1295400">
                <a:moveTo>
                  <a:pt x="177761" y="88900"/>
                </a:moveTo>
                <a:lnTo>
                  <a:pt x="161201" y="88900"/>
                </a:lnTo>
                <a:lnTo>
                  <a:pt x="160807" y="101600"/>
                </a:lnTo>
                <a:lnTo>
                  <a:pt x="185508" y="101600"/>
                </a:lnTo>
                <a:lnTo>
                  <a:pt x="177761" y="88900"/>
                </a:lnTo>
                <a:close/>
              </a:path>
              <a:path w="2016759" h="1295400">
                <a:moveTo>
                  <a:pt x="185710" y="92441"/>
                </a:moveTo>
                <a:lnTo>
                  <a:pt x="185508" y="101600"/>
                </a:lnTo>
                <a:lnTo>
                  <a:pt x="190830" y="101600"/>
                </a:lnTo>
                <a:lnTo>
                  <a:pt x="185710" y="92441"/>
                </a:lnTo>
                <a:close/>
              </a:path>
              <a:path w="2016759" h="1295400">
                <a:moveTo>
                  <a:pt x="185788" y="88900"/>
                </a:moveTo>
                <a:lnTo>
                  <a:pt x="183730" y="88900"/>
                </a:lnTo>
                <a:lnTo>
                  <a:pt x="185710" y="92441"/>
                </a:lnTo>
                <a:lnTo>
                  <a:pt x="185788" y="88900"/>
                </a:lnTo>
                <a:close/>
              </a:path>
              <a:path w="2016759" h="1295400">
                <a:moveTo>
                  <a:pt x="105079" y="88900"/>
                </a:moveTo>
                <a:lnTo>
                  <a:pt x="104457" y="88900"/>
                </a:lnTo>
                <a:lnTo>
                  <a:pt x="105199" y="90101"/>
                </a:lnTo>
                <a:lnTo>
                  <a:pt x="105079" y="88900"/>
                </a:lnTo>
                <a:close/>
              </a:path>
              <a:path w="2016759" h="1295400">
                <a:moveTo>
                  <a:pt x="80259" y="76456"/>
                </a:moveTo>
                <a:lnTo>
                  <a:pt x="77571" y="88900"/>
                </a:lnTo>
                <a:lnTo>
                  <a:pt x="82626" y="88900"/>
                </a:lnTo>
                <a:lnTo>
                  <a:pt x="80861" y="77287"/>
                </a:lnTo>
                <a:lnTo>
                  <a:pt x="80259" y="76456"/>
                </a:lnTo>
                <a:close/>
              </a:path>
              <a:path w="2016759" h="1295400">
                <a:moveTo>
                  <a:pt x="97523" y="76200"/>
                </a:moveTo>
                <a:lnTo>
                  <a:pt x="80695" y="76200"/>
                </a:lnTo>
                <a:lnTo>
                  <a:pt x="80861" y="77287"/>
                </a:lnTo>
                <a:lnTo>
                  <a:pt x="89268" y="88900"/>
                </a:lnTo>
                <a:lnTo>
                  <a:pt x="100584" y="88900"/>
                </a:lnTo>
                <a:lnTo>
                  <a:pt x="97523" y="76200"/>
                </a:lnTo>
                <a:close/>
              </a:path>
              <a:path w="2016759" h="1295400">
                <a:moveTo>
                  <a:pt x="109105" y="76200"/>
                </a:moveTo>
                <a:lnTo>
                  <a:pt x="101104" y="76200"/>
                </a:lnTo>
                <a:lnTo>
                  <a:pt x="109143" y="88900"/>
                </a:lnTo>
                <a:lnTo>
                  <a:pt x="113017" y="88900"/>
                </a:lnTo>
                <a:lnTo>
                  <a:pt x="109105" y="76200"/>
                </a:lnTo>
                <a:close/>
              </a:path>
              <a:path w="2016759" h="1295400">
                <a:moveTo>
                  <a:pt x="164452" y="76200"/>
                </a:moveTo>
                <a:lnTo>
                  <a:pt x="120337" y="76200"/>
                </a:lnTo>
                <a:lnTo>
                  <a:pt x="125746" y="88900"/>
                </a:lnTo>
                <a:lnTo>
                  <a:pt x="169951" y="88900"/>
                </a:lnTo>
                <a:lnTo>
                  <a:pt x="164452" y="76200"/>
                </a:lnTo>
                <a:close/>
              </a:path>
              <a:path w="2016759" h="1295400">
                <a:moveTo>
                  <a:pt x="170357" y="76200"/>
                </a:moveTo>
                <a:lnTo>
                  <a:pt x="164947" y="76200"/>
                </a:lnTo>
                <a:lnTo>
                  <a:pt x="174802" y="88900"/>
                </a:lnTo>
                <a:lnTo>
                  <a:pt x="170357" y="76200"/>
                </a:lnTo>
                <a:close/>
              </a:path>
              <a:path w="2016759" h="1295400">
                <a:moveTo>
                  <a:pt x="80695" y="76200"/>
                </a:moveTo>
                <a:lnTo>
                  <a:pt x="80314" y="76200"/>
                </a:lnTo>
                <a:lnTo>
                  <a:pt x="80259" y="76456"/>
                </a:lnTo>
                <a:lnTo>
                  <a:pt x="80861" y="77287"/>
                </a:lnTo>
                <a:lnTo>
                  <a:pt x="80695" y="76200"/>
                </a:lnTo>
                <a:close/>
              </a:path>
              <a:path w="2016759" h="1295400">
                <a:moveTo>
                  <a:pt x="80314" y="76200"/>
                </a:moveTo>
                <a:lnTo>
                  <a:pt x="80073" y="76200"/>
                </a:lnTo>
                <a:lnTo>
                  <a:pt x="80259" y="76456"/>
                </a:lnTo>
                <a:lnTo>
                  <a:pt x="80314" y="76200"/>
                </a:lnTo>
                <a:close/>
              </a:path>
              <a:path w="2016759" h="1295400">
                <a:moveTo>
                  <a:pt x="61272" y="70519"/>
                </a:moveTo>
                <a:lnTo>
                  <a:pt x="61341" y="76200"/>
                </a:lnTo>
                <a:lnTo>
                  <a:pt x="64897" y="76200"/>
                </a:lnTo>
                <a:lnTo>
                  <a:pt x="61272" y="70519"/>
                </a:lnTo>
                <a:close/>
              </a:path>
              <a:path w="2016759" h="1295400">
                <a:moveTo>
                  <a:pt x="76060" y="63500"/>
                </a:moveTo>
                <a:lnTo>
                  <a:pt x="68275" y="63500"/>
                </a:lnTo>
                <a:lnTo>
                  <a:pt x="72542" y="76200"/>
                </a:lnTo>
                <a:lnTo>
                  <a:pt x="82559" y="76200"/>
                </a:lnTo>
                <a:lnTo>
                  <a:pt x="76060" y="63500"/>
                </a:lnTo>
                <a:close/>
              </a:path>
              <a:path w="2016759" h="1295400">
                <a:moveTo>
                  <a:pt x="114833" y="63500"/>
                </a:moveTo>
                <a:lnTo>
                  <a:pt x="106260" y="63500"/>
                </a:lnTo>
                <a:lnTo>
                  <a:pt x="107607" y="76200"/>
                </a:lnTo>
                <a:lnTo>
                  <a:pt x="112433" y="76200"/>
                </a:lnTo>
                <a:lnTo>
                  <a:pt x="114833" y="63500"/>
                </a:lnTo>
                <a:close/>
              </a:path>
              <a:path w="2016759" h="1295400">
                <a:moveTo>
                  <a:pt x="135940" y="63500"/>
                </a:moveTo>
                <a:lnTo>
                  <a:pt x="121487" y="63500"/>
                </a:lnTo>
                <a:lnTo>
                  <a:pt x="126188" y="76200"/>
                </a:lnTo>
                <a:lnTo>
                  <a:pt x="144691" y="76200"/>
                </a:lnTo>
                <a:lnTo>
                  <a:pt x="135940" y="63500"/>
                </a:lnTo>
                <a:close/>
              </a:path>
              <a:path w="2016759" h="1295400">
                <a:moveTo>
                  <a:pt x="143471" y="63500"/>
                </a:moveTo>
                <a:lnTo>
                  <a:pt x="144856" y="76200"/>
                </a:lnTo>
                <a:lnTo>
                  <a:pt x="149771" y="76200"/>
                </a:lnTo>
                <a:lnTo>
                  <a:pt x="143471" y="63500"/>
                </a:lnTo>
                <a:close/>
              </a:path>
              <a:path w="2016759" h="1295400">
                <a:moveTo>
                  <a:pt x="61188" y="63500"/>
                </a:moveTo>
                <a:lnTo>
                  <a:pt x="56794" y="63500"/>
                </a:lnTo>
                <a:lnTo>
                  <a:pt x="61272" y="70519"/>
                </a:lnTo>
                <a:lnTo>
                  <a:pt x="61188" y="63500"/>
                </a:lnTo>
                <a:close/>
              </a:path>
              <a:path w="2016759" h="1295400">
                <a:moveTo>
                  <a:pt x="94221" y="50800"/>
                </a:moveTo>
                <a:lnTo>
                  <a:pt x="86404" y="50800"/>
                </a:lnTo>
                <a:lnTo>
                  <a:pt x="92203" y="63500"/>
                </a:lnTo>
                <a:lnTo>
                  <a:pt x="102984" y="63500"/>
                </a:lnTo>
                <a:lnTo>
                  <a:pt x="94221" y="50800"/>
                </a:lnTo>
                <a:close/>
              </a:path>
              <a:path w="2016759" h="1295400">
                <a:moveTo>
                  <a:pt x="102577" y="50800"/>
                </a:moveTo>
                <a:lnTo>
                  <a:pt x="106413" y="63500"/>
                </a:lnTo>
                <a:lnTo>
                  <a:pt x="109474" y="63500"/>
                </a:lnTo>
                <a:lnTo>
                  <a:pt x="102577" y="50800"/>
                </a:lnTo>
                <a:close/>
              </a:path>
              <a:path w="2016759" h="1295400">
                <a:moveTo>
                  <a:pt x="106826" y="53118"/>
                </a:moveTo>
                <a:lnTo>
                  <a:pt x="109474" y="63500"/>
                </a:lnTo>
                <a:lnTo>
                  <a:pt x="111975" y="63500"/>
                </a:lnTo>
                <a:lnTo>
                  <a:pt x="106826" y="53118"/>
                </a:lnTo>
                <a:close/>
              </a:path>
              <a:path w="2016759" h="1295400">
                <a:moveTo>
                  <a:pt x="116763" y="50800"/>
                </a:moveTo>
                <a:lnTo>
                  <a:pt x="106235" y="50800"/>
                </a:lnTo>
                <a:lnTo>
                  <a:pt x="106696" y="52608"/>
                </a:lnTo>
                <a:lnTo>
                  <a:pt x="112839" y="63500"/>
                </a:lnTo>
                <a:lnTo>
                  <a:pt x="123380" y="63500"/>
                </a:lnTo>
                <a:lnTo>
                  <a:pt x="116763" y="50800"/>
                </a:lnTo>
                <a:close/>
              </a:path>
              <a:path w="2016759" h="1295400">
                <a:moveTo>
                  <a:pt x="123444" y="56378"/>
                </a:moveTo>
                <a:lnTo>
                  <a:pt x="123380" y="63500"/>
                </a:lnTo>
                <a:lnTo>
                  <a:pt x="128422" y="63500"/>
                </a:lnTo>
                <a:lnTo>
                  <a:pt x="123444" y="56378"/>
                </a:lnTo>
                <a:close/>
              </a:path>
              <a:path w="2016759" h="1295400">
                <a:moveTo>
                  <a:pt x="123494" y="50800"/>
                </a:moveTo>
                <a:lnTo>
                  <a:pt x="119545" y="50800"/>
                </a:lnTo>
                <a:lnTo>
                  <a:pt x="123444" y="56378"/>
                </a:lnTo>
                <a:lnTo>
                  <a:pt x="123494" y="50800"/>
                </a:lnTo>
                <a:close/>
              </a:path>
              <a:path w="2016759" h="1295400">
                <a:moveTo>
                  <a:pt x="105676" y="50800"/>
                </a:moveTo>
                <a:lnTo>
                  <a:pt x="106826" y="53118"/>
                </a:lnTo>
                <a:lnTo>
                  <a:pt x="106696" y="52608"/>
                </a:lnTo>
                <a:lnTo>
                  <a:pt x="105676" y="50800"/>
                </a:lnTo>
                <a:close/>
              </a:path>
              <a:path w="2016759" h="1295400">
                <a:moveTo>
                  <a:pt x="72561" y="38100"/>
                </a:moveTo>
                <a:lnTo>
                  <a:pt x="65849" y="38100"/>
                </a:lnTo>
                <a:lnTo>
                  <a:pt x="67017" y="50800"/>
                </a:lnTo>
                <a:lnTo>
                  <a:pt x="80023" y="50800"/>
                </a:lnTo>
                <a:lnTo>
                  <a:pt x="72561" y="38100"/>
                </a:lnTo>
                <a:close/>
              </a:path>
              <a:path w="2016759" h="1295400">
                <a:moveTo>
                  <a:pt x="97751" y="38100"/>
                </a:moveTo>
                <a:lnTo>
                  <a:pt x="83083" y="38100"/>
                </a:lnTo>
                <a:lnTo>
                  <a:pt x="88988" y="50800"/>
                </a:lnTo>
                <a:lnTo>
                  <a:pt x="102768" y="50800"/>
                </a:lnTo>
                <a:lnTo>
                  <a:pt x="97751" y="38100"/>
                </a:lnTo>
                <a:close/>
              </a:path>
              <a:path w="2016759" h="1295400">
                <a:moveTo>
                  <a:pt x="45199" y="25400"/>
                </a:moveTo>
                <a:lnTo>
                  <a:pt x="41668" y="25400"/>
                </a:lnTo>
                <a:lnTo>
                  <a:pt x="44234" y="38100"/>
                </a:lnTo>
                <a:lnTo>
                  <a:pt x="48171" y="38100"/>
                </a:lnTo>
                <a:lnTo>
                  <a:pt x="45199" y="25400"/>
                </a:lnTo>
                <a:close/>
              </a:path>
              <a:path w="2016759" h="1295400">
                <a:moveTo>
                  <a:pt x="60071" y="25400"/>
                </a:moveTo>
                <a:lnTo>
                  <a:pt x="50190" y="25400"/>
                </a:lnTo>
                <a:lnTo>
                  <a:pt x="53149" y="38100"/>
                </a:lnTo>
                <a:lnTo>
                  <a:pt x="65413" y="38100"/>
                </a:lnTo>
                <a:lnTo>
                  <a:pt x="60071" y="25400"/>
                </a:lnTo>
                <a:close/>
              </a:path>
              <a:path w="2016759" h="1295400">
                <a:moveTo>
                  <a:pt x="66522" y="25400"/>
                </a:moveTo>
                <a:lnTo>
                  <a:pt x="68973" y="38100"/>
                </a:lnTo>
                <a:lnTo>
                  <a:pt x="69270" y="34349"/>
                </a:lnTo>
                <a:lnTo>
                  <a:pt x="66522" y="25400"/>
                </a:lnTo>
                <a:close/>
              </a:path>
              <a:path w="2016759" h="1295400">
                <a:moveTo>
                  <a:pt x="69976" y="25400"/>
                </a:moveTo>
                <a:lnTo>
                  <a:pt x="69270" y="34349"/>
                </a:lnTo>
                <a:lnTo>
                  <a:pt x="70421" y="38100"/>
                </a:lnTo>
                <a:lnTo>
                  <a:pt x="70569" y="29378"/>
                </a:lnTo>
                <a:lnTo>
                  <a:pt x="69976" y="25400"/>
                </a:lnTo>
                <a:close/>
              </a:path>
              <a:path w="2016759" h="1295400">
                <a:moveTo>
                  <a:pt x="78981" y="25400"/>
                </a:moveTo>
                <a:lnTo>
                  <a:pt x="70637" y="25400"/>
                </a:lnTo>
                <a:lnTo>
                  <a:pt x="70569" y="29378"/>
                </a:lnTo>
                <a:lnTo>
                  <a:pt x="71869" y="38100"/>
                </a:lnTo>
                <a:lnTo>
                  <a:pt x="86817" y="38100"/>
                </a:lnTo>
                <a:lnTo>
                  <a:pt x="78981" y="25400"/>
                </a:lnTo>
                <a:close/>
              </a:path>
              <a:path w="2016759" h="1295400">
                <a:moveTo>
                  <a:pt x="30073" y="12700"/>
                </a:moveTo>
                <a:lnTo>
                  <a:pt x="29365" y="12700"/>
                </a:lnTo>
                <a:lnTo>
                  <a:pt x="28187" y="25400"/>
                </a:lnTo>
                <a:lnTo>
                  <a:pt x="34696" y="25400"/>
                </a:lnTo>
                <a:lnTo>
                  <a:pt x="30073" y="12700"/>
                </a:lnTo>
                <a:close/>
              </a:path>
              <a:path w="2016759" h="1295400">
                <a:moveTo>
                  <a:pt x="32867" y="16702"/>
                </a:moveTo>
                <a:lnTo>
                  <a:pt x="36868" y="25400"/>
                </a:lnTo>
                <a:lnTo>
                  <a:pt x="36137" y="21388"/>
                </a:lnTo>
                <a:lnTo>
                  <a:pt x="32867" y="16702"/>
                </a:lnTo>
                <a:close/>
              </a:path>
              <a:path w="2016759" h="1295400">
                <a:moveTo>
                  <a:pt x="37566" y="23435"/>
                </a:moveTo>
                <a:lnTo>
                  <a:pt x="37680" y="25400"/>
                </a:lnTo>
                <a:lnTo>
                  <a:pt x="38938" y="25400"/>
                </a:lnTo>
                <a:lnTo>
                  <a:pt x="37566" y="23435"/>
                </a:lnTo>
                <a:close/>
              </a:path>
              <a:path w="2016759" h="1295400">
                <a:moveTo>
                  <a:pt x="39903" y="12700"/>
                </a:moveTo>
                <a:lnTo>
                  <a:pt x="36944" y="12700"/>
                </a:lnTo>
                <a:lnTo>
                  <a:pt x="45046" y="25400"/>
                </a:lnTo>
                <a:lnTo>
                  <a:pt x="39903" y="12700"/>
                </a:lnTo>
                <a:close/>
              </a:path>
              <a:path w="2016759" h="1295400">
                <a:moveTo>
                  <a:pt x="47193" y="12700"/>
                </a:moveTo>
                <a:lnTo>
                  <a:pt x="46748" y="12700"/>
                </a:lnTo>
                <a:lnTo>
                  <a:pt x="49199" y="25400"/>
                </a:lnTo>
                <a:lnTo>
                  <a:pt x="51269" y="25400"/>
                </a:lnTo>
                <a:lnTo>
                  <a:pt x="47193" y="12700"/>
                </a:lnTo>
                <a:close/>
              </a:path>
              <a:path w="2016759" h="1295400">
                <a:moveTo>
                  <a:pt x="51193" y="12700"/>
                </a:moveTo>
                <a:lnTo>
                  <a:pt x="48729" y="12700"/>
                </a:lnTo>
                <a:lnTo>
                  <a:pt x="51269" y="25400"/>
                </a:lnTo>
                <a:lnTo>
                  <a:pt x="53822" y="25400"/>
                </a:lnTo>
                <a:lnTo>
                  <a:pt x="51193" y="12700"/>
                </a:lnTo>
                <a:close/>
              </a:path>
              <a:path w="2016759" h="1295400">
                <a:moveTo>
                  <a:pt x="61325" y="25177"/>
                </a:moveTo>
                <a:lnTo>
                  <a:pt x="61366" y="25400"/>
                </a:lnTo>
                <a:lnTo>
                  <a:pt x="61506" y="25400"/>
                </a:lnTo>
                <a:lnTo>
                  <a:pt x="61325" y="25177"/>
                </a:lnTo>
                <a:close/>
              </a:path>
              <a:path w="2016759" h="1295400">
                <a:moveTo>
                  <a:pt x="59029" y="12700"/>
                </a:moveTo>
                <a:lnTo>
                  <a:pt x="51193" y="12700"/>
                </a:lnTo>
                <a:lnTo>
                  <a:pt x="61325" y="25177"/>
                </a:lnTo>
                <a:lnTo>
                  <a:pt x="59029" y="12700"/>
                </a:lnTo>
                <a:close/>
              </a:path>
              <a:path w="2016759" h="1295400">
                <a:moveTo>
                  <a:pt x="36944" y="12700"/>
                </a:moveTo>
                <a:lnTo>
                  <a:pt x="34556" y="12700"/>
                </a:lnTo>
                <a:lnTo>
                  <a:pt x="36137" y="21388"/>
                </a:lnTo>
                <a:lnTo>
                  <a:pt x="37566" y="23435"/>
                </a:lnTo>
                <a:lnTo>
                  <a:pt x="36944" y="12700"/>
                </a:lnTo>
                <a:close/>
              </a:path>
              <a:path w="2016759" h="1295400">
                <a:moveTo>
                  <a:pt x="31026" y="12700"/>
                </a:moveTo>
                <a:lnTo>
                  <a:pt x="30073" y="12700"/>
                </a:lnTo>
                <a:lnTo>
                  <a:pt x="32867" y="16702"/>
                </a:lnTo>
                <a:lnTo>
                  <a:pt x="31026" y="12700"/>
                </a:lnTo>
                <a:close/>
              </a:path>
              <a:path w="2016759" h="1295400">
                <a:moveTo>
                  <a:pt x="1739" y="0"/>
                </a:moveTo>
                <a:lnTo>
                  <a:pt x="0" y="0"/>
                </a:lnTo>
                <a:lnTo>
                  <a:pt x="8369" y="12700"/>
                </a:lnTo>
                <a:lnTo>
                  <a:pt x="1739" y="0"/>
                </a:lnTo>
                <a:close/>
              </a:path>
              <a:path w="2016759" h="1295400">
                <a:moveTo>
                  <a:pt x="9385" y="0"/>
                </a:moveTo>
                <a:lnTo>
                  <a:pt x="5384" y="0"/>
                </a:lnTo>
                <a:lnTo>
                  <a:pt x="11493" y="12700"/>
                </a:lnTo>
                <a:lnTo>
                  <a:pt x="15608" y="12700"/>
                </a:lnTo>
                <a:lnTo>
                  <a:pt x="9385" y="0"/>
                </a:lnTo>
                <a:close/>
              </a:path>
              <a:path w="2016759" h="1295400">
                <a:moveTo>
                  <a:pt x="37464" y="0"/>
                </a:moveTo>
                <a:lnTo>
                  <a:pt x="31597" y="0"/>
                </a:lnTo>
                <a:lnTo>
                  <a:pt x="34963" y="12700"/>
                </a:lnTo>
                <a:lnTo>
                  <a:pt x="43510" y="12700"/>
                </a:lnTo>
                <a:lnTo>
                  <a:pt x="37464" y="0"/>
                </a:lnTo>
                <a:close/>
              </a:path>
              <a:path w="2016759" h="1295400">
                <a:moveTo>
                  <a:pt x="2008090" y="1246569"/>
                </a:moveTo>
                <a:lnTo>
                  <a:pt x="2010397" y="1252143"/>
                </a:lnTo>
                <a:lnTo>
                  <a:pt x="2014004" y="1253769"/>
                </a:lnTo>
                <a:lnTo>
                  <a:pt x="2016734" y="1252778"/>
                </a:lnTo>
                <a:lnTo>
                  <a:pt x="2016250" y="1249997"/>
                </a:lnTo>
                <a:lnTo>
                  <a:pt x="2015236" y="1249997"/>
                </a:lnTo>
                <a:lnTo>
                  <a:pt x="2011921" y="1249565"/>
                </a:lnTo>
                <a:lnTo>
                  <a:pt x="2009622" y="1248498"/>
                </a:lnTo>
                <a:lnTo>
                  <a:pt x="2009846" y="1247314"/>
                </a:lnTo>
                <a:lnTo>
                  <a:pt x="2008090" y="1246569"/>
                </a:lnTo>
                <a:close/>
              </a:path>
              <a:path w="2016759" h="1295400">
                <a:moveTo>
                  <a:pt x="2015680" y="1246720"/>
                </a:moveTo>
                <a:lnTo>
                  <a:pt x="2012556" y="1247965"/>
                </a:lnTo>
                <a:lnTo>
                  <a:pt x="2015236" y="1249997"/>
                </a:lnTo>
                <a:lnTo>
                  <a:pt x="2016250" y="1249997"/>
                </a:lnTo>
                <a:lnTo>
                  <a:pt x="2015680" y="1246720"/>
                </a:lnTo>
                <a:close/>
              </a:path>
              <a:path w="2016759" h="1295400">
                <a:moveTo>
                  <a:pt x="2010133" y="1245925"/>
                </a:moveTo>
                <a:lnTo>
                  <a:pt x="2009846" y="1247314"/>
                </a:lnTo>
                <a:lnTo>
                  <a:pt x="2012188" y="1248308"/>
                </a:lnTo>
                <a:lnTo>
                  <a:pt x="2010133" y="1245925"/>
                </a:lnTo>
                <a:close/>
              </a:path>
              <a:path w="2016759" h="1295400">
                <a:moveTo>
                  <a:pt x="2001710" y="1243863"/>
                </a:moveTo>
                <a:lnTo>
                  <a:pt x="2004822" y="1247800"/>
                </a:lnTo>
                <a:lnTo>
                  <a:pt x="2007748" y="1246425"/>
                </a:lnTo>
                <a:lnTo>
                  <a:pt x="2001710" y="1243863"/>
                </a:lnTo>
                <a:close/>
              </a:path>
              <a:path w="2016759" h="1295400">
                <a:moveTo>
                  <a:pt x="2007984" y="1246314"/>
                </a:moveTo>
                <a:lnTo>
                  <a:pt x="2007748" y="1246425"/>
                </a:lnTo>
                <a:lnTo>
                  <a:pt x="2008090" y="1246569"/>
                </a:lnTo>
                <a:lnTo>
                  <a:pt x="2007984" y="1246314"/>
                </a:lnTo>
                <a:close/>
              </a:path>
              <a:path w="2016759" h="1295400">
                <a:moveTo>
                  <a:pt x="2011235" y="1240789"/>
                </a:moveTo>
                <a:lnTo>
                  <a:pt x="2006307" y="1241488"/>
                </a:lnTo>
                <a:lnTo>
                  <a:pt x="2010133" y="1245925"/>
                </a:lnTo>
                <a:lnTo>
                  <a:pt x="2011235" y="1240789"/>
                </a:lnTo>
                <a:close/>
              </a:path>
              <a:path w="2016759" h="1295400">
                <a:moveTo>
                  <a:pt x="1993087" y="1237754"/>
                </a:moveTo>
                <a:lnTo>
                  <a:pt x="1995614" y="1239215"/>
                </a:lnTo>
                <a:lnTo>
                  <a:pt x="1998052" y="1245069"/>
                </a:lnTo>
                <a:lnTo>
                  <a:pt x="1999894" y="1243368"/>
                </a:lnTo>
                <a:lnTo>
                  <a:pt x="1998802" y="1242593"/>
                </a:lnTo>
                <a:lnTo>
                  <a:pt x="1997786" y="1241831"/>
                </a:lnTo>
                <a:lnTo>
                  <a:pt x="1998675" y="1241310"/>
                </a:lnTo>
                <a:lnTo>
                  <a:pt x="1999449" y="1240929"/>
                </a:lnTo>
                <a:lnTo>
                  <a:pt x="2002334" y="1240929"/>
                </a:lnTo>
                <a:lnTo>
                  <a:pt x="2002068" y="1239906"/>
                </a:lnTo>
                <a:lnTo>
                  <a:pt x="1995424" y="1238961"/>
                </a:lnTo>
                <a:lnTo>
                  <a:pt x="1993087" y="1237754"/>
                </a:lnTo>
                <a:close/>
              </a:path>
              <a:path w="2016759" h="1295400">
                <a:moveTo>
                  <a:pt x="2002334" y="1240929"/>
                </a:moveTo>
                <a:lnTo>
                  <a:pt x="1999449" y="1240929"/>
                </a:lnTo>
                <a:lnTo>
                  <a:pt x="2000796" y="1241310"/>
                </a:lnTo>
                <a:lnTo>
                  <a:pt x="2002840" y="1242872"/>
                </a:lnTo>
                <a:lnTo>
                  <a:pt x="2002334" y="1240929"/>
                </a:lnTo>
                <a:close/>
              </a:path>
              <a:path w="2016759" h="1295400">
                <a:moveTo>
                  <a:pt x="2003209" y="1238262"/>
                </a:moveTo>
                <a:lnTo>
                  <a:pt x="2002777" y="1239608"/>
                </a:lnTo>
                <a:lnTo>
                  <a:pt x="2005495" y="1240815"/>
                </a:lnTo>
                <a:lnTo>
                  <a:pt x="2003209" y="1238262"/>
                </a:lnTo>
                <a:close/>
              </a:path>
              <a:path w="2016759" h="1295400">
                <a:moveTo>
                  <a:pt x="2001992" y="1239616"/>
                </a:moveTo>
                <a:lnTo>
                  <a:pt x="2002068" y="1239906"/>
                </a:lnTo>
                <a:lnTo>
                  <a:pt x="2003907" y="1240167"/>
                </a:lnTo>
                <a:lnTo>
                  <a:pt x="2001992" y="1239616"/>
                </a:lnTo>
                <a:close/>
              </a:path>
              <a:path w="2016759" h="1295400">
                <a:moveTo>
                  <a:pt x="1992769" y="1233893"/>
                </a:moveTo>
                <a:lnTo>
                  <a:pt x="1997862" y="1238427"/>
                </a:lnTo>
                <a:lnTo>
                  <a:pt x="2001992" y="1239616"/>
                </a:lnTo>
                <a:lnTo>
                  <a:pt x="2001888" y="1239215"/>
                </a:lnTo>
                <a:lnTo>
                  <a:pt x="2002087" y="1239215"/>
                </a:lnTo>
                <a:lnTo>
                  <a:pt x="1992769" y="1233893"/>
                </a:lnTo>
                <a:close/>
              </a:path>
              <a:path w="2016759" h="1295400">
                <a:moveTo>
                  <a:pt x="2002087" y="1239215"/>
                </a:moveTo>
                <a:lnTo>
                  <a:pt x="2001888" y="1239215"/>
                </a:lnTo>
                <a:lnTo>
                  <a:pt x="2002775" y="1239608"/>
                </a:lnTo>
                <a:lnTo>
                  <a:pt x="2002087" y="1239215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44843" y="4669307"/>
            <a:ext cx="350993" cy="358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6600" y="4755603"/>
            <a:ext cx="5663565" cy="502284"/>
          </a:xfrm>
          <a:custGeom>
            <a:avLst/>
            <a:gdLst/>
            <a:ahLst/>
            <a:cxnLst/>
            <a:rect l="l" t="t" r="r" b="b"/>
            <a:pathLst>
              <a:path w="5663565" h="502285">
                <a:moveTo>
                  <a:pt x="0" y="311696"/>
                </a:moveTo>
                <a:lnTo>
                  <a:pt x="0" y="190500"/>
                </a:ln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5472810" y="0"/>
                </a:lnTo>
                <a:lnTo>
                  <a:pt x="5516489" y="5031"/>
                </a:lnTo>
                <a:lnTo>
                  <a:pt x="5556586" y="19363"/>
                </a:lnTo>
                <a:lnTo>
                  <a:pt x="5591957" y="41851"/>
                </a:lnTo>
                <a:lnTo>
                  <a:pt x="5621459" y="71353"/>
                </a:lnTo>
                <a:lnTo>
                  <a:pt x="5643947" y="106724"/>
                </a:lnTo>
                <a:lnTo>
                  <a:pt x="5658279" y="146821"/>
                </a:lnTo>
                <a:lnTo>
                  <a:pt x="5663310" y="190500"/>
                </a:lnTo>
                <a:lnTo>
                  <a:pt x="5663310" y="311696"/>
                </a:lnTo>
                <a:lnTo>
                  <a:pt x="5658279" y="355374"/>
                </a:lnTo>
                <a:lnTo>
                  <a:pt x="5643947" y="395471"/>
                </a:lnTo>
                <a:lnTo>
                  <a:pt x="5621459" y="430842"/>
                </a:lnTo>
                <a:lnTo>
                  <a:pt x="5591957" y="460344"/>
                </a:lnTo>
                <a:lnTo>
                  <a:pt x="5556586" y="482832"/>
                </a:lnTo>
                <a:lnTo>
                  <a:pt x="5516489" y="497164"/>
                </a:lnTo>
                <a:lnTo>
                  <a:pt x="5472810" y="502196"/>
                </a:lnTo>
                <a:lnTo>
                  <a:pt x="190500" y="502196"/>
                </a:lnTo>
                <a:lnTo>
                  <a:pt x="146821" y="497164"/>
                </a:lnTo>
                <a:lnTo>
                  <a:pt x="106724" y="482832"/>
                </a:lnTo>
                <a:lnTo>
                  <a:pt x="71353" y="460344"/>
                </a:lnTo>
                <a:lnTo>
                  <a:pt x="41851" y="430842"/>
                </a:lnTo>
                <a:lnTo>
                  <a:pt x="19363" y="395471"/>
                </a:lnTo>
                <a:lnTo>
                  <a:pt x="5031" y="355374"/>
                </a:lnTo>
                <a:lnTo>
                  <a:pt x="0" y="311696"/>
                </a:lnTo>
                <a:close/>
              </a:path>
            </a:pathLst>
          </a:custGeom>
          <a:ln w="762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6700" y="2336800"/>
            <a:ext cx="61468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9275">
              <a:lnSpc>
                <a:spcPct val="100000"/>
              </a:lnSpc>
            </a:pPr>
            <a:r>
              <a:rPr spc="95" dirty="0"/>
              <a:t>Lightmaps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5531" y="2838386"/>
            <a:ext cx="3683635" cy="219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Size of the</a:t>
            </a:r>
            <a:r>
              <a:rPr sz="3600" b="1" spc="-4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entire  lighmap.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(terrains</a:t>
            </a:r>
            <a:r>
              <a:rPr sz="3600" b="1" spc="-5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only)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36630" y="3457244"/>
            <a:ext cx="1763367" cy="993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5747" y="4209503"/>
            <a:ext cx="6387465" cy="502284"/>
          </a:xfrm>
          <a:custGeom>
            <a:avLst/>
            <a:gdLst/>
            <a:ahLst/>
            <a:cxnLst/>
            <a:rect l="l" t="t" r="r" b="b"/>
            <a:pathLst>
              <a:path w="6387465" h="502285">
                <a:moveTo>
                  <a:pt x="0" y="311696"/>
                </a:moveTo>
                <a:lnTo>
                  <a:pt x="0" y="190500"/>
                </a:ln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6196863" y="0"/>
                </a:lnTo>
                <a:lnTo>
                  <a:pt x="6240526" y="5031"/>
                </a:lnTo>
                <a:lnTo>
                  <a:pt x="6280616" y="19363"/>
                </a:lnTo>
                <a:lnTo>
                  <a:pt x="6315988" y="41851"/>
                </a:lnTo>
                <a:lnTo>
                  <a:pt x="6345495" y="71353"/>
                </a:lnTo>
                <a:lnTo>
                  <a:pt x="6367991" y="106724"/>
                </a:lnTo>
                <a:lnTo>
                  <a:pt x="6382329" y="146821"/>
                </a:lnTo>
                <a:lnTo>
                  <a:pt x="6387363" y="190500"/>
                </a:lnTo>
                <a:lnTo>
                  <a:pt x="6387363" y="311696"/>
                </a:lnTo>
                <a:lnTo>
                  <a:pt x="6382329" y="355374"/>
                </a:lnTo>
                <a:lnTo>
                  <a:pt x="6367991" y="395471"/>
                </a:lnTo>
                <a:lnTo>
                  <a:pt x="6345495" y="430842"/>
                </a:lnTo>
                <a:lnTo>
                  <a:pt x="6315988" y="460344"/>
                </a:lnTo>
                <a:lnTo>
                  <a:pt x="6280616" y="482832"/>
                </a:lnTo>
                <a:lnTo>
                  <a:pt x="6240526" y="497164"/>
                </a:lnTo>
                <a:lnTo>
                  <a:pt x="6196863" y="502196"/>
                </a:lnTo>
                <a:lnTo>
                  <a:pt x="190500" y="502196"/>
                </a:lnTo>
                <a:lnTo>
                  <a:pt x="146821" y="497164"/>
                </a:lnTo>
                <a:lnTo>
                  <a:pt x="106724" y="482832"/>
                </a:lnTo>
                <a:lnTo>
                  <a:pt x="71353" y="460344"/>
                </a:lnTo>
                <a:lnTo>
                  <a:pt x="41851" y="430842"/>
                </a:lnTo>
                <a:lnTo>
                  <a:pt x="19363" y="395471"/>
                </a:lnTo>
                <a:lnTo>
                  <a:pt x="5031" y="355374"/>
                </a:lnTo>
                <a:lnTo>
                  <a:pt x="0" y="311696"/>
                </a:lnTo>
                <a:close/>
              </a:path>
            </a:pathLst>
          </a:custGeom>
          <a:ln w="762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9275">
              <a:lnSpc>
                <a:spcPct val="100000"/>
              </a:lnSpc>
            </a:pPr>
            <a:r>
              <a:rPr spc="95" dirty="0"/>
              <a:t>Lightmaps</a:t>
            </a:r>
          </a:p>
        </p:txBody>
      </p:sp>
      <p:sp>
        <p:nvSpPr>
          <p:cNvPr id="3" name="object 3"/>
          <p:cNvSpPr/>
          <p:nvPr/>
        </p:nvSpPr>
        <p:spPr>
          <a:xfrm>
            <a:off x="8001000" y="1562100"/>
            <a:ext cx="4673600" cy="815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2107" y="2349436"/>
            <a:ext cx="5080635" cy="383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marR="322580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Controls baking</a:t>
            </a:r>
            <a:r>
              <a:rPr sz="3600" b="1" spc="-5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and  runtime lighting  </a:t>
            </a:r>
            <a:r>
              <a:rPr sz="3600" b="1" spc="-25" dirty="0">
                <a:solidFill>
                  <a:srgbClr val="C82506"/>
                </a:solidFill>
                <a:latin typeface="Arial"/>
                <a:cs typeface="Arial"/>
              </a:rPr>
              <a:t>behaviour.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L="12065" marR="5080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Enable Dual</a:t>
            </a:r>
            <a:r>
              <a:rPr sz="3600" b="1" spc="-5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Lightmaps 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 see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dynamic lights  on top of the</a:t>
            </a:r>
            <a:r>
              <a:rPr sz="3600" b="1" spc="-5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lightmap.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50269" y="2552103"/>
            <a:ext cx="3167595" cy="912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04898" y="2406103"/>
            <a:ext cx="4671060" cy="502284"/>
          </a:xfrm>
          <a:custGeom>
            <a:avLst/>
            <a:gdLst/>
            <a:ahLst/>
            <a:cxnLst/>
            <a:rect l="l" t="t" r="r" b="b"/>
            <a:pathLst>
              <a:path w="4671059" h="502285">
                <a:moveTo>
                  <a:pt x="0" y="311696"/>
                </a:moveTo>
                <a:lnTo>
                  <a:pt x="0" y="190500"/>
                </a:lnTo>
                <a:lnTo>
                  <a:pt x="5030" y="146821"/>
                </a:lnTo>
                <a:lnTo>
                  <a:pt x="19361" y="106724"/>
                </a:lnTo>
                <a:lnTo>
                  <a:pt x="41847" y="71353"/>
                </a:lnTo>
                <a:lnTo>
                  <a:pt x="71348" y="41851"/>
                </a:lnTo>
                <a:lnTo>
                  <a:pt x="106718" y="19363"/>
                </a:lnTo>
                <a:lnTo>
                  <a:pt x="146817" y="5031"/>
                </a:lnTo>
                <a:lnTo>
                  <a:pt x="190500" y="0"/>
                </a:lnTo>
                <a:lnTo>
                  <a:pt x="4480369" y="0"/>
                </a:lnTo>
                <a:lnTo>
                  <a:pt x="4524048" y="5031"/>
                </a:lnTo>
                <a:lnTo>
                  <a:pt x="4564145" y="19363"/>
                </a:lnTo>
                <a:lnTo>
                  <a:pt x="4599516" y="41851"/>
                </a:lnTo>
                <a:lnTo>
                  <a:pt x="4629017" y="71353"/>
                </a:lnTo>
                <a:lnTo>
                  <a:pt x="4651506" y="106724"/>
                </a:lnTo>
                <a:lnTo>
                  <a:pt x="4665838" y="146821"/>
                </a:lnTo>
                <a:lnTo>
                  <a:pt x="4670869" y="190500"/>
                </a:lnTo>
                <a:lnTo>
                  <a:pt x="4670869" y="311696"/>
                </a:lnTo>
                <a:lnTo>
                  <a:pt x="4665838" y="355374"/>
                </a:lnTo>
                <a:lnTo>
                  <a:pt x="4651506" y="395471"/>
                </a:lnTo>
                <a:lnTo>
                  <a:pt x="4629017" y="430842"/>
                </a:lnTo>
                <a:lnTo>
                  <a:pt x="4599516" y="460344"/>
                </a:lnTo>
                <a:lnTo>
                  <a:pt x="4564145" y="482832"/>
                </a:lnTo>
                <a:lnTo>
                  <a:pt x="4524048" y="497164"/>
                </a:lnTo>
                <a:lnTo>
                  <a:pt x="4480369" y="502196"/>
                </a:lnTo>
                <a:lnTo>
                  <a:pt x="190500" y="502196"/>
                </a:lnTo>
                <a:lnTo>
                  <a:pt x="146817" y="497164"/>
                </a:lnTo>
                <a:lnTo>
                  <a:pt x="106718" y="482832"/>
                </a:lnTo>
                <a:lnTo>
                  <a:pt x="71348" y="460344"/>
                </a:lnTo>
                <a:lnTo>
                  <a:pt x="41847" y="430842"/>
                </a:lnTo>
                <a:lnTo>
                  <a:pt x="19361" y="395471"/>
                </a:lnTo>
                <a:lnTo>
                  <a:pt x="5030" y="355374"/>
                </a:lnTo>
                <a:lnTo>
                  <a:pt x="0" y="311696"/>
                </a:lnTo>
                <a:close/>
              </a:path>
            </a:pathLst>
          </a:custGeom>
          <a:ln w="76200">
            <a:solidFill>
              <a:srgbClr val="EC5D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89275">
              <a:lnSpc>
                <a:spcPct val="100000"/>
              </a:lnSpc>
            </a:pPr>
            <a:r>
              <a:rPr spc="95" dirty="0"/>
              <a:t>Lightmaps</a:t>
            </a:r>
          </a:p>
        </p:txBody>
      </p:sp>
      <p:sp>
        <p:nvSpPr>
          <p:cNvPr id="3" name="object 3"/>
          <p:cNvSpPr/>
          <p:nvPr/>
        </p:nvSpPr>
        <p:spPr>
          <a:xfrm>
            <a:off x="8001000" y="1562100"/>
            <a:ext cx="4673600" cy="815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8817" y="3716020"/>
            <a:ext cx="6835775" cy="546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312420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Lighmap resolution in texels  per world</a:t>
            </a:r>
            <a:r>
              <a:rPr sz="3600" b="1" spc="-7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unit.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L="63500" marR="53975" algn="ctr">
              <a:lnSpc>
                <a:spcPts val="4300"/>
              </a:lnSpc>
            </a:pP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50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texels means,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50 x 50</a:t>
            </a:r>
            <a:r>
              <a:rPr sz="3600" b="1" spc="-3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pixels  of the lightmap occupy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1 x 1 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unit of square scene</a:t>
            </a:r>
            <a:r>
              <a:rPr sz="3600" b="1" spc="-2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space.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marR="5080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Greater number means sharper  lighmap (e.g. sharper  shadows).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39381" y="4415205"/>
            <a:ext cx="5774486" cy="3090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2242185">
              <a:lnSpc>
                <a:spcPct val="100000"/>
              </a:lnSpc>
            </a:pPr>
            <a:r>
              <a:rPr spc="-195" dirty="0"/>
              <a:t>Terrain</a:t>
            </a:r>
            <a:r>
              <a:rPr spc="-65" dirty="0"/>
              <a:t> </a:t>
            </a:r>
            <a:r>
              <a:rPr spc="60" dirty="0"/>
              <a:t>Editing</a:t>
            </a:r>
          </a:p>
        </p:txBody>
      </p:sp>
      <p:sp>
        <p:nvSpPr>
          <p:cNvPr id="3" name="object 3"/>
          <p:cNvSpPr/>
          <p:nvPr/>
        </p:nvSpPr>
        <p:spPr>
          <a:xfrm>
            <a:off x="3009900" y="2946400"/>
            <a:ext cx="6985000" cy="560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860" y="488950"/>
            <a:ext cx="10977079" cy="1231106"/>
          </a:xfrm>
        </p:spPr>
        <p:txBody>
          <a:bodyPr/>
          <a:lstStyle/>
          <a:p>
            <a:r>
              <a:rPr lang="en-CA" dirty="0"/>
              <a:t>View </a:t>
            </a:r>
            <a:r>
              <a:rPr lang="en-CA" dirty="0" err="1"/>
              <a:t>Frustrum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79" y="3962400"/>
            <a:ext cx="7079241" cy="3302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295" y="3188970"/>
            <a:ext cx="4724400" cy="50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0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2242185">
              <a:lnSpc>
                <a:spcPct val="100000"/>
              </a:lnSpc>
            </a:pPr>
            <a:r>
              <a:rPr spc="-195" dirty="0"/>
              <a:t>Terrain</a:t>
            </a:r>
            <a:r>
              <a:rPr spc="-65" dirty="0"/>
              <a:t> </a:t>
            </a:r>
            <a:r>
              <a:rPr spc="60" dirty="0"/>
              <a:t>Editing</a:t>
            </a:r>
          </a:p>
        </p:txBody>
      </p:sp>
      <p:sp>
        <p:nvSpPr>
          <p:cNvPr id="3" name="object 3"/>
          <p:cNvSpPr/>
          <p:nvPr/>
        </p:nvSpPr>
        <p:spPr>
          <a:xfrm>
            <a:off x="1206500" y="2730500"/>
            <a:ext cx="10579100" cy="604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1847214">
              <a:lnSpc>
                <a:spcPct val="100000"/>
              </a:lnSpc>
            </a:pPr>
            <a:r>
              <a:rPr spc="-5" dirty="0"/>
              <a:t>Example</a:t>
            </a:r>
            <a:r>
              <a:rPr spc="-50" dirty="0"/>
              <a:t> </a:t>
            </a:r>
            <a:r>
              <a:rPr spc="-195" dirty="0"/>
              <a:t>Terrain</a:t>
            </a:r>
          </a:p>
        </p:txBody>
      </p:sp>
      <p:sp>
        <p:nvSpPr>
          <p:cNvPr id="3" name="object 3"/>
          <p:cNvSpPr/>
          <p:nvPr/>
        </p:nvSpPr>
        <p:spPr>
          <a:xfrm>
            <a:off x="1244600" y="2743200"/>
            <a:ext cx="10515600" cy="600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4133215">
              <a:lnSpc>
                <a:spcPct val="100000"/>
              </a:lnSpc>
            </a:pPr>
            <a:r>
              <a:rPr spc="-5" dirty="0"/>
              <a:t>Demo</a:t>
            </a:r>
          </a:p>
        </p:txBody>
      </p:sp>
      <p:sp>
        <p:nvSpPr>
          <p:cNvPr id="3" name="object 3"/>
          <p:cNvSpPr/>
          <p:nvPr/>
        </p:nvSpPr>
        <p:spPr>
          <a:xfrm>
            <a:off x="4470400" y="4127500"/>
            <a:ext cx="35814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2242185">
              <a:lnSpc>
                <a:spcPct val="100000"/>
              </a:lnSpc>
            </a:pPr>
            <a:r>
              <a:rPr spc="-195" dirty="0"/>
              <a:t>Terrain</a:t>
            </a:r>
            <a:r>
              <a:rPr spc="-65" dirty="0"/>
              <a:t> </a:t>
            </a:r>
            <a:r>
              <a:rPr spc="60" dirty="0"/>
              <a:t>Editing</a:t>
            </a:r>
          </a:p>
        </p:txBody>
      </p:sp>
      <p:sp>
        <p:nvSpPr>
          <p:cNvPr id="3" name="object 3"/>
          <p:cNvSpPr/>
          <p:nvPr/>
        </p:nvSpPr>
        <p:spPr>
          <a:xfrm>
            <a:off x="3937000" y="2349500"/>
            <a:ext cx="5143500" cy="679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0" y="4864100"/>
            <a:ext cx="673100" cy="59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5700" y="4916830"/>
            <a:ext cx="523240" cy="455295"/>
          </a:xfrm>
          <a:custGeom>
            <a:avLst/>
            <a:gdLst/>
            <a:ahLst/>
            <a:cxnLst/>
            <a:rect l="l" t="t" r="r" b="b"/>
            <a:pathLst>
              <a:path w="523239" h="455295">
                <a:moveTo>
                  <a:pt x="0" y="0"/>
                </a:moveTo>
                <a:lnTo>
                  <a:pt x="523176" y="0"/>
                </a:lnTo>
                <a:lnTo>
                  <a:pt x="523176" y="455269"/>
                </a:lnTo>
                <a:lnTo>
                  <a:pt x="0" y="455269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4140" y="4605985"/>
            <a:ext cx="297497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7710" marR="5080" indent="-715645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Raise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/</a:t>
            </a:r>
            <a:r>
              <a:rPr sz="3600" b="1" spc="-8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Lower  </a:t>
            </a:r>
            <a:r>
              <a:rPr sz="3600" b="1" spc="-45" dirty="0">
                <a:solidFill>
                  <a:srgbClr val="C82506"/>
                </a:solidFill>
                <a:latin typeface="Arial"/>
                <a:cs typeface="Arial"/>
              </a:rPr>
              <a:t>Terrain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43376" y="3786835"/>
            <a:ext cx="3392170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0" marR="417830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Left click</a:t>
            </a:r>
            <a:r>
              <a:rPr sz="3600" b="1" spc="-7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  raise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marR="5080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Shift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+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left</a:t>
            </a:r>
            <a:r>
              <a:rPr sz="3600" b="1" spc="-6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click 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</a:t>
            </a:r>
            <a:r>
              <a:rPr sz="3600" b="1" spc="-9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lower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2242185">
              <a:lnSpc>
                <a:spcPct val="100000"/>
              </a:lnSpc>
            </a:pPr>
            <a:r>
              <a:rPr spc="-195" dirty="0"/>
              <a:t>Terrain</a:t>
            </a:r>
            <a:r>
              <a:rPr spc="-65" dirty="0"/>
              <a:t> </a:t>
            </a:r>
            <a:r>
              <a:rPr spc="60" dirty="0"/>
              <a:t>Editing</a:t>
            </a:r>
          </a:p>
        </p:txBody>
      </p:sp>
      <p:sp>
        <p:nvSpPr>
          <p:cNvPr id="3" name="object 3"/>
          <p:cNvSpPr/>
          <p:nvPr/>
        </p:nvSpPr>
        <p:spPr>
          <a:xfrm>
            <a:off x="3937000" y="2349500"/>
            <a:ext cx="5143500" cy="679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83200" y="4851400"/>
            <a:ext cx="673100" cy="59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9400" y="4904130"/>
            <a:ext cx="523240" cy="455295"/>
          </a:xfrm>
          <a:custGeom>
            <a:avLst/>
            <a:gdLst/>
            <a:ahLst/>
            <a:cxnLst/>
            <a:rect l="l" t="t" r="r" b="b"/>
            <a:pathLst>
              <a:path w="523239" h="455295">
                <a:moveTo>
                  <a:pt x="0" y="0"/>
                </a:moveTo>
                <a:lnTo>
                  <a:pt x="523176" y="0"/>
                </a:lnTo>
                <a:lnTo>
                  <a:pt x="523176" y="455269"/>
                </a:lnTo>
                <a:lnTo>
                  <a:pt x="0" y="455269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3036" y="4846015"/>
            <a:ext cx="269303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Paint</a:t>
            </a:r>
            <a:r>
              <a:rPr sz="3600" b="1" spc="-7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Height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18423" y="3513785"/>
            <a:ext cx="264223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7465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Left click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 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force</a:t>
            </a:r>
            <a:r>
              <a:rPr sz="3600" b="1" spc="-7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height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3376" y="5152085"/>
            <a:ext cx="3392170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Shift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+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left</a:t>
            </a:r>
            <a:r>
              <a:rPr sz="3600" b="1" spc="-6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click 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sample new  height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2242185">
              <a:lnSpc>
                <a:spcPct val="100000"/>
              </a:lnSpc>
            </a:pPr>
            <a:r>
              <a:rPr spc="-195" dirty="0"/>
              <a:t>Terrain</a:t>
            </a:r>
            <a:r>
              <a:rPr spc="-65" dirty="0"/>
              <a:t> </a:t>
            </a:r>
            <a:r>
              <a:rPr spc="60" dirty="0"/>
              <a:t>Editing</a:t>
            </a:r>
          </a:p>
        </p:txBody>
      </p:sp>
      <p:sp>
        <p:nvSpPr>
          <p:cNvPr id="3" name="object 3"/>
          <p:cNvSpPr/>
          <p:nvPr/>
        </p:nvSpPr>
        <p:spPr>
          <a:xfrm>
            <a:off x="3937000" y="2349500"/>
            <a:ext cx="5143500" cy="679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89600" y="4851400"/>
            <a:ext cx="673100" cy="59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5800" y="4904130"/>
            <a:ext cx="523240" cy="455295"/>
          </a:xfrm>
          <a:custGeom>
            <a:avLst/>
            <a:gdLst/>
            <a:ahLst/>
            <a:cxnLst/>
            <a:rect l="l" t="t" r="r" b="b"/>
            <a:pathLst>
              <a:path w="523239" h="455295">
                <a:moveTo>
                  <a:pt x="0" y="0"/>
                </a:moveTo>
                <a:lnTo>
                  <a:pt x="523176" y="0"/>
                </a:lnTo>
                <a:lnTo>
                  <a:pt x="523176" y="455269"/>
                </a:lnTo>
                <a:lnTo>
                  <a:pt x="0" y="455269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1147" y="4846015"/>
            <a:ext cx="327660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Smooth</a:t>
            </a:r>
            <a:r>
              <a:rPr sz="3600" b="1" spc="-7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Height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2242185">
              <a:lnSpc>
                <a:spcPct val="100000"/>
              </a:lnSpc>
            </a:pPr>
            <a:r>
              <a:rPr spc="-195" dirty="0"/>
              <a:t>Terrain</a:t>
            </a:r>
            <a:r>
              <a:rPr spc="-65" dirty="0"/>
              <a:t> </a:t>
            </a:r>
            <a:r>
              <a:rPr spc="60" dirty="0"/>
              <a:t>Editing</a:t>
            </a:r>
          </a:p>
        </p:txBody>
      </p:sp>
      <p:sp>
        <p:nvSpPr>
          <p:cNvPr id="3" name="object 3"/>
          <p:cNvSpPr/>
          <p:nvPr/>
        </p:nvSpPr>
        <p:spPr>
          <a:xfrm>
            <a:off x="3937000" y="2349500"/>
            <a:ext cx="5143500" cy="679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70600" y="4851400"/>
            <a:ext cx="673100" cy="59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46800" y="4904130"/>
            <a:ext cx="523240" cy="455295"/>
          </a:xfrm>
          <a:custGeom>
            <a:avLst/>
            <a:gdLst/>
            <a:ahLst/>
            <a:cxnLst/>
            <a:rect l="l" t="t" r="r" b="b"/>
            <a:pathLst>
              <a:path w="523240" h="455295">
                <a:moveTo>
                  <a:pt x="0" y="0"/>
                </a:moveTo>
                <a:lnTo>
                  <a:pt x="523176" y="0"/>
                </a:lnTo>
                <a:lnTo>
                  <a:pt x="523176" y="455269"/>
                </a:lnTo>
                <a:lnTo>
                  <a:pt x="0" y="455269"/>
                </a:lnTo>
                <a:lnTo>
                  <a:pt x="0" y="0"/>
                </a:lnTo>
                <a:close/>
              </a:path>
            </a:pathLst>
          </a:custGeom>
          <a:ln w="50799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5256" y="4846015"/>
            <a:ext cx="288861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Paint</a:t>
            </a:r>
            <a:r>
              <a:rPr sz="3600" b="1" spc="-8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C82506"/>
                </a:solidFill>
                <a:latin typeface="Arial"/>
                <a:cs typeface="Arial"/>
              </a:rPr>
              <a:t>Texture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1939925">
              <a:lnSpc>
                <a:spcPct val="100000"/>
              </a:lnSpc>
            </a:pPr>
            <a:r>
              <a:rPr spc="-195" dirty="0"/>
              <a:t>Terrain</a:t>
            </a:r>
            <a:r>
              <a:rPr spc="-65" dirty="0"/>
              <a:t> </a:t>
            </a:r>
            <a:r>
              <a:rPr spc="-185" dirty="0"/>
              <a:t>Textures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2781300"/>
            <a:ext cx="9956800" cy="570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2242185">
              <a:lnSpc>
                <a:spcPct val="100000"/>
              </a:lnSpc>
            </a:pPr>
            <a:r>
              <a:rPr spc="-195" dirty="0"/>
              <a:t>Terrain</a:t>
            </a:r>
            <a:r>
              <a:rPr spc="-65" dirty="0"/>
              <a:t> </a:t>
            </a:r>
            <a:r>
              <a:rPr spc="60" dirty="0"/>
              <a:t>Editing</a:t>
            </a:r>
          </a:p>
        </p:txBody>
      </p:sp>
      <p:sp>
        <p:nvSpPr>
          <p:cNvPr id="3" name="object 3"/>
          <p:cNvSpPr/>
          <p:nvPr/>
        </p:nvSpPr>
        <p:spPr>
          <a:xfrm>
            <a:off x="3937000" y="2349500"/>
            <a:ext cx="5143500" cy="679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2400" y="4851400"/>
            <a:ext cx="673100" cy="59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78600" y="4904130"/>
            <a:ext cx="523240" cy="455295"/>
          </a:xfrm>
          <a:custGeom>
            <a:avLst/>
            <a:gdLst/>
            <a:ahLst/>
            <a:cxnLst/>
            <a:rect l="l" t="t" r="r" b="b"/>
            <a:pathLst>
              <a:path w="523240" h="455295">
                <a:moveTo>
                  <a:pt x="0" y="0"/>
                </a:moveTo>
                <a:lnTo>
                  <a:pt x="523176" y="0"/>
                </a:lnTo>
                <a:lnTo>
                  <a:pt x="523176" y="455269"/>
                </a:lnTo>
                <a:lnTo>
                  <a:pt x="0" y="455269"/>
                </a:lnTo>
                <a:lnTo>
                  <a:pt x="0" y="0"/>
                </a:lnTo>
                <a:close/>
              </a:path>
            </a:pathLst>
          </a:custGeom>
          <a:ln w="50799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157" y="3228035"/>
            <a:ext cx="12140565" cy="383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09355" marR="170815" indent="-635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Left click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 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place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trees</a:t>
            </a:r>
            <a:r>
              <a:rPr sz="3600" b="1" spc="-7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via 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brush</a:t>
            </a:r>
            <a:r>
              <a:rPr sz="3600" b="1" spc="-10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shape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15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Place</a:t>
            </a:r>
            <a:r>
              <a:rPr sz="3600" b="1" spc="-8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40" dirty="0">
                <a:solidFill>
                  <a:srgbClr val="C82506"/>
                </a:solidFill>
                <a:latin typeface="Arial"/>
                <a:cs typeface="Arial"/>
              </a:rPr>
              <a:t>Trees</a:t>
            </a:r>
            <a:endParaRPr sz="3600">
              <a:latin typeface="Arial"/>
              <a:cs typeface="Arial"/>
            </a:endParaRPr>
          </a:p>
          <a:p>
            <a:pPr marL="8644890" marR="5080" indent="-1270" algn="ctr">
              <a:lnSpc>
                <a:spcPts val="4300"/>
              </a:lnSpc>
              <a:spcBef>
                <a:spcPts val="150"/>
              </a:spcBef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Shift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+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left click 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 erase trees 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via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brush</a:t>
            </a:r>
            <a:r>
              <a:rPr sz="3600" b="1" spc="-9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shape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2607945">
              <a:lnSpc>
                <a:spcPct val="100000"/>
              </a:lnSpc>
            </a:pPr>
            <a:r>
              <a:rPr spc="-195" dirty="0"/>
              <a:t>Terrain</a:t>
            </a:r>
            <a:r>
              <a:rPr spc="-50" dirty="0"/>
              <a:t> </a:t>
            </a:r>
            <a:r>
              <a:rPr spc="-27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2692400"/>
            <a:ext cx="10706100" cy="613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3" y="266064"/>
            <a:ext cx="12142048" cy="91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53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2242185">
              <a:lnSpc>
                <a:spcPct val="100000"/>
              </a:lnSpc>
            </a:pPr>
            <a:r>
              <a:rPr spc="-195" dirty="0"/>
              <a:t>Terrain</a:t>
            </a:r>
            <a:r>
              <a:rPr spc="-65" dirty="0"/>
              <a:t> </a:t>
            </a:r>
            <a:r>
              <a:rPr spc="60" dirty="0"/>
              <a:t>Editing</a:t>
            </a:r>
          </a:p>
        </p:txBody>
      </p:sp>
      <p:sp>
        <p:nvSpPr>
          <p:cNvPr id="3" name="object 3"/>
          <p:cNvSpPr/>
          <p:nvPr/>
        </p:nvSpPr>
        <p:spPr>
          <a:xfrm>
            <a:off x="3937000" y="2349500"/>
            <a:ext cx="5143500" cy="679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4200" y="4851400"/>
            <a:ext cx="673100" cy="59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0400" y="4904130"/>
            <a:ext cx="523240" cy="455295"/>
          </a:xfrm>
          <a:custGeom>
            <a:avLst/>
            <a:gdLst/>
            <a:ahLst/>
            <a:cxnLst/>
            <a:rect l="l" t="t" r="r" b="b"/>
            <a:pathLst>
              <a:path w="523240" h="455295">
                <a:moveTo>
                  <a:pt x="0" y="0"/>
                </a:moveTo>
                <a:lnTo>
                  <a:pt x="523176" y="0"/>
                </a:lnTo>
                <a:lnTo>
                  <a:pt x="523176" y="455269"/>
                </a:lnTo>
                <a:lnTo>
                  <a:pt x="0" y="455269"/>
                </a:lnTo>
                <a:lnTo>
                  <a:pt x="0" y="0"/>
                </a:lnTo>
                <a:close/>
              </a:path>
            </a:pathLst>
          </a:custGeom>
          <a:ln w="50799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5787" y="3774135"/>
            <a:ext cx="2947035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4365" marR="220345" indent="-407034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Paint</a:t>
            </a:r>
            <a:r>
              <a:rPr sz="3600" b="1" spc="-6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Detail  Objects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L="126364" marR="5080" indent="-114300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e.g. blades</a:t>
            </a:r>
            <a:r>
              <a:rPr sz="3600" b="1" spc="-7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of 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grass,</a:t>
            </a:r>
            <a:r>
              <a:rPr sz="3600" b="1" spc="-11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rocks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7765" y="3501085"/>
            <a:ext cx="3392170" cy="3285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Left click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 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place selected  detail</a:t>
            </a:r>
            <a:r>
              <a:rPr sz="3600" b="1" spc="-7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object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marR="5080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Shift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+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left</a:t>
            </a:r>
            <a:r>
              <a:rPr sz="3600" b="1" spc="-6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click 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to</a:t>
            </a:r>
            <a:r>
              <a:rPr sz="3600" b="1" spc="-10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erase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2467610">
              <a:lnSpc>
                <a:spcPct val="100000"/>
              </a:lnSpc>
            </a:pPr>
            <a:r>
              <a:rPr spc="-195" dirty="0"/>
              <a:t>Terrain</a:t>
            </a:r>
            <a:r>
              <a:rPr spc="-70" dirty="0"/>
              <a:t> </a:t>
            </a:r>
            <a:r>
              <a:rPr dirty="0"/>
              <a:t>Grass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2717800"/>
            <a:ext cx="10579100" cy="605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604520">
              <a:lnSpc>
                <a:spcPct val="100000"/>
              </a:lnSpc>
            </a:pPr>
            <a:r>
              <a:rPr spc="-195" dirty="0"/>
              <a:t>Terrain </a:t>
            </a:r>
            <a:r>
              <a:rPr spc="-5" dirty="0"/>
              <a:t>Detail</a:t>
            </a:r>
            <a:r>
              <a:rPr spc="175" dirty="0"/>
              <a:t> </a:t>
            </a:r>
            <a:r>
              <a:rPr spc="-5" dirty="0"/>
              <a:t>Meshes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2641600"/>
            <a:ext cx="10871200" cy="622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2242185">
              <a:lnSpc>
                <a:spcPct val="100000"/>
              </a:lnSpc>
            </a:pPr>
            <a:r>
              <a:rPr spc="-195" dirty="0"/>
              <a:t>Terrain</a:t>
            </a:r>
            <a:r>
              <a:rPr spc="-65" dirty="0"/>
              <a:t> </a:t>
            </a:r>
            <a:r>
              <a:rPr spc="60" dirty="0"/>
              <a:t>Editing</a:t>
            </a:r>
          </a:p>
        </p:txBody>
      </p:sp>
      <p:sp>
        <p:nvSpPr>
          <p:cNvPr id="3" name="object 3"/>
          <p:cNvSpPr/>
          <p:nvPr/>
        </p:nvSpPr>
        <p:spPr>
          <a:xfrm>
            <a:off x="3937000" y="2349500"/>
            <a:ext cx="5143500" cy="679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27900" y="4851400"/>
            <a:ext cx="673100" cy="59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04100" y="4904130"/>
            <a:ext cx="523240" cy="455295"/>
          </a:xfrm>
          <a:custGeom>
            <a:avLst/>
            <a:gdLst/>
            <a:ahLst/>
            <a:cxnLst/>
            <a:rect l="l" t="t" r="r" b="b"/>
            <a:pathLst>
              <a:path w="523240" h="455295">
                <a:moveTo>
                  <a:pt x="0" y="0"/>
                </a:moveTo>
                <a:lnTo>
                  <a:pt x="523176" y="0"/>
                </a:lnTo>
                <a:lnTo>
                  <a:pt x="523176" y="455269"/>
                </a:lnTo>
                <a:lnTo>
                  <a:pt x="0" y="455269"/>
                </a:lnTo>
                <a:lnTo>
                  <a:pt x="0" y="0"/>
                </a:lnTo>
                <a:close/>
              </a:path>
            </a:pathLst>
          </a:custGeom>
          <a:ln w="50799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4787" y="4593285"/>
            <a:ext cx="182943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3510">
              <a:lnSpc>
                <a:spcPts val="4300"/>
              </a:lnSpc>
            </a:pPr>
            <a:r>
              <a:rPr sz="3600" b="1" spc="-45" dirty="0">
                <a:solidFill>
                  <a:srgbClr val="C82506"/>
                </a:solidFill>
                <a:latin typeface="Arial"/>
                <a:cs typeface="Arial"/>
              </a:rPr>
              <a:t>Terrain 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Sett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ing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95" dirty="0"/>
              <a:t>Terrain</a:t>
            </a:r>
            <a:r>
              <a:rPr spc="-40" dirty="0"/>
              <a:t> </a:t>
            </a:r>
            <a:r>
              <a:rPr spc="-5" dirty="0"/>
              <a:t>Settings</a:t>
            </a:r>
          </a:p>
        </p:txBody>
      </p:sp>
      <p:sp>
        <p:nvSpPr>
          <p:cNvPr id="3" name="object 3"/>
          <p:cNvSpPr/>
          <p:nvPr/>
        </p:nvSpPr>
        <p:spPr>
          <a:xfrm>
            <a:off x="8636000" y="50800"/>
            <a:ext cx="4038600" cy="963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21700" y="2362200"/>
            <a:ext cx="4254500" cy="7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2459" y="2413152"/>
            <a:ext cx="4105910" cy="566420"/>
          </a:xfrm>
          <a:custGeom>
            <a:avLst/>
            <a:gdLst/>
            <a:ahLst/>
            <a:cxnLst/>
            <a:rect l="l" t="t" r="r" b="b"/>
            <a:pathLst>
              <a:path w="4105909" h="566419">
                <a:moveTo>
                  <a:pt x="0" y="0"/>
                </a:moveTo>
                <a:lnTo>
                  <a:pt x="4105414" y="0"/>
                </a:lnTo>
                <a:lnTo>
                  <a:pt x="4105414" y="566331"/>
                </a:lnTo>
                <a:lnTo>
                  <a:pt x="0" y="566331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1901" y="2527300"/>
            <a:ext cx="7647940" cy="439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Level of Detail (LOD)</a:t>
            </a:r>
            <a:r>
              <a:rPr sz="3600" b="1" spc="-1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settings.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Times New Roman"/>
              <a:cs typeface="Times New Roman"/>
            </a:endParaRPr>
          </a:p>
          <a:p>
            <a:pPr marL="360680" marR="353060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Greater Pixel Error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=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less dense  geometry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marR="5080" indent="-635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Greater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Base Map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Dist.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=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high  resolution terrain texture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at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greater  observable</a:t>
            </a:r>
            <a:r>
              <a:rPr sz="3600" b="1" spc="-4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distance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95" dirty="0"/>
              <a:t>Terrain</a:t>
            </a:r>
            <a:r>
              <a:rPr spc="-40" dirty="0"/>
              <a:t> </a:t>
            </a:r>
            <a:r>
              <a:rPr spc="-5" dirty="0"/>
              <a:t>Settings</a:t>
            </a:r>
          </a:p>
        </p:txBody>
      </p:sp>
      <p:sp>
        <p:nvSpPr>
          <p:cNvPr id="3" name="object 3"/>
          <p:cNvSpPr/>
          <p:nvPr/>
        </p:nvSpPr>
        <p:spPr>
          <a:xfrm>
            <a:off x="8636000" y="50800"/>
            <a:ext cx="4038600" cy="963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21700" y="3873500"/>
            <a:ext cx="4254500" cy="161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2459" y="3924452"/>
            <a:ext cx="4105910" cy="1466850"/>
          </a:xfrm>
          <a:custGeom>
            <a:avLst/>
            <a:gdLst/>
            <a:ahLst/>
            <a:cxnLst/>
            <a:rect l="l" t="t" r="r" b="b"/>
            <a:pathLst>
              <a:path w="4105909" h="1466850">
                <a:moveTo>
                  <a:pt x="0" y="0"/>
                </a:moveTo>
                <a:lnTo>
                  <a:pt x="4105414" y="0"/>
                </a:lnTo>
                <a:lnTo>
                  <a:pt x="4105414" y="1466545"/>
                </a:lnTo>
                <a:lnTo>
                  <a:pt x="0" y="1466545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6103" y="3188970"/>
            <a:ext cx="7559675" cy="4923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885" marR="215265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Level of Detail (LOD) settings for 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trees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and detail</a:t>
            </a:r>
            <a:r>
              <a:rPr sz="3600" b="1" spc="-50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objects.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L="57150" marR="49530" indent="-635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Controls how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far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away from the 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camera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will the objects stop being  displayed.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marR="5080" algn="ctr">
              <a:lnSpc>
                <a:spcPts val="4300"/>
              </a:lnSpc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Greater distance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=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more impact on  performance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95" dirty="0"/>
              <a:t>Terrain</a:t>
            </a:r>
            <a:r>
              <a:rPr spc="-40" dirty="0"/>
              <a:t> </a:t>
            </a:r>
            <a:r>
              <a:rPr spc="-5" dirty="0"/>
              <a:t>Settings</a:t>
            </a:r>
          </a:p>
        </p:txBody>
      </p:sp>
      <p:sp>
        <p:nvSpPr>
          <p:cNvPr id="3" name="object 3"/>
          <p:cNvSpPr/>
          <p:nvPr/>
        </p:nvSpPr>
        <p:spPr>
          <a:xfrm>
            <a:off x="8636000" y="50800"/>
            <a:ext cx="4038600" cy="963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21700" y="6819900"/>
            <a:ext cx="425450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02459" y="6870852"/>
            <a:ext cx="4105910" cy="1833245"/>
          </a:xfrm>
          <a:custGeom>
            <a:avLst/>
            <a:gdLst/>
            <a:ahLst/>
            <a:cxnLst/>
            <a:rect l="l" t="t" r="r" b="b"/>
            <a:pathLst>
              <a:path w="4105909" h="1833245">
                <a:moveTo>
                  <a:pt x="0" y="0"/>
                </a:moveTo>
                <a:lnTo>
                  <a:pt x="4105414" y="0"/>
                </a:lnTo>
                <a:lnTo>
                  <a:pt x="4105414" y="1832711"/>
                </a:lnTo>
                <a:lnTo>
                  <a:pt x="0" y="1832711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83878" y="4782820"/>
            <a:ext cx="603821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50389" marR="5080" indent="-1838325">
              <a:lnSpc>
                <a:spcPts val="4300"/>
              </a:lnSpc>
            </a:pPr>
            <a:r>
              <a:rPr sz="3600" b="1" spc="-40" dirty="0">
                <a:solidFill>
                  <a:srgbClr val="C82506"/>
                </a:solidFill>
                <a:latin typeface="Arial"/>
                <a:cs typeface="Arial"/>
              </a:rPr>
              <a:t>Terrain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size and height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map  </a:t>
            </a: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resolution.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95" dirty="0"/>
              <a:t>Terrain</a:t>
            </a:r>
            <a:r>
              <a:rPr spc="-40" dirty="0"/>
              <a:t> </a:t>
            </a:r>
            <a:r>
              <a:rPr spc="-5" dirty="0"/>
              <a:t>Settings</a:t>
            </a:r>
          </a:p>
        </p:txBody>
      </p:sp>
      <p:sp>
        <p:nvSpPr>
          <p:cNvPr id="3" name="object 3"/>
          <p:cNvSpPr/>
          <p:nvPr/>
        </p:nvSpPr>
        <p:spPr>
          <a:xfrm>
            <a:off x="8636000" y="50800"/>
            <a:ext cx="4038600" cy="963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100" y="2755900"/>
            <a:ext cx="6489700" cy="647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7462" y="8601582"/>
            <a:ext cx="1797324" cy="928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1700" y="9067800"/>
            <a:ext cx="4254500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02459" y="9123806"/>
            <a:ext cx="4105910" cy="566420"/>
          </a:xfrm>
          <a:custGeom>
            <a:avLst/>
            <a:gdLst/>
            <a:ahLst/>
            <a:cxnLst/>
            <a:rect l="l" t="t" r="r" b="b"/>
            <a:pathLst>
              <a:path w="4105909" h="566420">
                <a:moveTo>
                  <a:pt x="0" y="0"/>
                </a:moveTo>
                <a:lnTo>
                  <a:pt x="4105414" y="0"/>
                </a:lnTo>
                <a:lnTo>
                  <a:pt x="4105414" y="566293"/>
                </a:lnTo>
                <a:lnTo>
                  <a:pt x="0" y="566293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1423035">
              <a:lnSpc>
                <a:spcPct val="100000"/>
              </a:lnSpc>
            </a:pPr>
            <a:r>
              <a:rPr spc="-195" dirty="0"/>
              <a:t>Terrain</a:t>
            </a:r>
            <a:r>
              <a:rPr spc="-55" dirty="0"/>
              <a:t> </a:t>
            </a:r>
            <a:r>
              <a:rPr spc="95" dirty="0"/>
              <a:t>Lightmaps</a:t>
            </a:r>
          </a:p>
        </p:txBody>
      </p:sp>
      <p:sp>
        <p:nvSpPr>
          <p:cNvPr id="3" name="object 3"/>
          <p:cNvSpPr/>
          <p:nvPr/>
        </p:nvSpPr>
        <p:spPr>
          <a:xfrm>
            <a:off x="2159000" y="2438400"/>
            <a:ext cx="8686800" cy="662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1083945">
              <a:lnSpc>
                <a:spcPct val="100000"/>
              </a:lnSpc>
            </a:pPr>
            <a:r>
              <a:rPr spc="-65" dirty="0"/>
              <a:t>Without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105" dirty="0"/>
              <a:t>Lightmap</a:t>
            </a:r>
          </a:p>
        </p:txBody>
      </p:sp>
      <p:sp>
        <p:nvSpPr>
          <p:cNvPr id="3" name="object 3"/>
          <p:cNvSpPr/>
          <p:nvPr/>
        </p:nvSpPr>
        <p:spPr>
          <a:xfrm>
            <a:off x="1320800" y="2159000"/>
            <a:ext cx="10363200" cy="718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3" y="237710"/>
            <a:ext cx="12142048" cy="9106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706" y="1541571"/>
            <a:ext cx="12139342" cy="5401479"/>
          </a:xfrm>
          <a:prstGeom prst="rect">
            <a:avLst/>
          </a:prstGeom>
          <a:solidFill>
            <a:schemeClr val="bg2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1500" dirty="0"/>
              <a:t>Unity uses a left-handed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5842823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marL="1790064">
              <a:lnSpc>
                <a:spcPct val="100000"/>
              </a:lnSpc>
            </a:pPr>
            <a:r>
              <a:rPr spc="-110" dirty="0"/>
              <a:t>With </a:t>
            </a:r>
            <a:r>
              <a:rPr spc="-5" dirty="0"/>
              <a:t>a</a:t>
            </a:r>
            <a:r>
              <a:rPr spc="45" dirty="0"/>
              <a:t> </a:t>
            </a:r>
            <a:r>
              <a:rPr spc="105" dirty="0"/>
              <a:t>Lightmap</a:t>
            </a:r>
          </a:p>
        </p:txBody>
      </p:sp>
      <p:sp>
        <p:nvSpPr>
          <p:cNvPr id="3" name="object 3"/>
          <p:cNvSpPr/>
          <p:nvPr/>
        </p:nvSpPr>
        <p:spPr>
          <a:xfrm>
            <a:off x="1333500" y="2133600"/>
            <a:ext cx="10350500" cy="723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33215">
              <a:lnSpc>
                <a:spcPct val="100000"/>
              </a:lnSpc>
            </a:pPr>
            <a:r>
              <a:rPr spc="-5" dirty="0"/>
              <a:t>Demo</a:t>
            </a:r>
          </a:p>
        </p:txBody>
      </p:sp>
      <p:sp>
        <p:nvSpPr>
          <p:cNvPr id="3" name="object 3"/>
          <p:cNvSpPr/>
          <p:nvPr/>
        </p:nvSpPr>
        <p:spPr>
          <a:xfrm>
            <a:off x="1358900" y="2032000"/>
            <a:ext cx="10274300" cy="745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3335">
              <a:lnSpc>
                <a:spcPct val="100000"/>
              </a:lnSpc>
            </a:pPr>
            <a:r>
              <a:rPr spc="-5" dirty="0"/>
              <a:t>Skybox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908768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838028"/>
            <a:ext cx="643001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5" dirty="0">
                <a:latin typeface="Arial"/>
                <a:cs typeface="Arial"/>
              </a:rPr>
              <a:t>Wraps </a:t>
            </a:r>
            <a:r>
              <a:rPr sz="3600" spc="20" dirty="0">
                <a:latin typeface="Arial"/>
                <a:cs typeface="Arial"/>
              </a:rPr>
              <a:t>around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-15" dirty="0">
                <a:latin typeface="Arial"/>
                <a:cs typeface="Arial"/>
              </a:rPr>
              <a:t>entire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30" dirty="0">
                <a:latin typeface="Arial"/>
                <a:cs typeface="Arial"/>
              </a:rPr>
              <a:t>scene.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988268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937848"/>
            <a:ext cx="1047750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5" dirty="0">
                <a:latin typeface="Arial"/>
                <a:cs typeface="Arial"/>
              </a:rPr>
              <a:t>Gives the </a:t>
            </a:r>
            <a:r>
              <a:rPr sz="3600" spc="10" dirty="0">
                <a:latin typeface="Arial"/>
                <a:cs typeface="Arial"/>
              </a:rPr>
              <a:t>impression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dirty="0">
                <a:latin typeface="Arial"/>
                <a:cs typeface="Arial"/>
              </a:rPr>
              <a:t>vast </a:t>
            </a:r>
            <a:r>
              <a:rPr sz="3600" spc="-10" dirty="0">
                <a:latin typeface="Arial"/>
                <a:cs typeface="Arial"/>
              </a:rPr>
              <a:t>environment </a:t>
            </a:r>
            <a:r>
              <a:rPr sz="3600" spc="65" dirty="0">
                <a:latin typeface="Arial"/>
                <a:cs typeface="Arial"/>
              </a:rPr>
              <a:t>beyond  </a:t>
            </a:r>
            <a:r>
              <a:rPr sz="3600" spc="-5" dirty="0">
                <a:latin typeface="Arial"/>
                <a:cs typeface="Arial"/>
              </a:rPr>
              <a:t>your </a:t>
            </a:r>
            <a:r>
              <a:rPr sz="3600" spc="40" dirty="0">
                <a:latin typeface="Arial"/>
                <a:cs typeface="Arial"/>
              </a:rPr>
              <a:t>scene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30" dirty="0">
                <a:latin typeface="Arial"/>
                <a:cs typeface="Arial"/>
              </a:rPr>
              <a:t>world.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613867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6543129"/>
            <a:ext cx="924242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Box </a:t>
            </a:r>
            <a:r>
              <a:rPr sz="3600" spc="45" dirty="0">
                <a:latin typeface="Arial"/>
                <a:cs typeface="Arial"/>
              </a:rPr>
              <a:t>made </a:t>
            </a:r>
            <a:r>
              <a:rPr sz="3600" spc="95" dirty="0">
                <a:latin typeface="Arial"/>
                <a:cs typeface="Arial"/>
              </a:rPr>
              <a:t>up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-5" dirty="0">
                <a:latin typeface="Arial"/>
                <a:cs typeface="Arial"/>
              </a:rPr>
              <a:t>6 </a:t>
            </a:r>
            <a:r>
              <a:rPr sz="3600" spc="-10" dirty="0">
                <a:latin typeface="Arial"/>
                <a:cs typeface="Arial"/>
              </a:rPr>
              <a:t>textures </a:t>
            </a:r>
            <a:r>
              <a:rPr sz="3600" dirty="0">
                <a:latin typeface="Arial"/>
                <a:cs typeface="Arial"/>
              </a:rPr>
              <a:t>for </a:t>
            </a:r>
            <a:r>
              <a:rPr sz="3600" spc="50" dirty="0">
                <a:latin typeface="Arial"/>
                <a:cs typeface="Arial"/>
              </a:rPr>
              <a:t>each </a:t>
            </a:r>
            <a:r>
              <a:rPr sz="3600" spc="65" dirty="0">
                <a:latin typeface="Arial"/>
                <a:cs typeface="Arial"/>
              </a:rPr>
              <a:t>box</a:t>
            </a:r>
            <a:r>
              <a:rPr sz="3600" spc="-215" dirty="0">
                <a:latin typeface="Arial"/>
                <a:cs typeface="Arial"/>
              </a:rPr>
              <a:t> </a:t>
            </a:r>
            <a:r>
              <a:rPr sz="3600" spc="40" dirty="0">
                <a:latin typeface="Arial"/>
                <a:cs typeface="Arial"/>
              </a:rPr>
              <a:t>face.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3335">
              <a:lnSpc>
                <a:spcPct val="100000"/>
              </a:lnSpc>
            </a:pPr>
            <a:r>
              <a:rPr spc="-5" dirty="0"/>
              <a:t>Skybox</a:t>
            </a:r>
          </a:p>
        </p:txBody>
      </p:sp>
      <p:sp>
        <p:nvSpPr>
          <p:cNvPr id="3" name="object 3"/>
          <p:cNvSpPr/>
          <p:nvPr/>
        </p:nvSpPr>
        <p:spPr>
          <a:xfrm>
            <a:off x="1981200" y="2222500"/>
            <a:ext cx="9042400" cy="715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3335">
              <a:lnSpc>
                <a:spcPct val="100000"/>
              </a:lnSpc>
            </a:pPr>
            <a:r>
              <a:rPr spc="-5" dirty="0"/>
              <a:t>Skybox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012528"/>
            <a:ext cx="10632440" cy="4906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95" dirty="0">
                <a:latin typeface="Arial"/>
                <a:cs typeface="Arial"/>
              </a:rPr>
              <a:t>Adding </a:t>
            </a:r>
            <a:r>
              <a:rPr sz="3600" spc="-5" dirty="0">
                <a:latin typeface="Arial"/>
                <a:cs typeface="Arial"/>
              </a:rPr>
              <a:t>a</a:t>
            </a:r>
            <a:r>
              <a:rPr sz="3600" spc="-14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Skybox: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Render Settings </a:t>
            </a:r>
            <a:r>
              <a:rPr sz="3600" b="1" dirty="0">
                <a:latin typeface="Arial"/>
                <a:cs typeface="Arial"/>
              </a:rPr>
              <a:t>&gt; </a:t>
            </a:r>
            <a:r>
              <a:rPr sz="3600" b="1" spc="-5" dirty="0">
                <a:latin typeface="Arial"/>
                <a:cs typeface="Arial"/>
              </a:rPr>
              <a:t>Skybox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Material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or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 marR="5080">
              <a:lnSpc>
                <a:spcPts val="4300"/>
              </a:lnSpc>
            </a:pPr>
            <a:r>
              <a:rPr sz="3600" b="1" spc="-5" dirty="0">
                <a:latin typeface="Arial"/>
                <a:cs typeface="Arial"/>
              </a:rPr>
              <a:t>Add Component </a:t>
            </a:r>
            <a:r>
              <a:rPr sz="3600" b="1" dirty="0">
                <a:latin typeface="Arial"/>
                <a:cs typeface="Arial"/>
              </a:rPr>
              <a:t>&gt; </a:t>
            </a:r>
            <a:r>
              <a:rPr sz="3600" b="1" spc="-5" dirty="0">
                <a:latin typeface="Arial"/>
                <a:cs typeface="Arial"/>
              </a:rPr>
              <a:t>Skybox </a:t>
            </a:r>
            <a:r>
              <a:rPr sz="3600" dirty="0">
                <a:latin typeface="Arial"/>
                <a:cs typeface="Arial"/>
              </a:rPr>
              <a:t>to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spc="45" dirty="0">
                <a:latin typeface="Arial"/>
                <a:cs typeface="Arial"/>
              </a:rPr>
              <a:t>game </a:t>
            </a:r>
            <a:r>
              <a:rPr sz="3600" spc="65" dirty="0">
                <a:latin typeface="Arial"/>
                <a:cs typeface="Arial"/>
              </a:rPr>
              <a:t>object </a:t>
            </a:r>
            <a:r>
              <a:rPr sz="3600" spc="-5" dirty="0">
                <a:latin typeface="Arial"/>
                <a:cs typeface="Arial"/>
              </a:rPr>
              <a:t>with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a  </a:t>
            </a:r>
            <a:r>
              <a:rPr sz="3600" b="1" spc="-5" dirty="0">
                <a:latin typeface="Arial"/>
                <a:cs typeface="Arial"/>
              </a:rPr>
              <a:t>Camera </a:t>
            </a:r>
            <a:r>
              <a:rPr sz="3600" spc="35" dirty="0">
                <a:latin typeface="Arial"/>
                <a:cs typeface="Arial"/>
              </a:rPr>
              <a:t>component. </a:t>
            </a:r>
            <a:r>
              <a:rPr sz="3600" spc="-50" dirty="0">
                <a:latin typeface="Arial"/>
                <a:cs typeface="Arial"/>
              </a:rPr>
              <a:t>Then </a:t>
            </a:r>
            <a:r>
              <a:rPr sz="3600" dirty="0">
                <a:latin typeface="Arial"/>
                <a:cs typeface="Arial"/>
              </a:rPr>
              <a:t>set its </a:t>
            </a:r>
            <a:r>
              <a:rPr sz="3600" spc="-5" dirty="0">
                <a:latin typeface="Arial"/>
                <a:cs typeface="Arial"/>
              </a:rPr>
              <a:t>Skybox material  </a:t>
            </a:r>
            <a:r>
              <a:rPr sz="3600" spc="35" dirty="0">
                <a:latin typeface="Arial"/>
                <a:cs typeface="Arial"/>
              </a:rPr>
              <a:t>under </a:t>
            </a:r>
            <a:r>
              <a:rPr sz="3600" b="1" spc="-5" dirty="0">
                <a:latin typeface="Arial"/>
                <a:cs typeface="Arial"/>
              </a:rPr>
              <a:t>Custom Skybox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property.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3335">
              <a:lnSpc>
                <a:spcPct val="100000"/>
              </a:lnSpc>
            </a:pPr>
            <a:r>
              <a:rPr spc="-5" dirty="0"/>
              <a:t>Skybox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3629368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3558628"/>
            <a:ext cx="697865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60" dirty="0">
                <a:latin typeface="Arial"/>
                <a:cs typeface="Arial"/>
              </a:rPr>
              <a:t>Try </a:t>
            </a:r>
            <a:r>
              <a:rPr sz="3600" dirty="0">
                <a:latin typeface="Arial"/>
                <a:cs typeface="Arial"/>
              </a:rPr>
              <a:t>out some </a:t>
            </a:r>
            <a:r>
              <a:rPr sz="3600" spc="30" dirty="0">
                <a:latin typeface="Arial"/>
                <a:cs typeface="Arial"/>
              </a:rPr>
              <a:t>sample </a:t>
            </a:r>
            <a:r>
              <a:rPr sz="3600" spc="-5" dirty="0">
                <a:latin typeface="Arial"/>
                <a:cs typeface="Arial"/>
              </a:rPr>
              <a:t>Skyboxes</a:t>
            </a:r>
            <a:r>
              <a:rPr sz="3600" spc="10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in: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210" y="4638128"/>
            <a:ext cx="627316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Standard </a:t>
            </a:r>
            <a:r>
              <a:rPr sz="3600" b="1" dirty="0">
                <a:latin typeface="Arial"/>
                <a:cs typeface="Arial"/>
              </a:rPr>
              <a:t>Assets &gt;</a:t>
            </a:r>
            <a:r>
              <a:rPr sz="3600" b="1" spc="-17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Skyboxes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788368"/>
            <a:ext cx="196850" cy="434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717628"/>
            <a:ext cx="517588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80" dirty="0">
                <a:latin typeface="Arial"/>
                <a:cs typeface="Arial"/>
              </a:rPr>
              <a:t>You </a:t>
            </a:r>
            <a:r>
              <a:rPr sz="3600" spc="65" dirty="0">
                <a:latin typeface="Arial"/>
                <a:cs typeface="Arial"/>
              </a:rPr>
              <a:t>can </a:t>
            </a:r>
            <a:r>
              <a:rPr sz="3600" spc="40" dirty="0">
                <a:latin typeface="Arial"/>
                <a:cs typeface="Arial"/>
              </a:rPr>
              <a:t>import </a:t>
            </a:r>
            <a:r>
              <a:rPr sz="3600" spc="-5" dirty="0">
                <a:latin typeface="Arial"/>
                <a:cs typeface="Arial"/>
              </a:rPr>
              <a:t>these</a:t>
            </a:r>
            <a:r>
              <a:rPr sz="3600" spc="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via: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6797129"/>
            <a:ext cx="8107045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Assets &gt; </a:t>
            </a:r>
            <a:r>
              <a:rPr sz="3600" b="1" spc="-5" dirty="0">
                <a:latin typeface="Arial"/>
                <a:cs typeface="Arial"/>
              </a:rPr>
              <a:t>Import Package </a:t>
            </a:r>
            <a:r>
              <a:rPr sz="3600" b="1" dirty="0">
                <a:latin typeface="Arial"/>
                <a:cs typeface="Arial"/>
              </a:rPr>
              <a:t>&gt;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Skyboxes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711</Words>
  <Application>Microsoft Office PowerPoint</Application>
  <PresentationFormat>Custom</PresentationFormat>
  <Paragraphs>164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Times New Roman</vt:lpstr>
      <vt:lpstr>Office Theme</vt:lpstr>
      <vt:lpstr>PowerPoint Presentation</vt:lpstr>
      <vt:lpstr>Today: 3D Environment and Lighting</vt:lpstr>
      <vt:lpstr>View Frustrum</vt:lpstr>
      <vt:lpstr>PowerPoint Presentation</vt:lpstr>
      <vt:lpstr>PowerPoint Presentation</vt:lpstr>
      <vt:lpstr>Skybox</vt:lpstr>
      <vt:lpstr>Skybox</vt:lpstr>
      <vt:lpstr>Skybox</vt:lpstr>
      <vt:lpstr>Skybox</vt:lpstr>
      <vt:lpstr>Demo</vt:lpstr>
      <vt:lpstr>Modular 3D Environments</vt:lpstr>
      <vt:lpstr>Demo</vt:lpstr>
      <vt:lpstr>Lighting</vt:lpstr>
      <vt:lpstr>Dynamic Lighting</vt:lpstr>
      <vt:lpstr>Lightmapping  (Static Lighting)</vt:lpstr>
      <vt:lpstr>Lightmapping  (Static Lighting)</vt:lpstr>
      <vt:lpstr>Lightmap Display  (Scene View)</vt:lpstr>
      <vt:lpstr>Lightmap</vt:lpstr>
      <vt:lpstr>Static Object Present</vt:lpstr>
      <vt:lpstr>Static Object Removed</vt:lpstr>
      <vt:lpstr>PowerPoint Presentation</vt:lpstr>
      <vt:lpstr>Static Object Relocated and  Lightmap Baked Once More</vt:lpstr>
      <vt:lpstr>Demo</vt:lpstr>
      <vt:lpstr>Lightmaps</vt:lpstr>
      <vt:lpstr>Lightmaps</vt:lpstr>
      <vt:lpstr>Lightmaps</vt:lpstr>
      <vt:lpstr>Lightmaps</vt:lpstr>
      <vt:lpstr>Lightmaps</vt:lpstr>
      <vt:lpstr>Terrain Editing</vt:lpstr>
      <vt:lpstr>Terrain Editing</vt:lpstr>
      <vt:lpstr>Example Terrain</vt:lpstr>
      <vt:lpstr>Demo</vt:lpstr>
      <vt:lpstr>Terrain Editing</vt:lpstr>
      <vt:lpstr>Terrain Editing</vt:lpstr>
      <vt:lpstr>Terrain Editing</vt:lpstr>
      <vt:lpstr>Terrain Editing</vt:lpstr>
      <vt:lpstr>Terrain Textures</vt:lpstr>
      <vt:lpstr>Terrain Editing</vt:lpstr>
      <vt:lpstr>Terrain Trees</vt:lpstr>
      <vt:lpstr>Terrain Editing</vt:lpstr>
      <vt:lpstr>Terrain Grass</vt:lpstr>
      <vt:lpstr>Terrain Detail Meshes</vt:lpstr>
      <vt:lpstr>Terrain Editing</vt:lpstr>
      <vt:lpstr>Terrain Settings</vt:lpstr>
      <vt:lpstr>Terrain Settings</vt:lpstr>
      <vt:lpstr>Terrain Settings</vt:lpstr>
      <vt:lpstr>Terrain Settings</vt:lpstr>
      <vt:lpstr>Terrain Lightmaps</vt:lpstr>
      <vt:lpstr>Without a Lightmap</vt:lpstr>
      <vt:lpstr>With a Lightmap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Przemyslaw Pawluk</cp:lastModifiedBy>
  <cp:revision>4</cp:revision>
  <dcterms:created xsi:type="dcterms:W3CDTF">2016-11-15T14:29:33Z</dcterms:created>
  <dcterms:modified xsi:type="dcterms:W3CDTF">2016-11-15T17:26:41Z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2016-11-15T00:00:00Z</vt:filetime>
  </property>
</Properties>
</file>