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59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 Copilot – Coding &amp; Documentation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By [</a:t>
            </a:r>
            <a:r>
              <a:rPr lang="en-US" dirty="0"/>
              <a:t>Bhilla Noordhas</a:t>
            </a:r>
            <a:r>
              <a:rPr dirty="0"/>
              <a:t>] | AI Intern @ Planto.ai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It Does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 AI-powered assistant for developers</a:t>
            </a:r>
          </a:p>
          <a:p>
            <a:r>
              <a:rPr dirty="0"/>
              <a:t>-  Uses GPT-4 to understand and respond to code tasks</a:t>
            </a:r>
          </a:p>
          <a:p>
            <a:r>
              <a:rPr dirty="0"/>
              <a:t>-  Supports:</a:t>
            </a:r>
          </a:p>
          <a:p>
            <a:r>
              <a:rPr dirty="0"/>
              <a:t>   • Code generation from natural language</a:t>
            </a:r>
          </a:p>
          <a:p>
            <a:r>
              <a:rPr dirty="0"/>
              <a:t>   • Code explanation line-by-line</a:t>
            </a:r>
          </a:p>
          <a:p>
            <a:r>
              <a:rPr dirty="0"/>
              <a:t>   • Auto-documentation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 Python 3.11</a:t>
            </a:r>
          </a:p>
          <a:p>
            <a:r>
              <a:rPr dirty="0"/>
              <a:t>-  </a:t>
            </a:r>
            <a:r>
              <a:rPr dirty="0" err="1"/>
              <a:t>Streamlit</a:t>
            </a:r>
            <a:r>
              <a:rPr dirty="0"/>
              <a:t> for UI</a:t>
            </a:r>
          </a:p>
          <a:p>
            <a:r>
              <a:rPr dirty="0"/>
              <a:t>-  OpenAI API (GPT-4)</a:t>
            </a:r>
          </a:p>
          <a:p>
            <a:r>
              <a:rPr dirty="0"/>
              <a:t>-  Hosted on Localhost / </a:t>
            </a:r>
            <a:r>
              <a:rPr dirty="0" err="1"/>
              <a:t>Colab</a:t>
            </a:r>
            <a:endParaRPr dirty="0"/>
          </a:p>
          <a:p>
            <a:r>
              <a:rPr dirty="0"/>
              <a:t>-  </a:t>
            </a:r>
            <a:r>
              <a:rPr dirty="0" err="1"/>
              <a:t>dotenv</a:t>
            </a:r>
            <a:r>
              <a:rPr dirty="0"/>
              <a:t> for managing API keys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Developers needing quick code snippets</a:t>
            </a:r>
          </a:p>
          <a:p>
            <a:r>
              <a:t>- Explaining unfamiliar or legacy code</a:t>
            </a:r>
          </a:p>
          <a:p>
            <a:r>
              <a:t>- Auto-generating documentation for clean handover</a:t>
            </a:r>
          </a:p>
          <a:p>
            <a:r>
              <a:t>- Teaching programming concepts step-by-step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 GitHub repo integration</a:t>
            </a:r>
          </a:p>
          <a:p>
            <a:r>
              <a:rPr dirty="0"/>
              <a:t>-  Voice interface using Whisper/Speech-to-Text</a:t>
            </a:r>
          </a:p>
          <a:p>
            <a:r>
              <a:rPr dirty="0"/>
              <a:t>-  Context memory for longer interactions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						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Mini Copilot – Coding &amp; Documentation Assistant</vt:lpstr>
      <vt:lpstr>What It Does</vt:lpstr>
      <vt:lpstr>Technologies Used</vt:lpstr>
      <vt:lpstr>Use Cases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noordhas bhilla</cp:lastModifiedBy>
  <cp:revision>2</cp:revision>
  <dcterms:created xsi:type="dcterms:W3CDTF">2013-01-27T09:14:16Z</dcterms:created>
  <dcterms:modified xsi:type="dcterms:W3CDTF">2025-06-15T06:23:13Z</dcterms:modified>
  <cp:category/>
</cp:coreProperties>
</file>