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3" autoAdjust="0"/>
    <p:restoredTop sz="94662" autoAdjust="0"/>
  </p:normalViewPr>
  <p:slideViewPr>
    <p:cSldViewPr>
      <p:cViewPr varScale="1">
        <p:scale>
          <a:sx n="95" d="100"/>
          <a:sy n="95" d="100"/>
        </p:scale>
        <p:origin x="-109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F6F14EE7-F5E4-493B-9752-EB5C73985CD0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238352C5-AF86-46B3-B9A5-B8ABF79371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9279137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4EE7-F5E4-493B-9752-EB5C73985CD0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52C5-AF86-46B3-B9A5-B8ABF79371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795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4EE7-F5E4-493B-9752-EB5C73985CD0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52C5-AF86-46B3-B9A5-B8ABF79371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9508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4EE7-F5E4-493B-9752-EB5C73985CD0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52C5-AF86-46B3-B9A5-B8ABF793717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537633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4EE7-F5E4-493B-9752-EB5C73985CD0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52C5-AF86-46B3-B9A5-B8ABF79371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3680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4EE7-F5E4-493B-9752-EB5C73985CD0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52C5-AF86-46B3-B9A5-B8ABF79371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87980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4EE7-F5E4-493B-9752-EB5C73985CD0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52C5-AF86-46B3-B9A5-B8ABF79371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8255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4EE7-F5E4-493B-9752-EB5C73985CD0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52C5-AF86-46B3-B9A5-B8ABF79371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06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4EE7-F5E4-493B-9752-EB5C73985CD0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52C5-AF86-46B3-B9A5-B8ABF79371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213651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6F14EE7-F5E4-493B-9752-EB5C73985CD0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238352C5-AF86-46B3-B9A5-B8ABF79371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481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4EE7-F5E4-493B-9752-EB5C73985CD0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52C5-AF86-46B3-B9A5-B8ABF79371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7592067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4EE7-F5E4-493B-9752-EB5C73985CD0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52C5-AF86-46B3-B9A5-B8ABF79371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18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4EE7-F5E4-493B-9752-EB5C73985CD0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52C5-AF86-46B3-B9A5-B8ABF79371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539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4EE7-F5E4-493B-9752-EB5C73985CD0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52C5-AF86-46B3-B9A5-B8ABF79371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8360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4EE7-F5E4-493B-9752-EB5C73985CD0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52C5-AF86-46B3-B9A5-B8ABF79371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849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4EE7-F5E4-493B-9752-EB5C73985CD0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52C5-AF86-46B3-B9A5-B8ABF79371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481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4EE7-F5E4-493B-9752-EB5C73985CD0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52C5-AF86-46B3-B9A5-B8ABF79371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7029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14EE7-F5E4-493B-9752-EB5C73985CD0}" type="datetimeFigureOut">
              <a:rPr lang="en-IN" smtClean="0"/>
              <a:pPr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52C5-AF86-46B3-B9A5-B8ABF79371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7312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1800" y="836712"/>
            <a:ext cx="2088232" cy="1118840"/>
          </a:xfrm>
        </p:spPr>
        <p:txBody>
          <a:bodyPr/>
          <a:lstStyle/>
          <a:p>
            <a:r>
              <a:rPr lang="en-IN" b="1" i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VNIST</a:t>
            </a:r>
            <a:endParaRPr lang="en-IN" b="1" i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2276872"/>
            <a:ext cx="6593681" cy="1655762"/>
          </a:xfrm>
        </p:spPr>
        <p:txBody>
          <a:bodyPr>
            <a:normAutofit/>
          </a:bodyPr>
          <a:lstStyle/>
          <a:p>
            <a:r>
              <a:rPr lang="en-IN" smtClean="0">
                <a:solidFill>
                  <a:schemeClr val="tx1"/>
                </a:solidFill>
              </a:rPr>
              <a:t>An </a:t>
            </a:r>
            <a:r>
              <a:rPr lang="en-IN" dirty="0">
                <a:solidFill>
                  <a:schemeClr val="tx1"/>
                </a:solidFill>
              </a:rPr>
              <a:t>artificial </a:t>
            </a:r>
            <a:r>
              <a:rPr lang="en-IN" dirty="0" smtClean="0">
                <a:solidFill>
                  <a:schemeClr val="tx1"/>
                </a:solidFill>
              </a:rPr>
              <a:t>intelligence Software for Hospital Management To Move Further into Digitalize Form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10000" r="90000">
                        <a14:foregroundMark x1="54427" y1="48796" x2="54427" y2="48796"/>
                        <a14:foregroundMark x1="56771" y1="59074" x2="56771" y2="59074"/>
                        <a14:foregroundMark x1="51823" y1="59074" x2="51823" y2="59074"/>
                        <a14:backgroundMark x1="34583" y1="26667" x2="34583" y2="26667"/>
                        <a14:backgroundMark x1="25469" y1="36111" x2="25469" y2="36111"/>
                        <a14:backgroundMark x1="72344" y1="18704" x2="87240" y2="82963"/>
                        <a14:backgroundMark x1="87240" y1="83519" x2="87240" y2="83519"/>
                        <a14:backgroundMark x1="86927" y1="84352" x2="13698" y2="88519"/>
                        <a14:backgroundMark x1="13698" y1="88519" x2="16198" y2="17593"/>
                        <a14:backgroundMark x1="16198" y1="17593" x2="72031" y2="18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120" t="17170" r="26254" b="26435"/>
          <a:stretch/>
        </p:blipFill>
        <p:spPr>
          <a:xfrm>
            <a:off x="4499992" y="2564342"/>
            <a:ext cx="4428492" cy="3295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0072" y="5229200"/>
            <a:ext cx="2592288" cy="369332"/>
          </a:xfrm>
          <a:prstGeom prst="rect">
            <a:avLst/>
          </a:prstGeom>
          <a:noFill/>
          <a:effectLst>
            <a:reflection stA="22000" endPos="65000" dir="5400000" sy="-100000" algn="bl" rotWithShape="0"/>
            <a:softEdge rad="139700"/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85256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764704"/>
            <a:ext cx="3139876" cy="75632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Key Features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060848"/>
            <a:ext cx="7429499" cy="354171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Integrated API for Voice to Text conversion (changing the user speech into text form) as well as Text to Voice conversion (providing the result in speech  form)</a:t>
            </a:r>
          </a:p>
          <a:p>
            <a:r>
              <a:rPr lang="en-IN" dirty="0" smtClean="0"/>
              <a:t>Machine Learning Algorithm to find the corresponding  details about a patient from user’s input</a:t>
            </a:r>
          </a:p>
          <a:p>
            <a:r>
              <a:rPr lang="en-IN" dirty="0" smtClean="0"/>
              <a:t>Authenticate the user for updating database by matching their ear pattern which is more efficient than Fingerprint matching concept.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6321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13" y="476672"/>
            <a:ext cx="7429499" cy="147857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Source Idea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Make Simplicity for Providing Details about the Patients to their relatives </a:t>
            </a:r>
          </a:p>
          <a:p>
            <a:r>
              <a:rPr lang="en-IN" dirty="0" smtClean="0"/>
              <a:t>For Doctors to Provide a Database to keep track on Patient Conditions.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4771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819" y="620688"/>
            <a:ext cx="4075980" cy="916072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About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844824"/>
            <a:ext cx="7429499" cy="3541714"/>
          </a:xfrm>
        </p:spPr>
        <p:txBody>
          <a:bodyPr/>
          <a:lstStyle/>
          <a:p>
            <a:r>
              <a:rPr lang="en-IN" dirty="0" smtClean="0"/>
              <a:t>Maintain a Relational Database for the Patient details such as </a:t>
            </a:r>
            <a:r>
              <a:rPr lang="en-IN" dirty="0"/>
              <a:t>(only if available</a:t>
            </a:r>
            <a:r>
              <a:rPr lang="en-IN" dirty="0" smtClean="0"/>
              <a:t>) -Name, City, Photo etc. along with (Mandatories) – Date &amp; Time </a:t>
            </a:r>
            <a:r>
              <a:rPr lang="en-IN" dirty="0"/>
              <a:t>A</a:t>
            </a:r>
            <a:r>
              <a:rPr lang="en-IN" dirty="0" smtClean="0"/>
              <a:t>dmitted , Date &amp; Time Discharged (if Discharged) Doctor Name(who handles that case), </a:t>
            </a:r>
            <a:r>
              <a:rPr lang="en-IN" dirty="0"/>
              <a:t>C</a:t>
            </a:r>
            <a:r>
              <a:rPr lang="en-IN" dirty="0" smtClean="0"/>
              <a:t>urrent situation about Patients etc.</a:t>
            </a:r>
          </a:p>
          <a:p>
            <a:r>
              <a:rPr lang="en-IN" dirty="0" smtClean="0"/>
              <a:t>To make it Secure Only Authenticated Persons can Add &amp; Update the Records the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62601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237" y="620688"/>
            <a:ext cx="1872207" cy="794258"/>
          </a:xfrm>
        </p:spPr>
        <p:txBody>
          <a:bodyPr>
            <a:noAutofit/>
          </a:bodyPr>
          <a:lstStyle/>
          <a:p>
            <a:pPr algn="l"/>
            <a:r>
              <a:rPr lang="en-IN" b="1" dirty="0" smtClean="0">
                <a:solidFill>
                  <a:schemeClr val="bg1"/>
                </a:solidFill>
              </a:rPr>
              <a:t>About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16832"/>
            <a:ext cx="7429499" cy="2475657"/>
          </a:xfrm>
        </p:spPr>
        <p:txBody>
          <a:bodyPr/>
          <a:lstStyle/>
          <a:p>
            <a:r>
              <a:rPr lang="en-IN" dirty="0" smtClean="0"/>
              <a:t>Providing set of Questions such as Patient Name , Admitted time &amp; Date … etc. And with their reply to uniquely Identifies the Patient record and providing Necessary Information to the User.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385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</TotalTime>
  <Words>216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Circuit</vt:lpstr>
      <vt:lpstr>VNIST</vt:lpstr>
      <vt:lpstr>Key Features</vt:lpstr>
      <vt:lpstr>Source Idea</vt:lpstr>
      <vt:lpstr>About</vt:lpstr>
      <vt:lpstr>About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VNIST</dc:title>
  <dc:creator>DELL</dc:creator>
  <cp:lastModifiedBy>Noordeen M</cp:lastModifiedBy>
  <cp:revision>18</cp:revision>
  <dcterms:created xsi:type="dcterms:W3CDTF">2018-08-05T15:01:26Z</dcterms:created>
  <dcterms:modified xsi:type="dcterms:W3CDTF">2018-08-06T09:08:54Z</dcterms:modified>
</cp:coreProperties>
</file>