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617BF-4737-4C78-BB8C-570BDE17913F}"/>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a:p>
        </p:txBody>
      </p:sp>
      <p:sp>
        <p:nvSpPr>
          <p:cNvPr id="3" name="Ondertitel 2">
            <a:extLst>
              <a:ext uri="{FF2B5EF4-FFF2-40B4-BE49-F238E27FC236}">
                <a16:creationId xmlns:a16="http://schemas.microsoft.com/office/drawing/2014/main" id="{5EB9BD0C-424F-4936-8A47-CE6E3D7598D3}"/>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nl-NL"/>
              <a:t>Klikken om de ondertitelstijl van het model te bewerken</a:t>
            </a:r>
            <a:endParaRPr lang="en-US"/>
          </a:p>
        </p:txBody>
      </p:sp>
      <p:sp>
        <p:nvSpPr>
          <p:cNvPr id="4" name="Tijdelijke aanduiding voor datum 3">
            <a:extLst>
              <a:ext uri="{FF2B5EF4-FFF2-40B4-BE49-F238E27FC236}">
                <a16:creationId xmlns:a16="http://schemas.microsoft.com/office/drawing/2014/main" id="{1D333D34-7813-4F95-8366-F7B295636288}"/>
              </a:ext>
            </a:extLst>
          </p:cNvPr>
          <p:cNvSpPr>
            <a:spLocks noGrp="1"/>
          </p:cNvSpPr>
          <p:nvPr>
            <p:ph type="dt" sz="half" idx="10"/>
          </p:nvPr>
        </p:nvSpPr>
        <p:spPr/>
        <p:txBody>
          <a:bodyPr/>
          <a:lstStyle/>
          <a:p>
            <a:fld id="{03EF1B69-7B1D-44C6-BE6E-37D7779165C8}" type="datetimeFigureOut">
              <a:rPr lang="en-US" smtClean="0"/>
              <a:t>1/27/2021</a:t>
            </a:fld>
            <a:endParaRPr lang="en-US"/>
          </a:p>
        </p:txBody>
      </p:sp>
      <p:sp>
        <p:nvSpPr>
          <p:cNvPr id="5" name="Tijdelijke aanduiding voor voettekst 4">
            <a:extLst>
              <a:ext uri="{FF2B5EF4-FFF2-40B4-BE49-F238E27FC236}">
                <a16:creationId xmlns:a16="http://schemas.microsoft.com/office/drawing/2014/main" id="{9E7DE986-481E-4145-9986-07B22B7488E9}"/>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5A3CB022-E950-4CF5-92DD-FF048E878D8B}"/>
              </a:ext>
            </a:extLst>
          </p:cNvPr>
          <p:cNvSpPr>
            <a:spLocks noGrp="1"/>
          </p:cNvSpPr>
          <p:nvPr>
            <p:ph type="sldNum" sz="quarter" idx="12"/>
          </p:nvPr>
        </p:nvSpPr>
        <p:spPr/>
        <p:txBody>
          <a:bodyPr/>
          <a:lstStyle/>
          <a:p>
            <a:fld id="{C2C4901A-28DA-4173-9980-EC5722041898}" type="slidenum">
              <a:rPr lang="en-US" smtClean="0"/>
              <a:t>‹nr.›</a:t>
            </a:fld>
            <a:endParaRPr lang="en-US"/>
          </a:p>
        </p:txBody>
      </p:sp>
    </p:spTree>
    <p:extLst>
      <p:ext uri="{BB962C8B-B14F-4D97-AF65-F5344CB8AC3E}">
        <p14:creationId xmlns:p14="http://schemas.microsoft.com/office/powerpoint/2010/main" val="16140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EF17FB-B4EB-439E-A57D-C78B6F9A1607}"/>
              </a:ext>
            </a:extLst>
          </p:cNvPr>
          <p:cNvSpPr>
            <a:spLocks noGrp="1"/>
          </p:cNvSpPr>
          <p:nvPr>
            <p:ph type="title"/>
          </p:nvPr>
        </p:nvSpPr>
        <p:spPr/>
        <p:txBody>
          <a:bodyPr/>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C1BD1BE0-314F-44C7-93B2-47565F1A33B0}"/>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700AFD8D-7F6C-4D26-8EF9-8E6794192A6D}"/>
              </a:ext>
            </a:extLst>
          </p:cNvPr>
          <p:cNvSpPr>
            <a:spLocks noGrp="1"/>
          </p:cNvSpPr>
          <p:nvPr>
            <p:ph type="dt" sz="half" idx="10"/>
          </p:nvPr>
        </p:nvSpPr>
        <p:spPr/>
        <p:txBody>
          <a:bodyPr/>
          <a:lstStyle/>
          <a:p>
            <a:fld id="{03EF1B69-7B1D-44C6-BE6E-37D7779165C8}" type="datetimeFigureOut">
              <a:rPr lang="en-US" smtClean="0"/>
              <a:t>1/27/2021</a:t>
            </a:fld>
            <a:endParaRPr lang="en-US"/>
          </a:p>
        </p:txBody>
      </p:sp>
      <p:sp>
        <p:nvSpPr>
          <p:cNvPr id="5" name="Tijdelijke aanduiding voor voettekst 4">
            <a:extLst>
              <a:ext uri="{FF2B5EF4-FFF2-40B4-BE49-F238E27FC236}">
                <a16:creationId xmlns:a16="http://schemas.microsoft.com/office/drawing/2014/main" id="{4F32B1F8-9C41-442F-AD91-4A551890906E}"/>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88ECADF8-24CF-4787-B5FA-103B53A88FAA}"/>
              </a:ext>
            </a:extLst>
          </p:cNvPr>
          <p:cNvSpPr>
            <a:spLocks noGrp="1"/>
          </p:cNvSpPr>
          <p:nvPr>
            <p:ph type="sldNum" sz="quarter" idx="12"/>
          </p:nvPr>
        </p:nvSpPr>
        <p:spPr/>
        <p:txBody>
          <a:bodyPr/>
          <a:lstStyle/>
          <a:p>
            <a:fld id="{C2C4901A-28DA-4173-9980-EC5722041898}" type="slidenum">
              <a:rPr lang="en-US" smtClean="0"/>
              <a:t>‹nr.›</a:t>
            </a:fld>
            <a:endParaRPr lang="en-US"/>
          </a:p>
        </p:txBody>
      </p:sp>
    </p:spTree>
    <p:extLst>
      <p:ext uri="{BB962C8B-B14F-4D97-AF65-F5344CB8AC3E}">
        <p14:creationId xmlns:p14="http://schemas.microsoft.com/office/powerpoint/2010/main" val="90825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7AEFB2A-85B5-4371-A50D-F375CEED8DD5}"/>
              </a:ext>
            </a:extLst>
          </p:cNvPr>
          <p:cNvSpPr>
            <a:spLocks noGrp="1"/>
          </p:cNvSpPr>
          <p:nvPr>
            <p:ph type="title" orient="vert"/>
          </p:nvPr>
        </p:nvSpPr>
        <p:spPr>
          <a:xfrm>
            <a:off x="8724899" y="365125"/>
            <a:ext cx="2628900" cy="5811838"/>
          </a:xfrm>
        </p:spPr>
        <p:txBody>
          <a:bodyPr vert="eaVert"/>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07A9B39A-6CF6-46AD-9C7B-89CDD0BB9C26}"/>
              </a:ext>
            </a:extLst>
          </p:cNvPr>
          <p:cNvSpPr>
            <a:spLocks noGrp="1"/>
          </p:cNvSpPr>
          <p:nvPr>
            <p:ph type="body" orient="vert" idx="1"/>
          </p:nvPr>
        </p:nvSpPr>
        <p:spPr>
          <a:xfrm>
            <a:off x="838199"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2EBCBC64-292B-4007-BDD8-4B9D7BBB40CA}"/>
              </a:ext>
            </a:extLst>
          </p:cNvPr>
          <p:cNvSpPr>
            <a:spLocks noGrp="1"/>
          </p:cNvSpPr>
          <p:nvPr>
            <p:ph type="dt" sz="half" idx="10"/>
          </p:nvPr>
        </p:nvSpPr>
        <p:spPr/>
        <p:txBody>
          <a:bodyPr/>
          <a:lstStyle/>
          <a:p>
            <a:fld id="{03EF1B69-7B1D-44C6-BE6E-37D7779165C8}" type="datetimeFigureOut">
              <a:rPr lang="en-US" smtClean="0"/>
              <a:t>1/27/2021</a:t>
            </a:fld>
            <a:endParaRPr lang="en-US"/>
          </a:p>
        </p:txBody>
      </p:sp>
      <p:sp>
        <p:nvSpPr>
          <p:cNvPr id="5" name="Tijdelijke aanduiding voor voettekst 4">
            <a:extLst>
              <a:ext uri="{FF2B5EF4-FFF2-40B4-BE49-F238E27FC236}">
                <a16:creationId xmlns:a16="http://schemas.microsoft.com/office/drawing/2014/main" id="{995C6FB3-35B0-4282-850E-DD32A248BA67}"/>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BC0E7318-A542-4F19-B4F0-2EDB164EF37C}"/>
              </a:ext>
            </a:extLst>
          </p:cNvPr>
          <p:cNvSpPr>
            <a:spLocks noGrp="1"/>
          </p:cNvSpPr>
          <p:nvPr>
            <p:ph type="sldNum" sz="quarter" idx="12"/>
          </p:nvPr>
        </p:nvSpPr>
        <p:spPr/>
        <p:txBody>
          <a:bodyPr/>
          <a:lstStyle/>
          <a:p>
            <a:fld id="{C2C4901A-28DA-4173-9980-EC5722041898}" type="slidenum">
              <a:rPr lang="en-US" smtClean="0"/>
              <a:t>‹nr.›</a:t>
            </a:fld>
            <a:endParaRPr lang="en-US"/>
          </a:p>
        </p:txBody>
      </p:sp>
    </p:spTree>
    <p:extLst>
      <p:ext uri="{BB962C8B-B14F-4D97-AF65-F5344CB8AC3E}">
        <p14:creationId xmlns:p14="http://schemas.microsoft.com/office/powerpoint/2010/main" val="3035435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AB8391-77DB-452A-A379-1DC66730FB93}"/>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59835351-51B2-4F18-8DC5-284ADDC99D3F}"/>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57A5E23C-DAF6-4063-AED9-7D638F9F6EE9}"/>
              </a:ext>
            </a:extLst>
          </p:cNvPr>
          <p:cNvSpPr>
            <a:spLocks noGrp="1"/>
          </p:cNvSpPr>
          <p:nvPr>
            <p:ph type="dt" sz="half" idx="10"/>
          </p:nvPr>
        </p:nvSpPr>
        <p:spPr/>
        <p:txBody>
          <a:bodyPr/>
          <a:lstStyle/>
          <a:p>
            <a:fld id="{03EF1B69-7B1D-44C6-BE6E-37D7779165C8}" type="datetimeFigureOut">
              <a:rPr lang="en-US" smtClean="0"/>
              <a:t>1/27/2021</a:t>
            </a:fld>
            <a:endParaRPr lang="en-US"/>
          </a:p>
        </p:txBody>
      </p:sp>
      <p:sp>
        <p:nvSpPr>
          <p:cNvPr id="5" name="Tijdelijke aanduiding voor voettekst 4">
            <a:extLst>
              <a:ext uri="{FF2B5EF4-FFF2-40B4-BE49-F238E27FC236}">
                <a16:creationId xmlns:a16="http://schemas.microsoft.com/office/drawing/2014/main" id="{59462DF9-C183-4EC8-B305-2F2BBB106DF9}"/>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53217EF0-C687-4E15-AEA0-5B16E1694088}"/>
              </a:ext>
            </a:extLst>
          </p:cNvPr>
          <p:cNvSpPr>
            <a:spLocks noGrp="1"/>
          </p:cNvSpPr>
          <p:nvPr>
            <p:ph type="sldNum" sz="quarter" idx="12"/>
          </p:nvPr>
        </p:nvSpPr>
        <p:spPr/>
        <p:txBody>
          <a:bodyPr/>
          <a:lstStyle/>
          <a:p>
            <a:fld id="{C2C4901A-28DA-4173-9980-EC5722041898}" type="slidenum">
              <a:rPr lang="en-US" smtClean="0"/>
              <a:t>‹nr.›</a:t>
            </a:fld>
            <a:endParaRPr lang="en-US"/>
          </a:p>
        </p:txBody>
      </p:sp>
    </p:spTree>
    <p:extLst>
      <p:ext uri="{BB962C8B-B14F-4D97-AF65-F5344CB8AC3E}">
        <p14:creationId xmlns:p14="http://schemas.microsoft.com/office/powerpoint/2010/main" val="1773183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B25642-B2BF-4C5B-AE0F-82F64C3EC104}"/>
              </a:ext>
            </a:extLst>
          </p:cNvPr>
          <p:cNvSpPr>
            <a:spLocks noGrp="1"/>
          </p:cNvSpPr>
          <p:nvPr>
            <p:ph type="title"/>
          </p:nvPr>
        </p:nvSpPr>
        <p:spPr>
          <a:xfrm>
            <a:off x="831852" y="1709738"/>
            <a:ext cx="10515600" cy="2852737"/>
          </a:xfrm>
        </p:spPr>
        <p:txBody>
          <a:bodyPr anchor="b"/>
          <a:lstStyle>
            <a:lvl1pPr>
              <a:defRPr sz="6000"/>
            </a:lvl1p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770BC0AC-DCBE-4D17-91DE-9C5444D1CE4D}"/>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5AB1C238-E91F-46C2-8731-AFC34193C61E}"/>
              </a:ext>
            </a:extLst>
          </p:cNvPr>
          <p:cNvSpPr>
            <a:spLocks noGrp="1"/>
          </p:cNvSpPr>
          <p:nvPr>
            <p:ph type="dt" sz="half" idx="10"/>
          </p:nvPr>
        </p:nvSpPr>
        <p:spPr/>
        <p:txBody>
          <a:bodyPr/>
          <a:lstStyle/>
          <a:p>
            <a:fld id="{03EF1B69-7B1D-44C6-BE6E-37D7779165C8}" type="datetimeFigureOut">
              <a:rPr lang="en-US" smtClean="0"/>
              <a:t>1/27/2021</a:t>
            </a:fld>
            <a:endParaRPr lang="en-US"/>
          </a:p>
        </p:txBody>
      </p:sp>
      <p:sp>
        <p:nvSpPr>
          <p:cNvPr id="5" name="Tijdelijke aanduiding voor voettekst 4">
            <a:extLst>
              <a:ext uri="{FF2B5EF4-FFF2-40B4-BE49-F238E27FC236}">
                <a16:creationId xmlns:a16="http://schemas.microsoft.com/office/drawing/2014/main" id="{46C60C45-2784-4933-B500-125928B2B41C}"/>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BC67A036-D292-4389-9440-C07E94110814}"/>
              </a:ext>
            </a:extLst>
          </p:cNvPr>
          <p:cNvSpPr>
            <a:spLocks noGrp="1"/>
          </p:cNvSpPr>
          <p:nvPr>
            <p:ph type="sldNum" sz="quarter" idx="12"/>
          </p:nvPr>
        </p:nvSpPr>
        <p:spPr/>
        <p:txBody>
          <a:bodyPr/>
          <a:lstStyle/>
          <a:p>
            <a:fld id="{C2C4901A-28DA-4173-9980-EC5722041898}" type="slidenum">
              <a:rPr lang="en-US" smtClean="0"/>
              <a:t>‹nr.›</a:t>
            </a:fld>
            <a:endParaRPr lang="en-US"/>
          </a:p>
        </p:txBody>
      </p:sp>
    </p:spTree>
    <p:extLst>
      <p:ext uri="{BB962C8B-B14F-4D97-AF65-F5344CB8AC3E}">
        <p14:creationId xmlns:p14="http://schemas.microsoft.com/office/powerpoint/2010/main" val="77847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DEC010-BA96-4735-B0A3-51AE6CF966A1}"/>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CD331828-531D-453C-B6E6-8D90D2F8F47B}"/>
              </a:ext>
            </a:extLst>
          </p:cNvPr>
          <p:cNvSpPr>
            <a:spLocks noGrp="1"/>
          </p:cNvSpPr>
          <p:nvPr>
            <p:ph sz="half" idx="1"/>
          </p:nvPr>
        </p:nvSpPr>
        <p:spPr>
          <a:xfrm>
            <a:off x="838201"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a:extLst>
              <a:ext uri="{FF2B5EF4-FFF2-40B4-BE49-F238E27FC236}">
                <a16:creationId xmlns:a16="http://schemas.microsoft.com/office/drawing/2014/main" id="{4205C091-2238-435C-992B-8F18AC9691A7}"/>
              </a:ext>
            </a:extLst>
          </p:cNvPr>
          <p:cNvSpPr>
            <a:spLocks noGrp="1"/>
          </p:cNvSpPr>
          <p:nvPr>
            <p:ph sz="half" idx="2"/>
          </p:nvPr>
        </p:nvSpPr>
        <p:spPr>
          <a:xfrm>
            <a:off x="6172201"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a:extLst>
              <a:ext uri="{FF2B5EF4-FFF2-40B4-BE49-F238E27FC236}">
                <a16:creationId xmlns:a16="http://schemas.microsoft.com/office/drawing/2014/main" id="{80B90BD7-6690-43A9-B392-6650DBBD660C}"/>
              </a:ext>
            </a:extLst>
          </p:cNvPr>
          <p:cNvSpPr>
            <a:spLocks noGrp="1"/>
          </p:cNvSpPr>
          <p:nvPr>
            <p:ph type="dt" sz="half" idx="10"/>
          </p:nvPr>
        </p:nvSpPr>
        <p:spPr/>
        <p:txBody>
          <a:bodyPr/>
          <a:lstStyle/>
          <a:p>
            <a:fld id="{03EF1B69-7B1D-44C6-BE6E-37D7779165C8}" type="datetimeFigureOut">
              <a:rPr lang="en-US" smtClean="0"/>
              <a:t>1/27/2021</a:t>
            </a:fld>
            <a:endParaRPr lang="en-US"/>
          </a:p>
        </p:txBody>
      </p:sp>
      <p:sp>
        <p:nvSpPr>
          <p:cNvPr id="6" name="Tijdelijke aanduiding voor voettekst 5">
            <a:extLst>
              <a:ext uri="{FF2B5EF4-FFF2-40B4-BE49-F238E27FC236}">
                <a16:creationId xmlns:a16="http://schemas.microsoft.com/office/drawing/2014/main" id="{494AF06D-C7AD-4530-A0B6-BF4262B35C58}"/>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F1ECB5E6-2050-4B07-8982-05560C73A258}"/>
              </a:ext>
            </a:extLst>
          </p:cNvPr>
          <p:cNvSpPr>
            <a:spLocks noGrp="1"/>
          </p:cNvSpPr>
          <p:nvPr>
            <p:ph type="sldNum" sz="quarter" idx="12"/>
          </p:nvPr>
        </p:nvSpPr>
        <p:spPr/>
        <p:txBody>
          <a:bodyPr/>
          <a:lstStyle/>
          <a:p>
            <a:fld id="{C2C4901A-28DA-4173-9980-EC5722041898}" type="slidenum">
              <a:rPr lang="en-US" smtClean="0"/>
              <a:t>‹nr.›</a:t>
            </a:fld>
            <a:endParaRPr lang="en-US"/>
          </a:p>
        </p:txBody>
      </p:sp>
    </p:spTree>
    <p:extLst>
      <p:ext uri="{BB962C8B-B14F-4D97-AF65-F5344CB8AC3E}">
        <p14:creationId xmlns:p14="http://schemas.microsoft.com/office/powerpoint/2010/main" val="351160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611ADE-2808-4666-8939-6D9B5B55F82F}"/>
              </a:ext>
            </a:extLst>
          </p:cNvPr>
          <p:cNvSpPr>
            <a:spLocks noGrp="1"/>
          </p:cNvSpPr>
          <p:nvPr>
            <p:ph type="title"/>
          </p:nvPr>
        </p:nvSpPr>
        <p:spPr>
          <a:xfrm>
            <a:off x="839789" y="365125"/>
            <a:ext cx="10515600" cy="1325563"/>
          </a:xfrm>
        </p:spPr>
        <p:txBody>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0E82F801-F078-47C0-9527-2A40D7889B08}"/>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4B3A965-71CB-41CE-B67B-76313255D15E}"/>
              </a:ext>
            </a:extLst>
          </p:cNvPr>
          <p:cNvSpPr>
            <a:spLocks noGrp="1"/>
          </p:cNvSpPr>
          <p:nvPr>
            <p:ph sz="half" idx="2"/>
          </p:nvPr>
        </p:nvSpPr>
        <p:spPr>
          <a:xfrm>
            <a:off x="839789" y="2505076"/>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a:extLst>
              <a:ext uri="{FF2B5EF4-FFF2-40B4-BE49-F238E27FC236}">
                <a16:creationId xmlns:a16="http://schemas.microsoft.com/office/drawing/2014/main" id="{9DDE84FF-BE5D-44E8-9B4E-04665304173C}"/>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B532035E-4F90-4E85-BB43-925707D7FCF3}"/>
              </a:ext>
            </a:extLst>
          </p:cNvPr>
          <p:cNvSpPr>
            <a:spLocks noGrp="1"/>
          </p:cNvSpPr>
          <p:nvPr>
            <p:ph sz="quarter" idx="4"/>
          </p:nvPr>
        </p:nvSpPr>
        <p:spPr>
          <a:xfrm>
            <a:off x="6172202" y="2505076"/>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a:extLst>
              <a:ext uri="{FF2B5EF4-FFF2-40B4-BE49-F238E27FC236}">
                <a16:creationId xmlns:a16="http://schemas.microsoft.com/office/drawing/2014/main" id="{3EFBFCB4-D9EA-437E-82E7-7C7A9A60C07D}"/>
              </a:ext>
            </a:extLst>
          </p:cNvPr>
          <p:cNvSpPr>
            <a:spLocks noGrp="1"/>
          </p:cNvSpPr>
          <p:nvPr>
            <p:ph type="dt" sz="half" idx="10"/>
          </p:nvPr>
        </p:nvSpPr>
        <p:spPr/>
        <p:txBody>
          <a:bodyPr/>
          <a:lstStyle/>
          <a:p>
            <a:fld id="{03EF1B69-7B1D-44C6-BE6E-37D7779165C8}" type="datetimeFigureOut">
              <a:rPr lang="en-US" smtClean="0"/>
              <a:t>1/27/2021</a:t>
            </a:fld>
            <a:endParaRPr lang="en-US"/>
          </a:p>
        </p:txBody>
      </p:sp>
      <p:sp>
        <p:nvSpPr>
          <p:cNvPr id="8" name="Tijdelijke aanduiding voor voettekst 7">
            <a:extLst>
              <a:ext uri="{FF2B5EF4-FFF2-40B4-BE49-F238E27FC236}">
                <a16:creationId xmlns:a16="http://schemas.microsoft.com/office/drawing/2014/main" id="{90F1C6CF-599B-4F19-9ADD-59306BC8558F}"/>
              </a:ext>
            </a:extLst>
          </p:cNvPr>
          <p:cNvSpPr>
            <a:spLocks noGrp="1"/>
          </p:cNvSpPr>
          <p:nvPr>
            <p:ph type="ftr" sz="quarter" idx="11"/>
          </p:nvPr>
        </p:nvSpPr>
        <p:spPr/>
        <p:txBody>
          <a:bodyPr/>
          <a:lstStyle/>
          <a:p>
            <a:endParaRPr lang="en-US"/>
          </a:p>
        </p:txBody>
      </p:sp>
      <p:sp>
        <p:nvSpPr>
          <p:cNvPr id="9" name="Tijdelijke aanduiding voor dianummer 8">
            <a:extLst>
              <a:ext uri="{FF2B5EF4-FFF2-40B4-BE49-F238E27FC236}">
                <a16:creationId xmlns:a16="http://schemas.microsoft.com/office/drawing/2014/main" id="{9898DC0C-E995-4396-A332-140B700D1B48}"/>
              </a:ext>
            </a:extLst>
          </p:cNvPr>
          <p:cNvSpPr>
            <a:spLocks noGrp="1"/>
          </p:cNvSpPr>
          <p:nvPr>
            <p:ph type="sldNum" sz="quarter" idx="12"/>
          </p:nvPr>
        </p:nvSpPr>
        <p:spPr/>
        <p:txBody>
          <a:bodyPr/>
          <a:lstStyle/>
          <a:p>
            <a:fld id="{C2C4901A-28DA-4173-9980-EC5722041898}" type="slidenum">
              <a:rPr lang="en-US" smtClean="0"/>
              <a:t>‹nr.›</a:t>
            </a:fld>
            <a:endParaRPr lang="en-US"/>
          </a:p>
        </p:txBody>
      </p:sp>
    </p:spTree>
    <p:extLst>
      <p:ext uri="{BB962C8B-B14F-4D97-AF65-F5344CB8AC3E}">
        <p14:creationId xmlns:p14="http://schemas.microsoft.com/office/powerpoint/2010/main" val="1427259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F9B0A7-8853-489B-959E-FD46F3A2E227}"/>
              </a:ext>
            </a:extLst>
          </p:cNvPr>
          <p:cNvSpPr>
            <a:spLocks noGrp="1"/>
          </p:cNvSpPr>
          <p:nvPr>
            <p:ph type="title"/>
          </p:nvPr>
        </p:nvSpPr>
        <p:spPr/>
        <p:txBody>
          <a:bodyPr/>
          <a:lstStyle/>
          <a:p>
            <a:r>
              <a:rPr lang="nl-NL"/>
              <a:t>Klik om stijl te bewerken</a:t>
            </a:r>
            <a:endParaRPr lang="en-US"/>
          </a:p>
        </p:txBody>
      </p:sp>
      <p:sp>
        <p:nvSpPr>
          <p:cNvPr id="3" name="Tijdelijke aanduiding voor datum 2">
            <a:extLst>
              <a:ext uri="{FF2B5EF4-FFF2-40B4-BE49-F238E27FC236}">
                <a16:creationId xmlns:a16="http://schemas.microsoft.com/office/drawing/2014/main" id="{E69CCE89-40E1-4D65-9E4A-64AAC9F6305D}"/>
              </a:ext>
            </a:extLst>
          </p:cNvPr>
          <p:cNvSpPr>
            <a:spLocks noGrp="1"/>
          </p:cNvSpPr>
          <p:nvPr>
            <p:ph type="dt" sz="half" idx="10"/>
          </p:nvPr>
        </p:nvSpPr>
        <p:spPr/>
        <p:txBody>
          <a:bodyPr/>
          <a:lstStyle/>
          <a:p>
            <a:fld id="{03EF1B69-7B1D-44C6-BE6E-37D7779165C8}" type="datetimeFigureOut">
              <a:rPr lang="en-US" smtClean="0"/>
              <a:t>1/27/2021</a:t>
            </a:fld>
            <a:endParaRPr lang="en-US"/>
          </a:p>
        </p:txBody>
      </p:sp>
      <p:sp>
        <p:nvSpPr>
          <p:cNvPr id="4" name="Tijdelijke aanduiding voor voettekst 3">
            <a:extLst>
              <a:ext uri="{FF2B5EF4-FFF2-40B4-BE49-F238E27FC236}">
                <a16:creationId xmlns:a16="http://schemas.microsoft.com/office/drawing/2014/main" id="{9EA51697-D982-40E8-8C12-2D68218D8654}"/>
              </a:ext>
            </a:extLst>
          </p:cNvPr>
          <p:cNvSpPr>
            <a:spLocks noGrp="1"/>
          </p:cNvSpPr>
          <p:nvPr>
            <p:ph type="ftr" sz="quarter" idx="11"/>
          </p:nvPr>
        </p:nvSpPr>
        <p:spPr/>
        <p:txBody>
          <a:bodyPr/>
          <a:lstStyle/>
          <a:p>
            <a:endParaRPr lang="en-US"/>
          </a:p>
        </p:txBody>
      </p:sp>
      <p:sp>
        <p:nvSpPr>
          <p:cNvPr id="5" name="Tijdelijke aanduiding voor dianummer 4">
            <a:extLst>
              <a:ext uri="{FF2B5EF4-FFF2-40B4-BE49-F238E27FC236}">
                <a16:creationId xmlns:a16="http://schemas.microsoft.com/office/drawing/2014/main" id="{67953562-C538-4C54-8536-1572E19EDC7F}"/>
              </a:ext>
            </a:extLst>
          </p:cNvPr>
          <p:cNvSpPr>
            <a:spLocks noGrp="1"/>
          </p:cNvSpPr>
          <p:nvPr>
            <p:ph type="sldNum" sz="quarter" idx="12"/>
          </p:nvPr>
        </p:nvSpPr>
        <p:spPr/>
        <p:txBody>
          <a:bodyPr/>
          <a:lstStyle/>
          <a:p>
            <a:fld id="{C2C4901A-28DA-4173-9980-EC5722041898}" type="slidenum">
              <a:rPr lang="en-US" smtClean="0"/>
              <a:t>‹nr.›</a:t>
            </a:fld>
            <a:endParaRPr lang="en-US"/>
          </a:p>
        </p:txBody>
      </p:sp>
    </p:spTree>
    <p:extLst>
      <p:ext uri="{BB962C8B-B14F-4D97-AF65-F5344CB8AC3E}">
        <p14:creationId xmlns:p14="http://schemas.microsoft.com/office/powerpoint/2010/main" val="192938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663D6EFC-BF54-4076-AE1A-CF0B259DFD65}"/>
              </a:ext>
            </a:extLst>
          </p:cNvPr>
          <p:cNvSpPr>
            <a:spLocks noGrp="1"/>
          </p:cNvSpPr>
          <p:nvPr>
            <p:ph type="dt" sz="half" idx="10"/>
          </p:nvPr>
        </p:nvSpPr>
        <p:spPr/>
        <p:txBody>
          <a:bodyPr/>
          <a:lstStyle/>
          <a:p>
            <a:fld id="{03EF1B69-7B1D-44C6-BE6E-37D7779165C8}" type="datetimeFigureOut">
              <a:rPr lang="en-US" smtClean="0"/>
              <a:t>1/27/2021</a:t>
            </a:fld>
            <a:endParaRPr lang="en-US"/>
          </a:p>
        </p:txBody>
      </p:sp>
      <p:sp>
        <p:nvSpPr>
          <p:cNvPr id="3" name="Tijdelijke aanduiding voor voettekst 2">
            <a:extLst>
              <a:ext uri="{FF2B5EF4-FFF2-40B4-BE49-F238E27FC236}">
                <a16:creationId xmlns:a16="http://schemas.microsoft.com/office/drawing/2014/main" id="{4CF53E12-7B0E-4EDB-8500-7D053F0D8105}"/>
              </a:ext>
            </a:extLst>
          </p:cNvPr>
          <p:cNvSpPr>
            <a:spLocks noGrp="1"/>
          </p:cNvSpPr>
          <p:nvPr>
            <p:ph type="ftr" sz="quarter" idx="11"/>
          </p:nvPr>
        </p:nvSpPr>
        <p:spPr/>
        <p:txBody>
          <a:bodyPr/>
          <a:lstStyle/>
          <a:p>
            <a:endParaRPr lang="en-US"/>
          </a:p>
        </p:txBody>
      </p:sp>
      <p:sp>
        <p:nvSpPr>
          <p:cNvPr id="4" name="Tijdelijke aanduiding voor dianummer 3">
            <a:extLst>
              <a:ext uri="{FF2B5EF4-FFF2-40B4-BE49-F238E27FC236}">
                <a16:creationId xmlns:a16="http://schemas.microsoft.com/office/drawing/2014/main" id="{31BDACD6-74CD-4BAC-B359-7115CF48A303}"/>
              </a:ext>
            </a:extLst>
          </p:cNvPr>
          <p:cNvSpPr>
            <a:spLocks noGrp="1"/>
          </p:cNvSpPr>
          <p:nvPr>
            <p:ph type="sldNum" sz="quarter" idx="12"/>
          </p:nvPr>
        </p:nvSpPr>
        <p:spPr/>
        <p:txBody>
          <a:bodyPr/>
          <a:lstStyle/>
          <a:p>
            <a:fld id="{C2C4901A-28DA-4173-9980-EC5722041898}" type="slidenum">
              <a:rPr lang="en-US" smtClean="0"/>
              <a:t>‹nr.›</a:t>
            </a:fld>
            <a:endParaRPr lang="en-US"/>
          </a:p>
        </p:txBody>
      </p:sp>
    </p:spTree>
    <p:extLst>
      <p:ext uri="{BB962C8B-B14F-4D97-AF65-F5344CB8AC3E}">
        <p14:creationId xmlns:p14="http://schemas.microsoft.com/office/powerpoint/2010/main" val="178076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53FB68-8425-448B-9905-3C42E6051205}"/>
              </a:ext>
            </a:extLst>
          </p:cNvPr>
          <p:cNvSpPr>
            <a:spLocks noGrp="1"/>
          </p:cNvSpPr>
          <p:nvPr>
            <p:ph type="title"/>
          </p:nvPr>
        </p:nvSpPr>
        <p:spPr>
          <a:xfrm>
            <a:off x="839790" y="457200"/>
            <a:ext cx="3932236" cy="1600200"/>
          </a:xfrm>
        </p:spPr>
        <p:txBody>
          <a:bodyPr anchor="b"/>
          <a:lstStyle>
            <a:lvl1pPr>
              <a:defRPr sz="3200"/>
            </a:lvl1p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F3B80B17-2706-41E6-AEFA-B1ADA15D5E56}"/>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a:extLst>
              <a:ext uri="{FF2B5EF4-FFF2-40B4-BE49-F238E27FC236}">
                <a16:creationId xmlns:a16="http://schemas.microsoft.com/office/drawing/2014/main" id="{84F854EF-1A28-4517-95EF-CE9FAC95432E}"/>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305C4CE2-832F-4465-8EC7-9405B3B18262}"/>
              </a:ext>
            </a:extLst>
          </p:cNvPr>
          <p:cNvSpPr>
            <a:spLocks noGrp="1"/>
          </p:cNvSpPr>
          <p:nvPr>
            <p:ph type="dt" sz="half" idx="10"/>
          </p:nvPr>
        </p:nvSpPr>
        <p:spPr/>
        <p:txBody>
          <a:bodyPr/>
          <a:lstStyle/>
          <a:p>
            <a:fld id="{03EF1B69-7B1D-44C6-BE6E-37D7779165C8}" type="datetimeFigureOut">
              <a:rPr lang="en-US" smtClean="0"/>
              <a:t>1/27/2021</a:t>
            </a:fld>
            <a:endParaRPr lang="en-US"/>
          </a:p>
        </p:txBody>
      </p:sp>
      <p:sp>
        <p:nvSpPr>
          <p:cNvPr id="6" name="Tijdelijke aanduiding voor voettekst 5">
            <a:extLst>
              <a:ext uri="{FF2B5EF4-FFF2-40B4-BE49-F238E27FC236}">
                <a16:creationId xmlns:a16="http://schemas.microsoft.com/office/drawing/2014/main" id="{9E2B6EDC-9A88-48CF-B01B-313EF6ECF96B}"/>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2F72B817-0F70-494E-884B-84308E32CFF0}"/>
              </a:ext>
            </a:extLst>
          </p:cNvPr>
          <p:cNvSpPr>
            <a:spLocks noGrp="1"/>
          </p:cNvSpPr>
          <p:nvPr>
            <p:ph type="sldNum" sz="quarter" idx="12"/>
          </p:nvPr>
        </p:nvSpPr>
        <p:spPr/>
        <p:txBody>
          <a:bodyPr/>
          <a:lstStyle/>
          <a:p>
            <a:fld id="{C2C4901A-28DA-4173-9980-EC5722041898}" type="slidenum">
              <a:rPr lang="en-US" smtClean="0"/>
              <a:t>‹nr.›</a:t>
            </a:fld>
            <a:endParaRPr lang="en-US"/>
          </a:p>
        </p:txBody>
      </p:sp>
    </p:spTree>
    <p:extLst>
      <p:ext uri="{BB962C8B-B14F-4D97-AF65-F5344CB8AC3E}">
        <p14:creationId xmlns:p14="http://schemas.microsoft.com/office/powerpoint/2010/main" val="141849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793E37-E2E5-4E29-BC02-AE976AD7930B}"/>
              </a:ext>
            </a:extLst>
          </p:cNvPr>
          <p:cNvSpPr>
            <a:spLocks noGrp="1"/>
          </p:cNvSpPr>
          <p:nvPr>
            <p:ph type="title"/>
          </p:nvPr>
        </p:nvSpPr>
        <p:spPr>
          <a:xfrm>
            <a:off x="839790" y="457200"/>
            <a:ext cx="3932236" cy="1600200"/>
          </a:xfrm>
        </p:spPr>
        <p:txBody>
          <a:bodyPr anchor="b"/>
          <a:lstStyle>
            <a:lvl1pPr>
              <a:defRPr sz="3200"/>
            </a:lvl1pPr>
          </a:lstStyle>
          <a:p>
            <a:r>
              <a:rPr lang="nl-NL"/>
              <a:t>Klik om stijl te bewerken</a:t>
            </a:r>
            <a:endParaRPr lang="en-US"/>
          </a:p>
        </p:txBody>
      </p:sp>
      <p:sp>
        <p:nvSpPr>
          <p:cNvPr id="3" name="Tijdelijke aanduiding voor afbeelding 2">
            <a:extLst>
              <a:ext uri="{FF2B5EF4-FFF2-40B4-BE49-F238E27FC236}">
                <a16:creationId xmlns:a16="http://schemas.microsoft.com/office/drawing/2014/main" id="{1A694CA1-73C3-4E4C-A860-DE9D5E74DE4E}"/>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ijdelijke aanduiding voor tekst 3">
            <a:extLst>
              <a:ext uri="{FF2B5EF4-FFF2-40B4-BE49-F238E27FC236}">
                <a16:creationId xmlns:a16="http://schemas.microsoft.com/office/drawing/2014/main" id="{5E08A347-A532-41FE-862D-3FDB17F62313}"/>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19513BD-C6A7-4D7D-BA94-9C3448DA4F1C}"/>
              </a:ext>
            </a:extLst>
          </p:cNvPr>
          <p:cNvSpPr>
            <a:spLocks noGrp="1"/>
          </p:cNvSpPr>
          <p:nvPr>
            <p:ph type="dt" sz="half" idx="10"/>
          </p:nvPr>
        </p:nvSpPr>
        <p:spPr/>
        <p:txBody>
          <a:bodyPr/>
          <a:lstStyle/>
          <a:p>
            <a:fld id="{03EF1B69-7B1D-44C6-BE6E-37D7779165C8}" type="datetimeFigureOut">
              <a:rPr lang="en-US" smtClean="0"/>
              <a:t>1/27/2021</a:t>
            </a:fld>
            <a:endParaRPr lang="en-US"/>
          </a:p>
        </p:txBody>
      </p:sp>
      <p:sp>
        <p:nvSpPr>
          <p:cNvPr id="6" name="Tijdelijke aanduiding voor voettekst 5">
            <a:extLst>
              <a:ext uri="{FF2B5EF4-FFF2-40B4-BE49-F238E27FC236}">
                <a16:creationId xmlns:a16="http://schemas.microsoft.com/office/drawing/2014/main" id="{9BE203EC-ECF4-4B25-B67A-93BC0B6A377C}"/>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987D8A95-868B-4B73-804D-1AA38155FDDB}"/>
              </a:ext>
            </a:extLst>
          </p:cNvPr>
          <p:cNvSpPr>
            <a:spLocks noGrp="1"/>
          </p:cNvSpPr>
          <p:nvPr>
            <p:ph type="sldNum" sz="quarter" idx="12"/>
          </p:nvPr>
        </p:nvSpPr>
        <p:spPr/>
        <p:txBody>
          <a:bodyPr/>
          <a:lstStyle/>
          <a:p>
            <a:fld id="{C2C4901A-28DA-4173-9980-EC5722041898}" type="slidenum">
              <a:rPr lang="en-US" smtClean="0"/>
              <a:t>‹nr.›</a:t>
            </a:fld>
            <a:endParaRPr lang="en-US"/>
          </a:p>
        </p:txBody>
      </p:sp>
    </p:spTree>
    <p:extLst>
      <p:ext uri="{BB962C8B-B14F-4D97-AF65-F5344CB8AC3E}">
        <p14:creationId xmlns:p14="http://schemas.microsoft.com/office/powerpoint/2010/main" val="223678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1EAAA76-83E6-4EDD-A3A0-A6D9A8FDED26}"/>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83BC9B7B-6E55-4BBD-ACF8-1BA317B6AE9D}"/>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74BBCD12-78BD-4FDD-993D-4A7346987A95}"/>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F1B69-7B1D-44C6-BE6E-37D7779165C8}" type="datetimeFigureOut">
              <a:rPr lang="en-US" smtClean="0"/>
              <a:t>1/27/2021</a:t>
            </a:fld>
            <a:endParaRPr lang="en-US"/>
          </a:p>
        </p:txBody>
      </p:sp>
      <p:sp>
        <p:nvSpPr>
          <p:cNvPr id="5" name="Tijdelijke aanduiding voor voettekst 4">
            <a:extLst>
              <a:ext uri="{FF2B5EF4-FFF2-40B4-BE49-F238E27FC236}">
                <a16:creationId xmlns:a16="http://schemas.microsoft.com/office/drawing/2014/main" id="{F0BDDFD2-9F04-4842-AA1C-7E31742E629B}"/>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a:extLst>
              <a:ext uri="{FF2B5EF4-FFF2-40B4-BE49-F238E27FC236}">
                <a16:creationId xmlns:a16="http://schemas.microsoft.com/office/drawing/2014/main" id="{E01A7B52-8F8B-4AB0-8426-85DD8BFD5890}"/>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4901A-28DA-4173-9980-EC5722041898}" type="slidenum">
              <a:rPr lang="en-US" smtClean="0"/>
              <a:t>‹nr.›</a:t>
            </a:fld>
            <a:endParaRPr lang="en-US"/>
          </a:p>
        </p:txBody>
      </p:sp>
    </p:spTree>
    <p:extLst>
      <p:ext uri="{BB962C8B-B14F-4D97-AF65-F5344CB8AC3E}">
        <p14:creationId xmlns:p14="http://schemas.microsoft.com/office/powerpoint/2010/main" val="3516127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88ABF3-DCB2-4755-812A-7B91FE324863}"/>
              </a:ext>
            </a:extLst>
          </p:cNvPr>
          <p:cNvSpPr>
            <a:spLocks noGrp="1"/>
          </p:cNvSpPr>
          <p:nvPr>
            <p:ph type="title"/>
          </p:nvPr>
        </p:nvSpPr>
        <p:spPr>
          <a:xfrm>
            <a:off x="838202" y="347662"/>
            <a:ext cx="10515600" cy="1325563"/>
          </a:xfrm>
        </p:spPr>
        <p:txBody>
          <a:bodyPr/>
          <a:lstStyle/>
          <a:p>
            <a:r>
              <a:rPr lang="en-US" dirty="0"/>
              <a:t>How it works</a:t>
            </a:r>
          </a:p>
        </p:txBody>
      </p:sp>
      <p:sp>
        <p:nvSpPr>
          <p:cNvPr id="3" name="Tijdelijke aanduiding voor inhoud 2">
            <a:extLst>
              <a:ext uri="{FF2B5EF4-FFF2-40B4-BE49-F238E27FC236}">
                <a16:creationId xmlns:a16="http://schemas.microsoft.com/office/drawing/2014/main" id="{4199D9DD-557D-4B10-ADDF-EA8CC5D6FF52}"/>
              </a:ext>
            </a:extLst>
          </p:cNvPr>
          <p:cNvSpPr>
            <a:spLocks noGrp="1"/>
          </p:cNvSpPr>
          <p:nvPr>
            <p:ph idx="1"/>
          </p:nvPr>
        </p:nvSpPr>
        <p:spPr>
          <a:xfrm>
            <a:off x="909322" y="1673225"/>
            <a:ext cx="5704838" cy="4351338"/>
          </a:xfrm>
        </p:spPr>
        <p:txBody>
          <a:bodyPr>
            <a:normAutofit fontScale="92500" lnSpcReduction="20000"/>
          </a:bodyPr>
          <a:lstStyle/>
          <a:p>
            <a:pPr marL="0" indent="0">
              <a:buNone/>
            </a:pPr>
            <a:r>
              <a:rPr lang="en-US" sz="2400" dirty="0"/>
              <a:t>Our game is about trying to collect all the 'food' inside the game without being caught by the two sharks who swim around in the maze with the search strategy of Greedy search. We made use of the library 'OpenCV', which we call in the </a:t>
            </a:r>
            <a:r>
              <a:rPr lang="en-US" sz="2400" dirty="0" err="1"/>
              <a:t>logic_class</a:t>
            </a:r>
            <a:r>
              <a:rPr lang="en-US" sz="2400" dirty="0"/>
              <a:t>. By moving your nose outside of the center in the direction that you want to go in, the player will move that direction.</a:t>
            </a:r>
          </a:p>
          <a:p>
            <a:pPr marL="0" indent="0">
              <a:buNone/>
            </a:pPr>
            <a:r>
              <a:rPr lang="en-US" sz="2400" dirty="0"/>
              <a:t>The logic class contains three kinds of functions; intro-, player- and game over functions. The definition run keeps track of these states. For example, once the player enters the game, the intro will be shown up until the space bar is pressed, then the game state will change. However, once the player loses the game, the game over screen will be shown with the option to quit or play the game again.</a:t>
            </a:r>
          </a:p>
        </p:txBody>
      </p:sp>
      <p:pic>
        <p:nvPicPr>
          <p:cNvPr id="9" name="Afbeelding 8">
            <a:extLst>
              <a:ext uri="{FF2B5EF4-FFF2-40B4-BE49-F238E27FC236}">
                <a16:creationId xmlns:a16="http://schemas.microsoft.com/office/drawing/2014/main" id="{200D6D53-C01F-49ED-9BD8-611B16B0FCD0}"/>
              </a:ext>
            </a:extLst>
          </p:cNvPr>
          <p:cNvPicPr>
            <a:picLocks noChangeAspect="1"/>
          </p:cNvPicPr>
          <p:nvPr/>
        </p:nvPicPr>
        <p:blipFill>
          <a:blip r:embed="rId2"/>
          <a:stretch>
            <a:fillRect/>
          </a:stretch>
        </p:blipFill>
        <p:spPr>
          <a:xfrm>
            <a:off x="7344251" y="0"/>
            <a:ext cx="4847749" cy="6858000"/>
          </a:xfrm>
          <a:prstGeom prst="rect">
            <a:avLst/>
          </a:prstGeom>
        </p:spPr>
      </p:pic>
    </p:spTree>
    <p:extLst>
      <p:ext uri="{BB962C8B-B14F-4D97-AF65-F5344CB8AC3E}">
        <p14:creationId xmlns:p14="http://schemas.microsoft.com/office/powerpoint/2010/main" val="3828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a:extLst>
              <a:ext uri="{FF2B5EF4-FFF2-40B4-BE49-F238E27FC236}">
                <a16:creationId xmlns:a16="http://schemas.microsoft.com/office/drawing/2014/main" id="{C4DC7191-D798-4371-95BE-EC54FA8940D5}"/>
              </a:ext>
            </a:extLst>
          </p:cNvPr>
          <p:cNvSpPr txBox="1"/>
          <p:nvPr/>
        </p:nvSpPr>
        <p:spPr>
          <a:xfrm>
            <a:off x="1446795" y="-40640"/>
            <a:ext cx="3927845" cy="6924973"/>
          </a:xfrm>
          <a:prstGeom prst="rect">
            <a:avLst/>
          </a:prstGeom>
          <a:solidFill>
            <a:schemeClr val="accent2">
              <a:lumMod val="40000"/>
              <a:lumOff val="60000"/>
            </a:schemeClr>
          </a:solidFill>
        </p:spPr>
        <p:txBody>
          <a:bodyPr wrap="square" rtlCol="0">
            <a:spAutoFit/>
          </a:bodyPr>
          <a:lstStyle/>
          <a:p>
            <a:r>
              <a:rPr lang="en-US" dirty="0"/>
              <a:t>LOGIC_CLASS</a:t>
            </a:r>
          </a:p>
          <a:p>
            <a:r>
              <a:rPr lang="en-US" dirty="0"/>
              <a:t>Def. run</a:t>
            </a:r>
          </a:p>
          <a:p>
            <a:r>
              <a:rPr lang="en-US" sz="1400" dirty="0"/>
              <a:t>Keeps track of states</a:t>
            </a:r>
          </a:p>
          <a:p>
            <a:r>
              <a:rPr lang="en-US" dirty="0"/>
              <a:t>Def. </a:t>
            </a:r>
            <a:r>
              <a:rPr lang="en-US" dirty="0" err="1"/>
              <a:t>get_nose</a:t>
            </a:r>
            <a:endParaRPr lang="en-US" dirty="0"/>
          </a:p>
          <a:p>
            <a:r>
              <a:rPr lang="en-US" sz="1400" dirty="0"/>
              <a:t>Initializes OpenCV</a:t>
            </a:r>
          </a:p>
          <a:p>
            <a:r>
              <a:rPr lang="en-US" sz="1400" dirty="0" err="1"/>
              <a:t>Player.move</a:t>
            </a:r>
            <a:endParaRPr lang="en-US" sz="1400" dirty="0"/>
          </a:p>
          <a:p>
            <a:r>
              <a:rPr lang="en-US" dirty="0"/>
              <a:t>Def. load</a:t>
            </a:r>
          </a:p>
          <a:p>
            <a:r>
              <a:rPr lang="en-US" sz="1400" dirty="0"/>
              <a:t>Loads background</a:t>
            </a:r>
          </a:p>
          <a:p>
            <a:r>
              <a:rPr lang="en-US" sz="1400" dirty="0"/>
              <a:t>Loads maze</a:t>
            </a:r>
          </a:p>
          <a:p>
            <a:pPr marL="285753" indent="-285753">
              <a:buFontTx/>
              <a:buChar char="-"/>
            </a:pPr>
            <a:r>
              <a:rPr lang="en-US" dirty="0"/>
              <a:t>Intro function –</a:t>
            </a:r>
          </a:p>
          <a:p>
            <a:r>
              <a:rPr lang="en-US" dirty="0"/>
              <a:t>Def. events</a:t>
            </a:r>
          </a:p>
          <a:p>
            <a:r>
              <a:rPr lang="en-US" sz="1400" dirty="0"/>
              <a:t>Space -&gt; state = playing</a:t>
            </a:r>
          </a:p>
          <a:p>
            <a:r>
              <a:rPr lang="en-US" dirty="0"/>
              <a:t>Def. update</a:t>
            </a:r>
          </a:p>
          <a:p>
            <a:r>
              <a:rPr lang="en-US" dirty="0"/>
              <a:t>Def. draw</a:t>
            </a:r>
          </a:p>
          <a:p>
            <a:pPr marL="285753" indent="-285753">
              <a:buFontTx/>
              <a:buChar char="-"/>
            </a:pPr>
            <a:r>
              <a:rPr lang="en-US" dirty="0"/>
              <a:t>Player function –</a:t>
            </a:r>
          </a:p>
          <a:p>
            <a:r>
              <a:rPr lang="en-US" dirty="0"/>
              <a:t>Def. events</a:t>
            </a:r>
          </a:p>
          <a:p>
            <a:r>
              <a:rPr lang="en-US" sz="1400" dirty="0" err="1"/>
              <a:t>Callcv</a:t>
            </a:r>
            <a:r>
              <a:rPr lang="en-US" sz="1400" dirty="0"/>
              <a:t> </a:t>
            </a:r>
          </a:p>
          <a:p>
            <a:r>
              <a:rPr lang="en-US" sz="1400" dirty="0"/>
              <a:t>Navigation player</a:t>
            </a:r>
          </a:p>
          <a:p>
            <a:r>
              <a:rPr lang="en-US" dirty="0"/>
              <a:t>Def. update</a:t>
            </a:r>
          </a:p>
          <a:p>
            <a:r>
              <a:rPr lang="en-US" sz="1400" dirty="0" err="1"/>
              <a:t>Player.update</a:t>
            </a:r>
            <a:endParaRPr lang="en-US" sz="1400" dirty="0"/>
          </a:p>
          <a:p>
            <a:r>
              <a:rPr lang="en-US" sz="1400" dirty="0" err="1"/>
              <a:t>Enemies.update</a:t>
            </a:r>
            <a:endParaRPr lang="en-US" sz="1400" dirty="0"/>
          </a:p>
          <a:p>
            <a:r>
              <a:rPr lang="en-US" sz="1400" dirty="0" err="1"/>
              <a:t>Lives.update</a:t>
            </a:r>
            <a:r>
              <a:rPr lang="en-US" sz="1400" dirty="0"/>
              <a:t> -&gt; if lives = 0 then state = game over</a:t>
            </a:r>
          </a:p>
          <a:p>
            <a:r>
              <a:rPr lang="en-US" dirty="0"/>
              <a:t>Def. draw</a:t>
            </a:r>
          </a:p>
          <a:p>
            <a:r>
              <a:rPr lang="en-US" sz="1400" dirty="0" err="1"/>
              <a:t>Foods.draw</a:t>
            </a:r>
            <a:endParaRPr lang="en-US" sz="1400" dirty="0"/>
          </a:p>
          <a:p>
            <a:r>
              <a:rPr lang="en-US" sz="1400" dirty="0" err="1"/>
              <a:t>Text.draw</a:t>
            </a:r>
            <a:endParaRPr lang="en-US" sz="1400" dirty="0"/>
          </a:p>
          <a:p>
            <a:r>
              <a:rPr lang="en-US" sz="1400" dirty="0" err="1"/>
              <a:t>Enemies.draw</a:t>
            </a:r>
            <a:endParaRPr lang="en-US" b="1" dirty="0"/>
          </a:p>
          <a:p>
            <a:r>
              <a:rPr lang="en-US" dirty="0"/>
              <a:t>Def. </a:t>
            </a:r>
            <a:r>
              <a:rPr lang="en-US" dirty="0" err="1"/>
              <a:t>draw_foods</a:t>
            </a:r>
            <a:endParaRPr lang="en-US" dirty="0"/>
          </a:p>
        </p:txBody>
      </p:sp>
      <p:sp>
        <p:nvSpPr>
          <p:cNvPr id="6" name="Tekstvak 5">
            <a:extLst>
              <a:ext uri="{FF2B5EF4-FFF2-40B4-BE49-F238E27FC236}">
                <a16:creationId xmlns:a16="http://schemas.microsoft.com/office/drawing/2014/main" id="{01E8F02A-28F5-48AD-8360-83DB8CDFEDDC}"/>
              </a:ext>
            </a:extLst>
          </p:cNvPr>
          <p:cNvSpPr txBox="1"/>
          <p:nvPr/>
        </p:nvSpPr>
        <p:spPr>
          <a:xfrm>
            <a:off x="3390530" y="0"/>
            <a:ext cx="2807070" cy="1969770"/>
          </a:xfrm>
          <a:prstGeom prst="rect">
            <a:avLst/>
          </a:prstGeom>
          <a:solidFill>
            <a:schemeClr val="accent2">
              <a:lumMod val="40000"/>
              <a:lumOff val="60000"/>
            </a:schemeClr>
          </a:solidFill>
        </p:spPr>
        <p:txBody>
          <a:bodyPr wrap="square" rtlCol="0">
            <a:spAutoFit/>
          </a:bodyPr>
          <a:lstStyle/>
          <a:p>
            <a:pPr marL="285753" indent="-285753">
              <a:buFontTx/>
              <a:buChar char="-"/>
            </a:pPr>
            <a:r>
              <a:rPr lang="en-US" dirty="0"/>
              <a:t>Game over function –</a:t>
            </a:r>
          </a:p>
          <a:p>
            <a:r>
              <a:rPr lang="en-US" dirty="0"/>
              <a:t>Def. events</a:t>
            </a:r>
          </a:p>
          <a:p>
            <a:r>
              <a:rPr lang="en-US" sz="1400" dirty="0"/>
              <a:t>reset</a:t>
            </a:r>
          </a:p>
          <a:p>
            <a:r>
              <a:rPr lang="en-US" dirty="0"/>
              <a:t>Def. update</a:t>
            </a:r>
          </a:p>
          <a:p>
            <a:r>
              <a:rPr lang="en-US" dirty="0"/>
              <a:t>Def. draw</a:t>
            </a:r>
          </a:p>
          <a:p>
            <a:r>
              <a:rPr lang="en-US" sz="1400" dirty="0" err="1"/>
              <a:t>Text.draw</a:t>
            </a:r>
            <a:endParaRPr lang="en-US" sz="1400" dirty="0"/>
          </a:p>
          <a:p>
            <a:endParaRPr lang="en-US" dirty="0"/>
          </a:p>
        </p:txBody>
      </p:sp>
      <p:sp>
        <p:nvSpPr>
          <p:cNvPr id="7" name="Tekstvak 6">
            <a:extLst>
              <a:ext uri="{FF2B5EF4-FFF2-40B4-BE49-F238E27FC236}">
                <a16:creationId xmlns:a16="http://schemas.microsoft.com/office/drawing/2014/main" id="{788A6701-A3CA-4D21-AA2B-906DB806364E}"/>
              </a:ext>
            </a:extLst>
          </p:cNvPr>
          <p:cNvSpPr txBox="1"/>
          <p:nvPr/>
        </p:nvSpPr>
        <p:spPr>
          <a:xfrm>
            <a:off x="7299140" y="1904730"/>
            <a:ext cx="2672080" cy="923330"/>
          </a:xfrm>
          <a:prstGeom prst="rect">
            <a:avLst/>
          </a:prstGeom>
          <a:solidFill>
            <a:schemeClr val="accent1">
              <a:lumMod val="40000"/>
              <a:lumOff val="60000"/>
            </a:schemeClr>
          </a:solidFill>
        </p:spPr>
        <p:txBody>
          <a:bodyPr wrap="square" rtlCol="0">
            <a:spAutoFit/>
          </a:bodyPr>
          <a:lstStyle/>
          <a:p>
            <a:r>
              <a:rPr lang="en-US" dirty="0"/>
              <a:t>DETECTION_CLASS</a:t>
            </a:r>
          </a:p>
          <a:p>
            <a:r>
              <a:rPr lang="en-US" dirty="0"/>
              <a:t>Def. </a:t>
            </a:r>
            <a:r>
              <a:rPr lang="en-US" dirty="0" err="1"/>
              <a:t>detect_nose</a:t>
            </a:r>
            <a:endParaRPr lang="en-US" dirty="0"/>
          </a:p>
          <a:p>
            <a:r>
              <a:rPr lang="en-US" dirty="0"/>
              <a:t>Def. </a:t>
            </a:r>
            <a:r>
              <a:rPr lang="en-US" dirty="0" err="1"/>
              <a:t>keyboard_events</a:t>
            </a:r>
            <a:endParaRPr lang="en-US" dirty="0"/>
          </a:p>
        </p:txBody>
      </p:sp>
      <p:sp>
        <p:nvSpPr>
          <p:cNvPr id="20" name="Tekstvak 19">
            <a:extLst>
              <a:ext uri="{FF2B5EF4-FFF2-40B4-BE49-F238E27FC236}">
                <a16:creationId xmlns:a16="http://schemas.microsoft.com/office/drawing/2014/main" id="{10399FC3-6BF0-49BB-B0DD-59D93F60EF50}"/>
              </a:ext>
            </a:extLst>
          </p:cNvPr>
          <p:cNvSpPr txBox="1"/>
          <p:nvPr/>
        </p:nvSpPr>
        <p:spPr>
          <a:xfrm>
            <a:off x="7299139" y="3199040"/>
            <a:ext cx="2672080" cy="1200329"/>
          </a:xfrm>
          <a:prstGeom prst="rect">
            <a:avLst/>
          </a:prstGeom>
          <a:solidFill>
            <a:schemeClr val="accent6">
              <a:lumMod val="40000"/>
              <a:lumOff val="60000"/>
            </a:schemeClr>
          </a:solidFill>
        </p:spPr>
        <p:txBody>
          <a:bodyPr wrap="square" rtlCol="0">
            <a:spAutoFit/>
          </a:bodyPr>
          <a:lstStyle/>
          <a:p>
            <a:r>
              <a:rPr lang="en-US" dirty="0"/>
              <a:t>PLAYER_CLASS</a:t>
            </a:r>
          </a:p>
          <a:p>
            <a:r>
              <a:rPr lang="en-US" dirty="0"/>
              <a:t>Def. update</a:t>
            </a:r>
          </a:p>
          <a:p>
            <a:r>
              <a:rPr lang="en-US" dirty="0"/>
              <a:t>Def. draw</a:t>
            </a:r>
          </a:p>
          <a:p>
            <a:endParaRPr lang="en-US" dirty="0"/>
          </a:p>
        </p:txBody>
      </p:sp>
      <p:sp>
        <p:nvSpPr>
          <p:cNvPr id="21" name="Tekstvak 20">
            <a:extLst>
              <a:ext uri="{FF2B5EF4-FFF2-40B4-BE49-F238E27FC236}">
                <a16:creationId xmlns:a16="http://schemas.microsoft.com/office/drawing/2014/main" id="{9AF642F1-3D27-41C3-8665-90F0E113132A}"/>
              </a:ext>
            </a:extLst>
          </p:cNvPr>
          <p:cNvSpPr txBox="1"/>
          <p:nvPr/>
        </p:nvSpPr>
        <p:spPr>
          <a:xfrm>
            <a:off x="7299139" y="4770349"/>
            <a:ext cx="2622366" cy="1692771"/>
          </a:xfrm>
          <a:prstGeom prst="rect">
            <a:avLst/>
          </a:prstGeom>
          <a:solidFill>
            <a:schemeClr val="accent4">
              <a:lumMod val="40000"/>
              <a:lumOff val="60000"/>
            </a:schemeClr>
          </a:solidFill>
        </p:spPr>
        <p:txBody>
          <a:bodyPr wrap="square" rtlCol="0">
            <a:spAutoFit/>
          </a:bodyPr>
          <a:lstStyle/>
          <a:p>
            <a:r>
              <a:rPr lang="en-US" dirty="0"/>
              <a:t>ENEMY_CLASS</a:t>
            </a:r>
          </a:p>
          <a:p>
            <a:r>
              <a:rPr lang="en-US" dirty="0"/>
              <a:t>Def. update</a:t>
            </a:r>
          </a:p>
          <a:p>
            <a:r>
              <a:rPr lang="en-US" sz="1400" dirty="0"/>
              <a:t>Use Greedy search to find target</a:t>
            </a:r>
          </a:p>
          <a:p>
            <a:r>
              <a:rPr lang="en-US" dirty="0"/>
              <a:t>Def. draw</a:t>
            </a:r>
          </a:p>
          <a:p>
            <a:endParaRPr lang="en-US" dirty="0"/>
          </a:p>
          <a:p>
            <a:endParaRPr lang="en-US" dirty="0"/>
          </a:p>
        </p:txBody>
      </p:sp>
      <p:cxnSp>
        <p:nvCxnSpPr>
          <p:cNvPr id="29" name="Verbindingslijn: gebogen 28">
            <a:extLst>
              <a:ext uri="{FF2B5EF4-FFF2-40B4-BE49-F238E27FC236}">
                <a16:creationId xmlns:a16="http://schemas.microsoft.com/office/drawing/2014/main" id="{DCD6C80E-DC3D-4B75-A0C4-D23772773611}"/>
              </a:ext>
            </a:extLst>
          </p:cNvPr>
          <p:cNvCxnSpPr>
            <a:cxnSpLocks/>
            <a:stCxn id="7" idx="1"/>
          </p:cNvCxnSpPr>
          <p:nvPr/>
        </p:nvCxnSpPr>
        <p:spPr>
          <a:xfrm rot="10800000">
            <a:off x="2651762" y="984885"/>
            <a:ext cx="4647378" cy="13815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Rechte verbindingslijn met pijl 34">
            <a:extLst>
              <a:ext uri="{FF2B5EF4-FFF2-40B4-BE49-F238E27FC236}">
                <a16:creationId xmlns:a16="http://schemas.microsoft.com/office/drawing/2014/main" id="{5E937E1A-18C6-49AE-98EC-C698898C537A}"/>
              </a:ext>
            </a:extLst>
          </p:cNvPr>
          <p:cNvCxnSpPr/>
          <p:nvPr/>
        </p:nvCxnSpPr>
        <p:spPr>
          <a:xfrm flipV="1">
            <a:off x="1219200" y="984884"/>
            <a:ext cx="0" cy="297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Rechte verbindingslijn met pijl 35">
            <a:extLst>
              <a:ext uri="{FF2B5EF4-FFF2-40B4-BE49-F238E27FC236}">
                <a16:creationId xmlns:a16="http://schemas.microsoft.com/office/drawing/2014/main" id="{A2C12F98-877C-4436-BC66-B04484B3D72A}"/>
              </a:ext>
            </a:extLst>
          </p:cNvPr>
          <p:cNvCxnSpPr>
            <a:cxnSpLocks/>
          </p:cNvCxnSpPr>
          <p:nvPr/>
        </p:nvCxnSpPr>
        <p:spPr>
          <a:xfrm>
            <a:off x="1371600" y="5616734"/>
            <a:ext cx="0" cy="84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Verbindingslijn: gebogen 38">
            <a:extLst>
              <a:ext uri="{FF2B5EF4-FFF2-40B4-BE49-F238E27FC236}">
                <a16:creationId xmlns:a16="http://schemas.microsoft.com/office/drawing/2014/main" id="{26C938F5-26C4-442F-B1D9-9333AE074970}"/>
              </a:ext>
            </a:extLst>
          </p:cNvPr>
          <p:cNvCxnSpPr>
            <a:cxnSpLocks/>
          </p:cNvCxnSpPr>
          <p:nvPr/>
        </p:nvCxnSpPr>
        <p:spPr>
          <a:xfrm rot="10800000" flipV="1">
            <a:off x="2651763" y="3606803"/>
            <a:ext cx="4572000" cy="10667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Verbindingslijn: gebogen 41">
            <a:extLst>
              <a:ext uri="{FF2B5EF4-FFF2-40B4-BE49-F238E27FC236}">
                <a16:creationId xmlns:a16="http://schemas.microsoft.com/office/drawing/2014/main" id="{E17315D9-A3F8-4A59-BDDE-37F59D1839A5}"/>
              </a:ext>
            </a:extLst>
          </p:cNvPr>
          <p:cNvCxnSpPr>
            <a:cxnSpLocks/>
          </p:cNvCxnSpPr>
          <p:nvPr/>
        </p:nvCxnSpPr>
        <p:spPr>
          <a:xfrm rot="10800000">
            <a:off x="2809282" y="4937760"/>
            <a:ext cx="4489857" cy="3759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Verbindingslijn: gebogen 45">
            <a:extLst>
              <a:ext uri="{FF2B5EF4-FFF2-40B4-BE49-F238E27FC236}">
                <a16:creationId xmlns:a16="http://schemas.microsoft.com/office/drawing/2014/main" id="{B145DB1B-B5CF-4F96-B7B7-3DB70895D50F}"/>
              </a:ext>
            </a:extLst>
          </p:cNvPr>
          <p:cNvCxnSpPr>
            <a:cxnSpLocks/>
          </p:cNvCxnSpPr>
          <p:nvPr/>
        </p:nvCxnSpPr>
        <p:spPr>
          <a:xfrm rot="10800000" flipV="1">
            <a:off x="2424167" y="3962399"/>
            <a:ext cx="4799596" cy="2077527"/>
          </a:xfrm>
          <a:prstGeom prst="bentConnector3">
            <a:avLst>
              <a:gd name="adj1" fmla="val 97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Verbindingslijn: gebogen 49">
            <a:extLst>
              <a:ext uri="{FF2B5EF4-FFF2-40B4-BE49-F238E27FC236}">
                <a16:creationId xmlns:a16="http://schemas.microsoft.com/office/drawing/2014/main" id="{4784EA96-4BCE-42A9-911D-A55C20D35C2F}"/>
              </a:ext>
            </a:extLst>
          </p:cNvPr>
          <p:cNvCxnSpPr>
            <a:cxnSpLocks/>
          </p:cNvCxnSpPr>
          <p:nvPr/>
        </p:nvCxnSpPr>
        <p:spPr>
          <a:xfrm rot="10800000" flipV="1">
            <a:off x="2651763" y="5730239"/>
            <a:ext cx="4572001" cy="5332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kstvak 53">
            <a:extLst>
              <a:ext uri="{FF2B5EF4-FFF2-40B4-BE49-F238E27FC236}">
                <a16:creationId xmlns:a16="http://schemas.microsoft.com/office/drawing/2014/main" id="{D78C29D1-DDA5-4B34-B51F-9082749CBB6A}"/>
              </a:ext>
            </a:extLst>
          </p:cNvPr>
          <p:cNvSpPr txBox="1"/>
          <p:nvPr/>
        </p:nvSpPr>
        <p:spPr>
          <a:xfrm>
            <a:off x="7299139" y="142240"/>
            <a:ext cx="2622366" cy="646331"/>
          </a:xfrm>
          <a:prstGeom prst="rect">
            <a:avLst/>
          </a:prstGeom>
          <a:solidFill>
            <a:schemeClr val="bg1">
              <a:lumMod val="85000"/>
            </a:schemeClr>
          </a:solidFill>
        </p:spPr>
        <p:txBody>
          <a:bodyPr wrap="square" rtlCol="0">
            <a:spAutoFit/>
          </a:bodyPr>
          <a:lstStyle/>
          <a:p>
            <a:r>
              <a:rPr lang="en-US" dirty="0"/>
              <a:t>MAIN</a:t>
            </a:r>
          </a:p>
          <a:p>
            <a:r>
              <a:rPr lang="en-US" dirty="0" err="1"/>
              <a:t>Logic.run</a:t>
            </a:r>
            <a:endParaRPr lang="en-US" dirty="0"/>
          </a:p>
        </p:txBody>
      </p:sp>
      <p:cxnSp>
        <p:nvCxnSpPr>
          <p:cNvPr id="55" name="Verbindingslijn: gebogen 54">
            <a:extLst>
              <a:ext uri="{FF2B5EF4-FFF2-40B4-BE49-F238E27FC236}">
                <a16:creationId xmlns:a16="http://schemas.microsoft.com/office/drawing/2014/main" id="{E8E3B46C-2124-45F4-BD28-84F5FA1A263B}"/>
              </a:ext>
            </a:extLst>
          </p:cNvPr>
          <p:cNvCxnSpPr>
            <a:cxnSpLocks/>
            <a:stCxn id="54" idx="1"/>
          </p:cNvCxnSpPr>
          <p:nvPr/>
        </p:nvCxnSpPr>
        <p:spPr>
          <a:xfrm rot="10800000" flipV="1">
            <a:off x="2576567" y="465406"/>
            <a:ext cx="4722572" cy="622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kstvak 63">
            <a:extLst>
              <a:ext uri="{FF2B5EF4-FFF2-40B4-BE49-F238E27FC236}">
                <a16:creationId xmlns:a16="http://schemas.microsoft.com/office/drawing/2014/main" id="{8A0A3880-C9CE-462B-8E98-D2B8E5B96766}"/>
              </a:ext>
            </a:extLst>
          </p:cNvPr>
          <p:cNvSpPr txBox="1"/>
          <p:nvPr/>
        </p:nvSpPr>
        <p:spPr>
          <a:xfrm>
            <a:off x="38818" y="311880"/>
            <a:ext cx="1204777" cy="369332"/>
          </a:xfrm>
          <a:prstGeom prst="rect">
            <a:avLst/>
          </a:prstGeom>
          <a:noFill/>
        </p:spPr>
        <p:txBody>
          <a:bodyPr wrap="square" rtlCol="0">
            <a:spAutoFit/>
          </a:bodyPr>
          <a:lstStyle/>
          <a:p>
            <a:r>
              <a:rPr lang="en-US" dirty="0"/>
              <a:t>Walls.txt</a:t>
            </a:r>
          </a:p>
        </p:txBody>
      </p:sp>
      <p:cxnSp>
        <p:nvCxnSpPr>
          <p:cNvPr id="65" name="Verbindingslijn: gebogen 64">
            <a:extLst>
              <a:ext uri="{FF2B5EF4-FFF2-40B4-BE49-F238E27FC236}">
                <a16:creationId xmlns:a16="http://schemas.microsoft.com/office/drawing/2014/main" id="{69A7324E-6832-4013-BFBF-E79E29C3A225}"/>
              </a:ext>
            </a:extLst>
          </p:cNvPr>
          <p:cNvCxnSpPr>
            <a:cxnSpLocks/>
          </p:cNvCxnSpPr>
          <p:nvPr/>
        </p:nvCxnSpPr>
        <p:spPr>
          <a:xfrm rot="16200000" flipH="1">
            <a:off x="655166" y="832984"/>
            <a:ext cx="1128069" cy="455189"/>
          </a:xfrm>
          <a:prstGeom prst="bentConnector3">
            <a:avLst>
              <a:gd name="adj1" fmla="val 99580"/>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kstvak 68">
            <a:extLst>
              <a:ext uri="{FF2B5EF4-FFF2-40B4-BE49-F238E27FC236}">
                <a16:creationId xmlns:a16="http://schemas.microsoft.com/office/drawing/2014/main" id="{9C1C417A-2139-483D-B20D-9EEE3E6C80CC}"/>
              </a:ext>
            </a:extLst>
          </p:cNvPr>
          <p:cNvSpPr txBox="1"/>
          <p:nvPr/>
        </p:nvSpPr>
        <p:spPr>
          <a:xfrm>
            <a:off x="166642" y="5247402"/>
            <a:ext cx="1204777" cy="369332"/>
          </a:xfrm>
          <a:prstGeom prst="rect">
            <a:avLst/>
          </a:prstGeom>
          <a:noFill/>
        </p:spPr>
        <p:txBody>
          <a:bodyPr wrap="square" rtlCol="0">
            <a:spAutoFit/>
          </a:bodyPr>
          <a:lstStyle/>
          <a:p>
            <a:r>
              <a:rPr lang="en-US" dirty="0"/>
              <a:t>Crab.png</a:t>
            </a:r>
          </a:p>
        </p:txBody>
      </p:sp>
      <p:sp>
        <p:nvSpPr>
          <p:cNvPr id="70" name="Tekstvak 69">
            <a:extLst>
              <a:ext uri="{FF2B5EF4-FFF2-40B4-BE49-F238E27FC236}">
                <a16:creationId xmlns:a16="http://schemas.microsoft.com/office/drawing/2014/main" id="{B03F4B29-E8E1-46C2-ABE2-FA0735224AFB}"/>
              </a:ext>
            </a:extLst>
          </p:cNvPr>
          <p:cNvSpPr txBox="1"/>
          <p:nvPr/>
        </p:nvSpPr>
        <p:spPr>
          <a:xfrm>
            <a:off x="92755" y="6103947"/>
            <a:ext cx="1204777" cy="369332"/>
          </a:xfrm>
          <a:prstGeom prst="rect">
            <a:avLst/>
          </a:prstGeom>
          <a:noFill/>
        </p:spPr>
        <p:txBody>
          <a:bodyPr wrap="square" rtlCol="0">
            <a:spAutoFit/>
          </a:bodyPr>
          <a:lstStyle/>
          <a:p>
            <a:r>
              <a:rPr lang="en-US" dirty="0"/>
              <a:t>Shark.png</a:t>
            </a:r>
          </a:p>
        </p:txBody>
      </p:sp>
      <p:cxnSp>
        <p:nvCxnSpPr>
          <p:cNvPr id="71" name="Verbindingslijn: gebogen 70">
            <a:extLst>
              <a:ext uri="{FF2B5EF4-FFF2-40B4-BE49-F238E27FC236}">
                <a16:creationId xmlns:a16="http://schemas.microsoft.com/office/drawing/2014/main" id="{7B92E59D-7842-47FC-903B-4A711A7B75AF}"/>
              </a:ext>
            </a:extLst>
          </p:cNvPr>
          <p:cNvCxnSpPr>
            <a:cxnSpLocks/>
            <a:stCxn id="69" idx="2"/>
          </p:cNvCxnSpPr>
          <p:nvPr/>
        </p:nvCxnSpPr>
        <p:spPr>
          <a:xfrm rot="16200000" flipH="1">
            <a:off x="871657" y="5514107"/>
            <a:ext cx="389928" cy="5951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Verbindingslijn: gebogen 72">
            <a:extLst>
              <a:ext uri="{FF2B5EF4-FFF2-40B4-BE49-F238E27FC236}">
                <a16:creationId xmlns:a16="http://schemas.microsoft.com/office/drawing/2014/main" id="{A34115C5-68D8-4743-A3B1-A28C70D9D3B5}"/>
              </a:ext>
            </a:extLst>
          </p:cNvPr>
          <p:cNvCxnSpPr>
            <a:cxnSpLocks/>
          </p:cNvCxnSpPr>
          <p:nvPr/>
        </p:nvCxnSpPr>
        <p:spPr>
          <a:xfrm flipV="1">
            <a:off x="487680" y="6103947"/>
            <a:ext cx="883739" cy="1595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kstvak 7">
            <a:extLst>
              <a:ext uri="{FF2B5EF4-FFF2-40B4-BE49-F238E27FC236}">
                <a16:creationId xmlns:a16="http://schemas.microsoft.com/office/drawing/2014/main" id="{4B1DC220-D8BE-47AD-B8C2-77F1592689C8}"/>
              </a:ext>
            </a:extLst>
          </p:cNvPr>
          <p:cNvSpPr txBox="1"/>
          <p:nvPr/>
        </p:nvSpPr>
        <p:spPr>
          <a:xfrm>
            <a:off x="7299139" y="957630"/>
            <a:ext cx="2622366" cy="369332"/>
          </a:xfrm>
          <a:prstGeom prst="rect">
            <a:avLst/>
          </a:prstGeom>
          <a:solidFill>
            <a:srgbClr val="FFCCFF"/>
          </a:solidFill>
        </p:spPr>
        <p:txBody>
          <a:bodyPr wrap="square" rtlCol="0">
            <a:spAutoFit/>
          </a:bodyPr>
          <a:lstStyle/>
          <a:p>
            <a:r>
              <a:rPr lang="en-US" dirty="0"/>
              <a:t>GRID_ELEMENT</a:t>
            </a:r>
          </a:p>
        </p:txBody>
      </p:sp>
      <p:cxnSp>
        <p:nvCxnSpPr>
          <p:cNvPr id="26" name="Verbindingslijn: gebogen 25">
            <a:extLst>
              <a:ext uri="{FF2B5EF4-FFF2-40B4-BE49-F238E27FC236}">
                <a16:creationId xmlns:a16="http://schemas.microsoft.com/office/drawing/2014/main" id="{490765E9-6681-4BB7-86E3-10E961128663}"/>
              </a:ext>
            </a:extLst>
          </p:cNvPr>
          <p:cNvCxnSpPr>
            <a:cxnSpLocks/>
            <a:stCxn id="8" idx="3"/>
            <a:endCxn id="21" idx="3"/>
          </p:cNvCxnSpPr>
          <p:nvPr/>
        </p:nvCxnSpPr>
        <p:spPr>
          <a:xfrm>
            <a:off x="9921505" y="1142296"/>
            <a:ext cx="12700" cy="4474439"/>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00940"/>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TotalTime>
  <Words>325</Words>
  <Application>Microsoft Office PowerPoint</Application>
  <PresentationFormat>Breedbeeld</PresentationFormat>
  <Paragraphs>52</Paragraphs>
  <Slides>2</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vt:i4>
      </vt:variant>
    </vt:vector>
  </HeadingPairs>
  <TitlesOfParts>
    <vt:vector size="6" baseType="lpstr">
      <vt:lpstr>Arial</vt:lpstr>
      <vt:lpstr>Calibri</vt:lpstr>
      <vt:lpstr>Calibri Light</vt:lpstr>
      <vt:lpstr>Kantoorthema</vt:lpstr>
      <vt:lpstr>How it works</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Feber, N.H. de (Noor, Student B-CREA)</dc:creator>
  <cp:lastModifiedBy>Feber, N.H. de (Noor, Student B-CREA)</cp:lastModifiedBy>
  <cp:revision>9</cp:revision>
  <dcterms:created xsi:type="dcterms:W3CDTF">2021-01-19T21:54:46Z</dcterms:created>
  <dcterms:modified xsi:type="dcterms:W3CDTF">2021-01-27T19:20:29Z</dcterms:modified>
</cp:coreProperties>
</file>