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1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2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5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5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4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75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3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4D34-75C1-4C77-ACF1-FD3D7EDD205A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D60D-DD75-478F-91CB-3ED8A34DA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9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0F001-F2B0-4C8F-A699-5349A94670F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1524000" y="536437"/>
            <a:ext cx="9144000" cy="1274608"/>
          </a:xfrm>
        </p:spPr>
        <p:txBody>
          <a:bodyPr>
            <a:noAutofit/>
          </a:bodyPr>
          <a:lstStyle/>
          <a:p>
            <a:r>
              <a:rPr lang="fr-FR" sz="8800" dirty="0">
                <a:latin typeface="Franklin Gothic Medium" panose="020B0603020102020204" pitchFamily="34" charset="0"/>
              </a:rPr>
              <a:t>John </a:t>
            </a:r>
            <a:r>
              <a:rPr lang="fr-FR" sz="8800" dirty="0" err="1">
                <a:latin typeface="Franklin Gothic Medium" panose="020B0603020102020204" pitchFamily="34" charset="0"/>
              </a:rPr>
              <a:t>Carmack</a:t>
            </a:r>
            <a:endParaRPr lang="fr-FR" sz="8800" dirty="0">
              <a:latin typeface="Franklin Gothic Medium" panose="020B06030201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15F5AE-0015-483F-85CF-AD54DFD9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" y="2420874"/>
            <a:ext cx="4341495" cy="3473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560C1B-B607-4288-9088-F488DAA22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0" y="2420873"/>
            <a:ext cx="5236927" cy="34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Racine carré inverse rapide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BED4C84-C168-42F1-9503-EE6196ED28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6700" y="1892300"/>
            <a:ext cx="108775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float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q_rsqrt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(float number)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long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float x2,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const float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threehalfs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= 1.5F;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x2 = number * 0.5F;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y =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= * ( long * ) &amp;y;                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// evil floating point bit level hacking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= 0x5f3759df – (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&gt;&gt; 1);         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// what the fuck?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y = * ( float * ) &amp;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y = y * ( </a:t>
            </a:r>
            <a:r>
              <a:rPr lang="en-US" sz="1600" dirty="0" err="1">
                <a:latin typeface="Lucida Console" panose="020B0609040504020204" pitchFamily="49" charset="0"/>
                <a:ea typeface="Verdana" panose="020B0604030504040204" pitchFamily="34" charset="0"/>
              </a:rPr>
              <a:t>threehalfs</a:t>
            </a: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– ( x2 * y * y ) );   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// 1st iteration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// y = y * ( </a:t>
            </a:r>
            <a:r>
              <a:rPr lang="en-US" sz="1600" i="1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threehalfs</a:t>
            </a:r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  <a:ea typeface="Verdana" panose="020B0604030504040204" pitchFamily="34" charset="0"/>
              </a:rPr>
              <a:t> – ( x2 * y * y ) );  // 2nd iteration, this can be removed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i="1" dirty="0">
              <a:latin typeface="Lucida Console" panose="020B0609040504020204" pitchFamily="49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    return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  <a:ea typeface="Verdana" panose="020B0604030504040204" pitchFamily="34" charset="0"/>
              </a:rPr>
              <a:t>}</a:t>
            </a:r>
            <a:endParaRPr lang="fr-FR" sz="1600" dirty="0">
              <a:latin typeface="Lucida Console" panose="020B060904050402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8EB0BC-6385-4E1F-91F7-43002FC89ACD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latin typeface="Franklin Gothic Medium" panose="020B0603020102020204" pitchFamily="34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latin typeface="Franklin Gothic Medium" panose="020B0603020102020204" pitchFamily="34" charset="0"/>
              </a:rPr>
              <a:t>Chronologie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latin typeface="Franklin Gothic Medium" panose="020B0603020102020204" pitchFamily="34" charset="0"/>
              </a:rPr>
              <a:t>Travail chez Id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latin typeface="Franklin Gothic Medium" panose="020B0603020102020204" pitchFamily="34" charset="0"/>
              </a:rPr>
              <a:t>Exemple de code (racine carré inverse rapide)</a:t>
            </a:r>
          </a:p>
        </p:txBody>
      </p:sp>
    </p:spTree>
    <p:extLst>
      <p:ext uri="{BB962C8B-B14F-4D97-AF65-F5344CB8AC3E}">
        <p14:creationId xmlns:p14="http://schemas.microsoft.com/office/powerpoint/2010/main" val="6647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8EB0BC-6385-4E1F-91F7-43002FC89ACD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6876495" cy="4351338"/>
          </a:xfrm>
        </p:spPr>
        <p:txBody>
          <a:bodyPr>
            <a:normAutofit/>
          </a:bodyPr>
          <a:lstStyle/>
          <a:p>
            <a:r>
              <a:rPr lang="fr-FR" dirty="0">
                <a:latin typeface="Franklin Gothic Medium" panose="020B0603020102020204" pitchFamily="34" charset="0"/>
              </a:rPr>
              <a:t>Programmeur, ingénieur en informatique, développeur de jeux vidéos</a:t>
            </a:r>
          </a:p>
          <a:p>
            <a:r>
              <a:rPr lang="fr-FR" dirty="0">
                <a:latin typeface="Franklin Gothic Medium" panose="020B0603020102020204" pitchFamily="34" charset="0"/>
              </a:rPr>
              <a:t>Cofondateur de la société Id Software</a:t>
            </a:r>
          </a:p>
          <a:p>
            <a:r>
              <a:rPr lang="fr-FR" dirty="0">
                <a:latin typeface="Franklin Gothic Medium" panose="020B0603020102020204" pitchFamily="34" charset="0"/>
              </a:rPr>
              <a:t>Connu pour ses innovations techniques dans le domaine des graphismes 3D sur ordinateur</a:t>
            </a:r>
          </a:p>
          <a:p>
            <a:r>
              <a:rPr lang="fr-FR" dirty="0">
                <a:latin typeface="Franklin Gothic Medium" panose="020B0603020102020204" pitchFamily="34" charset="0"/>
              </a:rPr>
              <a:t>A notamment travaillé sur </a:t>
            </a:r>
            <a:r>
              <a:rPr lang="fr-FR" dirty="0" err="1">
                <a:latin typeface="Franklin Gothic Medium" panose="020B0603020102020204" pitchFamily="34" charset="0"/>
              </a:rPr>
              <a:t>Wolfenstein</a:t>
            </a:r>
            <a:r>
              <a:rPr lang="fr-FR" dirty="0">
                <a:latin typeface="Franklin Gothic Medium" panose="020B0603020102020204" pitchFamily="34" charset="0"/>
              </a:rPr>
              <a:t>, DOOM et </a:t>
            </a:r>
            <a:r>
              <a:rPr lang="fr-FR" dirty="0" err="1">
                <a:latin typeface="Franklin Gothic Medium" panose="020B0603020102020204" pitchFamily="34" charset="0"/>
              </a:rPr>
              <a:t>Quake</a:t>
            </a:r>
            <a:endParaRPr lang="fr-FR" dirty="0">
              <a:latin typeface="Franklin Gothic Medium" panose="020B06030201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32887A-FD00-4F45-BF71-CC68493A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03" y="1299083"/>
            <a:ext cx="3366697" cy="42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Chronologie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1BF216F-28F2-4CC7-A433-4E76C2A46A97}"/>
              </a:ext>
            </a:extLst>
          </p:cNvPr>
          <p:cNvCxnSpPr/>
          <p:nvPr/>
        </p:nvCxnSpPr>
        <p:spPr>
          <a:xfrm>
            <a:off x="949910" y="2494625"/>
            <a:ext cx="10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F84AFEE-2FFA-49CA-82EA-0BA2202B4821}"/>
              </a:ext>
            </a:extLst>
          </p:cNvPr>
          <p:cNvCxnSpPr/>
          <p:nvPr/>
        </p:nvCxnSpPr>
        <p:spPr>
          <a:xfrm>
            <a:off x="1233995" y="2530137"/>
            <a:ext cx="0" cy="1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5815A9F-8BE6-4A16-9601-92A6FA8F9D2E}"/>
              </a:ext>
            </a:extLst>
          </p:cNvPr>
          <p:cNvSpPr txBox="1"/>
          <p:nvPr/>
        </p:nvSpPr>
        <p:spPr>
          <a:xfrm>
            <a:off x="681359" y="2742281"/>
            <a:ext cx="11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anklin Gothic Medium" panose="020B0603020102020204" pitchFamily="34" charset="0"/>
              </a:rPr>
              <a:t>1970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EA38AC-BDA6-4EAB-965D-382EC9CDCADA}"/>
              </a:ext>
            </a:extLst>
          </p:cNvPr>
          <p:cNvSpPr txBox="1"/>
          <p:nvPr/>
        </p:nvSpPr>
        <p:spPr>
          <a:xfrm>
            <a:off x="6013891" y="2672070"/>
            <a:ext cx="11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anklin Gothic Medium" panose="020B0603020102020204" pitchFamily="34" charset="0"/>
              </a:rPr>
              <a:t>2000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F0C7FF5-35CC-4E6B-8C5B-DDD26D4A98B7}"/>
              </a:ext>
            </a:extLst>
          </p:cNvPr>
          <p:cNvCxnSpPr/>
          <p:nvPr/>
        </p:nvCxnSpPr>
        <p:spPr>
          <a:xfrm>
            <a:off x="3011013" y="2517789"/>
            <a:ext cx="0" cy="1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AB8267A-E22D-475B-8BDC-7FFC33803B2E}"/>
              </a:ext>
            </a:extLst>
          </p:cNvPr>
          <p:cNvCxnSpPr/>
          <p:nvPr/>
        </p:nvCxnSpPr>
        <p:spPr>
          <a:xfrm>
            <a:off x="4789509" y="2511615"/>
            <a:ext cx="0" cy="1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293915C-F214-4723-AECC-8E1F42B11A77}"/>
              </a:ext>
            </a:extLst>
          </p:cNvPr>
          <p:cNvCxnSpPr/>
          <p:nvPr/>
        </p:nvCxnSpPr>
        <p:spPr>
          <a:xfrm>
            <a:off x="6566527" y="2499267"/>
            <a:ext cx="0" cy="1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7E82B8D-7AB8-4F3B-B2D7-1EFD2DB04648}"/>
              </a:ext>
            </a:extLst>
          </p:cNvPr>
          <p:cNvCxnSpPr/>
          <p:nvPr/>
        </p:nvCxnSpPr>
        <p:spPr>
          <a:xfrm>
            <a:off x="8353901" y="2511615"/>
            <a:ext cx="0" cy="1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1CEA341-03A0-488A-8DC1-0F7EEAAC6F5A}"/>
              </a:ext>
            </a:extLst>
          </p:cNvPr>
          <p:cNvCxnSpPr/>
          <p:nvPr/>
        </p:nvCxnSpPr>
        <p:spPr>
          <a:xfrm>
            <a:off x="10130919" y="2499267"/>
            <a:ext cx="0" cy="1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2A0E51D-B457-4CBD-B866-2E75D3DA3189}"/>
              </a:ext>
            </a:extLst>
          </p:cNvPr>
          <p:cNvSpPr txBox="1"/>
          <p:nvPr/>
        </p:nvSpPr>
        <p:spPr>
          <a:xfrm>
            <a:off x="7801265" y="2672070"/>
            <a:ext cx="11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anklin Gothic Medium" panose="020B0603020102020204" pitchFamily="34" charset="0"/>
              </a:rPr>
              <a:t>2010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8B72FA9-0A4E-4AAC-BAFB-D126659496A7}"/>
              </a:ext>
            </a:extLst>
          </p:cNvPr>
          <p:cNvSpPr txBox="1"/>
          <p:nvPr/>
        </p:nvSpPr>
        <p:spPr>
          <a:xfrm>
            <a:off x="9578283" y="2657986"/>
            <a:ext cx="11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anklin Gothic Medium" panose="020B0603020102020204" pitchFamily="34" charset="0"/>
              </a:rPr>
              <a:t>2020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52D95CF-C045-4743-A784-79B902231BB2}"/>
              </a:ext>
            </a:extLst>
          </p:cNvPr>
          <p:cNvSpPr txBox="1"/>
          <p:nvPr/>
        </p:nvSpPr>
        <p:spPr>
          <a:xfrm>
            <a:off x="4241312" y="2708604"/>
            <a:ext cx="11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anklin Gothic Medium" panose="020B0603020102020204" pitchFamily="34" charset="0"/>
              </a:rPr>
              <a:t>1990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774A5AF-D35E-4BA0-97E4-D2E8DDAC92E1}"/>
              </a:ext>
            </a:extLst>
          </p:cNvPr>
          <p:cNvSpPr txBox="1"/>
          <p:nvPr/>
        </p:nvSpPr>
        <p:spPr>
          <a:xfrm>
            <a:off x="2453938" y="2704969"/>
            <a:ext cx="110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anklin Gothic Medium" panose="020B0603020102020204" pitchFamily="34" charset="0"/>
              </a:rPr>
              <a:t>1980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BA7ED49-B4D9-4304-A08C-788C606E1816}"/>
              </a:ext>
            </a:extLst>
          </p:cNvPr>
          <p:cNvCxnSpPr/>
          <p:nvPr/>
        </p:nvCxnSpPr>
        <p:spPr>
          <a:xfrm flipV="1">
            <a:off x="1233995" y="3265501"/>
            <a:ext cx="0" cy="8766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space réservé du contenu 2">
            <a:extLst>
              <a:ext uri="{FF2B5EF4-FFF2-40B4-BE49-F238E27FC236}">
                <a16:creationId xmlns:a16="http://schemas.microsoft.com/office/drawing/2014/main" id="{B255AD4B-FC17-437C-8BCA-D7E807A3162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791803" y="4359795"/>
            <a:ext cx="10515600" cy="180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1970 : Naissance</a:t>
            </a:r>
          </a:p>
        </p:txBody>
      </p:sp>
      <p:sp>
        <p:nvSpPr>
          <p:cNvPr id="140" name="Espace réservé du contenu 2">
            <a:extLst>
              <a:ext uri="{FF2B5EF4-FFF2-40B4-BE49-F238E27FC236}">
                <a16:creationId xmlns:a16="http://schemas.microsoft.com/office/drawing/2014/main" id="{B0CF152C-5977-4155-9A52-D6FF86501954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1984 : Arrestation et mise en établissement pénitentiaire</a:t>
            </a:r>
          </a:p>
        </p:txBody>
      </p:sp>
      <p:sp>
        <p:nvSpPr>
          <p:cNvPr id="141" name="Espace réservé du contenu 2">
            <a:extLst>
              <a:ext uri="{FF2B5EF4-FFF2-40B4-BE49-F238E27FC236}">
                <a16:creationId xmlns:a16="http://schemas.microsoft.com/office/drawing/2014/main" id="{3ABE0324-03E0-4B52-B024-A0C7E52506B9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1990 : Employé chez </a:t>
            </a:r>
            <a:r>
              <a:rPr lang="fr-FR" sz="3600" dirty="0" err="1">
                <a:latin typeface="Franklin Gothic Medium" panose="020B0603020102020204" pitchFamily="34" charset="0"/>
              </a:rPr>
              <a:t>Softdisk</a:t>
            </a:r>
            <a:endParaRPr lang="fr-FR" sz="3600" dirty="0">
              <a:latin typeface="Franklin Gothic Medium" panose="020B0603020102020204" pitchFamily="34" charset="0"/>
            </a:endParaRPr>
          </a:p>
        </p:txBody>
      </p:sp>
      <p:sp>
        <p:nvSpPr>
          <p:cNvPr id="142" name="Espace réservé du contenu 2">
            <a:extLst>
              <a:ext uri="{FF2B5EF4-FFF2-40B4-BE49-F238E27FC236}">
                <a16:creationId xmlns:a16="http://schemas.microsoft.com/office/drawing/2014/main" id="{FFC7E3F5-369F-4D65-8D27-081CA02E30B6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1991 : Co-</a:t>
            </a:r>
            <a:r>
              <a:rPr lang="fr-FR" sz="3600" dirty="0" err="1">
                <a:latin typeface="Franklin Gothic Medium" panose="020B0603020102020204" pitchFamily="34" charset="0"/>
              </a:rPr>
              <a:t>foncation</a:t>
            </a:r>
            <a:r>
              <a:rPr lang="fr-FR" sz="3600" dirty="0">
                <a:latin typeface="Franklin Gothic Medium" panose="020B0603020102020204" pitchFamily="34" charset="0"/>
              </a:rPr>
              <a:t> de Id Software</a:t>
            </a:r>
          </a:p>
        </p:txBody>
      </p:sp>
      <p:sp>
        <p:nvSpPr>
          <p:cNvPr id="143" name="Espace réservé du contenu 2">
            <a:extLst>
              <a:ext uri="{FF2B5EF4-FFF2-40B4-BE49-F238E27FC236}">
                <a16:creationId xmlns:a16="http://schemas.microsoft.com/office/drawing/2014/main" id="{D59D4E86-7EBD-49D0-9D89-C153F496A300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2010 : Obtention du </a:t>
            </a:r>
            <a:r>
              <a:rPr lang="fr-FR" sz="3600" dirty="0" err="1">
                <a:latin typeface="Franklin Gothic Medium" panose="020B0603020102020204" pitchFamily="34" charset="0"/>
              </a:rPr>
              <a:t>Lifetime</a:t>
            </a:r>
            <a:r>
              <a:rPr lang="fr-FR" sz="3600" dirty="0">
                <a:latin typeface="Franklin Gothic Medium" panose="020B0603020102020204" pitchFamily="34" charset="0"/>
              </a:rPr>
              <a:t> </a:t>
            </a:r>
            <a:r>
              <a:rPr lang="fr-FR" sz="3600" dirty="0" err="1">
                <a:latin typeface="Franklin Gothic Medium" panose="020B0603020102020204" pitchFamily="34" charset="0"/>
              </a:rPr>
              <a:t>Achievement</a:t>
            </a:r>
            <a:r>
              <a:rPr lang="fr-FR" sz="3600" dirty="0">
                <a:latin typeface="Franklin Gothic Medium" panose="020B0603020102020204" pitchFamily="34" charset="0"/>
              </a:rPr>
              <a:t> </a:t>
            </a:r>
            <a:r>
              <a:rPr lang="fr-FR" sz="3600" dirty="0" err="1">
                <a:latin typeface="Franklin Gothic Medium" panose="020B0603020102020204" pitchFamily="34" charset="0"/>
              </a:rPr>
              <a:t>Award</a:t>
            </a:r>
            <a:r>
              <a:rPr lang="fr-FR" sz="3600" dirty="0"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44" name="Espace réservé du contenu 2">
            <a:extLst>
              <a:ext uri="{FF2B5EF4-FFF2-40B4-BE49-F238E27FC236}">
                <a16:creationId xmlns:a16="http://schemas.microsoft.com/office/drawing/2014/main" id="{9AEE3618-D4C1-4E1C-8243-8F9F50A1D375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2013 : Quitte Id et rejoint Oculus en tant que directeur technique</a:t>
            </a:r>
          </a:p>
        </p:txBody>
      </p:sp>
      <p:sp>
        <p:nvSpPr>
          <p:cNvPr id="145" name="Espace réservé du contenu 2">
            <a:extLst>
              <a:ext uri="{FF2B5EF4-FFF2-40B4-BE49-F238E27FC236}">
                <a16:creationId xmlns:a16="http://schemas.microsoft.com/office/drawing/2014/main" id="{2DC1488C-F8E3-445A-921E-0DF7D84A84A8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2019 : Passe à directeur technique consultant</a:t>
            </a:r>
          </a:p>
        </p:txBody>
      </p:sp>
      <p:sp>
        <p:nvSpPr>
          <p:cNvPr id="146" name="Espace réservé du contenu 2">
            <a:extLst>
              <a:ext uri="{FF2B5EF4-FFF2-40B4-BE49-F238E27FC236}">
                <a16:creationId xmlns:a16="http://schemas.microsoft.com/office/drawing/2014/main" id="{CBAB3291-BD22-4D87-AB6C-77EA0A0914EB}"/>
              </a:ext>
            </a:extLst>
          </p:cNvPr>
          <p:cNvSpPr txBox="1">
            <a:spLocks/>
          </p:cNvSpPr>
          <p:nvPr/>
        </p:nvSpPr>
        <p:spPr bwMode="white">
          <a:xfrm>
            <a:off x="791803" y="4359795"/>
            <a:ext cx="105156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2022 : Quitte Oculus et fonde </a:t>
            </a:r>
            <a:r>
              <a:rPr lang="fr-FR" sz="3600" dirty="0" err="1">
                <a:latin typeface="Franklin Gothic Medium" panose="020B0603020102020204" pitchFamily="34" charset="0"/>
              </a:rPr>
              <a:t>Keen</a:t>
            </a:r>
            <a:r>
              <a:rPr lang="fr-FR" sz="3600" dirty="0">
                <a:latin typeface="Franklin Gothic Medium" panose="020B0603020102020204" pitchFamily="34" charset="0"/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261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20391 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91 3.7037E-6 L 0.29167 3.7037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3.7037E-6 L 0.3157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75 3.7037E-6 L 0.58399 3.7037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99 2.22222E-6 L 0.6293 3.7037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30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93 3.7037E-6 L 0.71511 3.7037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511 3.7037E-6 L 0.76914 0.0004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2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build="p"/>
      <p:bldP spid="140" grpId="0" build="p"/>
      <p:bldP spid="140" grpId="1" build="p"/>
      <p:bldP spid="141" grpId="0" uiExpand="1" build="p"/>
      <p:bldP spid="141" grpId="1" uiExpand="1" build="p"/>
      <p:bldP spid="142" grpId="0" uiExpand="1" build="p"/>
      <p:bldP spid="142" grpId="1" uiExpand="1" build="p"/>
      <p:bldP spid="143" grpId="0" uiExpand="1" build="p"/>
      <p:bldP spid="143" grpId="1" uiExpand="1" build="p"/>
      <p:bldP spid="144" grpId="0" uiExpand="1" build="p"/>
      <p:bldP spid="144" grpId="1" uiExpand="1" build="p"/>
      <p:bldP spid="145" grpId="0" uiExpand="1" build="p"/>
      <p:bldP spid="145" grpId="1" uiExpand="1" build="p"/>
      <p:bldP spid="14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Travail chez Id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3FD3E9D-4C13-43FB-B985-9F8C9637F470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Exemple 1 : Commander </a:t>
            </a:r>
            <a:r>
              <a:rPr lang="fr-FR" sz="3600" dirty="0" err="1">
                <a:latin typeface="Franklin Gothic Medium" panose="020B0603020102020204" pitchFamily="34" charset="0"/>
              </a:rPr>
              <a:t>Keen</a:t>
            </a:r>
            <a:endParaRPr lang="fr-FR" sz="36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Technologie phare : Adaptive </a:t>
            </a:r>
            <a:r>
              <a:rPr lang="fr-FR" sz="3600" dirty="0" err="1">
                <a:latin typeface="Franklin Gothic Medium" panose="020B0603020102020204" pitchFamily="34" charset="0"/>
              </a:rPr>
              <a:t>Tile</a:t>
            </a:r>
            <a:r>
              <a:rPr lang="fr-FR" sz="3600" dirty="0">
                <a:latin typeface="Franklin Gothic Medium" panose="020B0603020102020204" pitchFamily="34" charset="0"/>
              </a:rPr>
              <a:t> </a:t>
            </a:r>
            <a:r>
              <a:rPr lang="fr-FR" sz="3600" dirty="0" err="1">
                <a:latin typeface="Franklin Gothic Medium" panose="020B0603020102020204" pitchFamily="34" charset="0"/>
              </a:rPr>
              <a:t>Refresh</a:t>
            </a:r>
            <a:endParaRPr lang="fr-FR" sz="3600" dirty="0">
              <a:latin typeface="Franklin Gothic Medium" panose="020B06030201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3B8FDC-DC32-4587-8BBC-61D47EEF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03783"/>
            <a:ext cx="4933950" cy="27731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88DC1AE-B4ED-4FF0-B87A-966CFDF2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46" y="3381908"/>
            <a:ext cx="4508754" cy="2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1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Travail chez Id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69A190A-CE9E-48A8-A189-718A281472E4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Exemple 2 : </a:t>
            </a:r>
            <a:r>
              <a:rPr lang="fr-FR" sz="3600" dirty="0" err="1">
                <a:latin typeface="Franklin Gothic Medium" panose="020B0603020102020204" pitchFamily="34" charset="0"/>
              </a:rPr>
              <a:t>Wolfenstein</a:t>
            </a:r>
            <a:r>
              <a:rPr lang="fr-FR" sz="3600" dirty="0">
                <a:latin typeface="Franklin Gothic Medium" panose="020B0603020102020204" pitchFamily="34" charset="0"/>
              </a:rPr>
              <a:t> 3D</a:t>
            </a:r>
          </a:p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Technologie phare : </a:t>
            </a:r>
            <a:r>
              <a:rPr lang="fr-FR" sz="3600" dirty="0" err="1">
                <a:latin typeface="Franklin Gothic Medium" panose="020B0603020102020204" pitchFamily="34" charset="0"/>
              </a:rPr>
              <a:t>Raycasting</a:t>
            </a:r>
            <a:endParaRPr lang="fr-FR" sz="3600" dirty="0">
              <a:latin typeface="Franklin Gothic Medium" panose="020B06030201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84D365-6337-4ED4-8326-80728B11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00439"/>
            <a:ext cx="4901166" cy="22907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4D41BE-50E8-468E-BF99-02421D92F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68" y="3156717"/>
            <a:ext cx="5132113" cy="32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Travail chez Id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834D46E-1B57-4CC6-B4B9-55721CEB3442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Exemple 3 : DOOM</a:t>
            </a:r>
          </a:p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Technologie phare : </a:t>
            </a:r>
            <a:r>
              <a:rPr lang="fr-FR" sz="3600" dirty="0" err="1">
                <a:latin typeface="Franklin Gothic Medium" panose="020B0603020102020204" pitchFamily="34" charset="0"/>
              </a:rPr>
              <a:t>Binary</a:t>
            </a:r>
            <a:r>
              <a:rPr lang="fr-FR" sz="3600" dirty="0">
                <a:latin typeface="Franklin Gothic Medium" panose="020B0603020102020204" pitchFamily="34" charset="0"/>
              </a:rPr>
              <a:t> </a:t>
            </a:r>
            <a:r>
              <a:rPr lang="fr-FR" sz="3600" dirty="0" err="1">
                <a:latin typeface="Franklin Gothic Medium" panose="020B0603020102020204" pitchFamily="34" charset="0"/>
              </a:rPr>
              <a:t>Space</a:t>
            </a:r>
            <a:r>
              <a:rPr lang="fr-FR" sz="3600" dirty="0">
                <a:latin typeface="Franklin Gothic Medium" panose="020B0603020102020204" pitchFamily="34" charset="0"/>
              </a:rPr>
              <a:t> </a:t>
            </a:r>
            <a:r>
              <a:rPr lang="fr-FR" sz="3600" dirty="0" err="1">
                <a:latin typeface="Franklin Gothic Medium" panose="020B0603020102020204" pitchFamily="34" charset="0"/>
              </a:rPr>
              <a:t>Partioning</a:t>
            </a:r>
            <a:endParaRPr lang="fr-FR" sz="3600" dirty="0">
              <a:latin typeface="Franklin Gothic Medium" panose="020B06030201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0F6F4B-C58C-4842-8673-52C3C0A9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09912"/>
            <a:ext cx="2324100" cy="34544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34A911-6815-4495-9BC8-B5B1DE0D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429000"/>
            <a:ext cx="5342469" cy="3005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97375A-5A29-4BAC-8A51-76D6CC965CE6}"/>
              </a:ext>
            </a:extLst>
          </p:cNvPr>
          <p:cNvSpPr/>
          <p:nvPr/>
        </p:nvSpPr>
        <p:spPr>
          <a:xfrm>
            <a:off x="9274969" y="3438525"/>
            <a:ext cx="2659856" cy="3063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7D7083C4-269C-4488-B092-8BC187429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4487" y="3348037"/>
            <a:ext cx="2725796" cy="30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1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Travail chez Id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4730E81-9931-4597-A7BB-E895C6364E9B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Exemple 4 : </a:t>
            </a:r>
            <a:r>
              <a:rPr lang="fr-FR" sz="3600" dirty="0" err="1">
                <a:latin typeface="Franklin Gothic Medium" panose="020B0603020102020204" pitchFamily="34" charset="0"/>
              </a:rPr>
              <a:t>Quake</a:t>
            </a:r>
            <a:endParaRPr lang="fr-FR" sz="36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Technologie phare : Surface </a:t>
            </a:r>
            <a:r>
              <a:rPr lang="fr-FR" sz="3600" dirty="0" err="1">
                <a:latin typeface="Franklin Gothic Medium" panose="020B0603020102020204" pitchFamily="34" charset="0"/>
              </a:rPr>
              <a:t>Caching</a:t>
            </a:r>
            <a:endParaRPr lang="fr-FR" sz="3600" dirty="0">
              <a:latin typeface="Franklin Gothic Medium" panose="020B06030201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FB167-DF82-49C5-9B69-2230D741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3133725"/>
            <a:ext cx="2339975" cy="3509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27C315C-7C9E-4F4F-8A7F-8EA34C93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32" y="3132136"/>
            <a:ext cx="648546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52C0-06A5-4DAE-93A1-F3F69E22B66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fr-FR" sz="6600" u="sng" dirty="0">
                <a:latin typeface="Franklin Gothic Medium" panose="020B0603020102020204" pitchFamily="34" charset="0"/>
              </a:rPr>
              <a:t>Travail chez Id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B6C2AC9-FA7F-464A-9D73-1836CF4AB1A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Exemple 5 : DOOM 3</a:t>
            </a:r>
          </a:p>
          <a:p>
            <a:pPr marL="0" indent="0">
              <a:buNone/>
            </a:pPr>
            <a:r>
              <a:rPr lang="fr-FR" sz="3600" dirty="0">
                <a:latin typeface="Franklin Gothic Medium" panose="020B0603020102020204" pitchFamily="34" charset="0"/>
              </a:rPr>
              <a:t>Technologie phare : </a:t>
            </a:r>
            <a:r>
              <a:rPr lang="fr-FR" sz="3600" dirty="0" err="1">
                <a:latin typeface="Franklin Gothic Medium" panose="020B0603020102020204" pitchFamily="34" charset="0"/>
              </a:rPr>
              <a:t>Carmack’s</a:t>
            </a:r>
            <a:r>
              <a:rPr lang="fr-FR" sz="3600" dirty="0">
                <a:latin typeface="Franklin Gothic Medium" panose="020B0603020102020204" pitchFamily="34" charset="0"/>
              </a:rPr>
              <a:t> Reverse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0888C3-5E57-40FC-AAC1-CC07C8098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12" y="3106867"/>
            <a:ext cx="6086475" cy="3438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C6689F-392A-4565-A15D-55281217E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159385"/>
            <a:ext cx="2676525" cy="33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318</Words>
  <Application>Microsoft Office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Medium</vt:lpstr>
      <vt:lpstr>Lucida Console</vt:lpstr>
      <vt:lpstr>Office Theme</vt:lpstr>
      <vt:lpstr>John Carmack</vt:lpstr>
      <vt:lpstr>Glossaire</vt:lpstr>
      <vt:lpstr>Introduction</vt:lpstr>
      <vt:lpstr>Chronologie</vt:lpstr>
      <vt:lpstr>Travail chez Id</vt:lpstr>
      <vt:lpstr>Travail chez Id</vt:lpstr>
      <vt:lpstr>Travail chez Id</vt:lpstr>
      <vt:lpstr>Travail chez Id</vt:lpstr>
      <vt:lpstr>Travail chez Id</vt:lpstr>
      <vt:lpstr>Racine carré inverse rapide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Carmack</dc:title>
  <dc:creator>DWWM</dc:creator>
  <cp:lastModifiedBy>DWWM</cp:lastModifiedBy>
  <cp:revision>23</cp:revision>
  <dcterms:created xsi:type="dcterms:W3CDTF">2024-01-02T12:02:16Z</dcterms:created>
  <dcterms:modified xsi:type="dcterms:W3CDTF">2024-01-02T15:25:06Z</dcterms:modified>
</cp:coreProperties>
</file>