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3" name=""/>
          <p:cNvSpPr txBox="1"/>
          <p:nvPr/>
        </p:nvSpPr>
        <p:spPr>
          <a:xfrm>
            <a:off x="2442708" y="3297555"/>
            <a:ext cx="7606247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NAME: NOOREA SABA SM
REGISTER NO AND NMID:astvu346m24322
DEPARTMENT: BCA 
COLLEGE :MMES WOMEN'S ARTS AND SCIENCE COLLEGE 
COLLEGE / UNIVERSITY: COLLEGE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261745" y="1542247"/>
            <a:ext cx="3922976" cy="4484962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798358" y="1542247"/>
            <a:ext cx="4254990" cy="461420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372994" y="2522072"/>
            <a:ext cx="10904223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&gt;&gt;The portfolio highlights academic and personal skills act as professional showcase your skills for future opportunities help in career development and networking 
&gt;&gt;It helps students and professionals standout going beyond a resume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Our innovative strategies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1057235" y="1056639"/>
            <a:ext cx="588122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9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211482" y="575055"/>
            <a:ext cx="947619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5" name=""/>
          <p:cNvSpPr txBox="1"/>
          <p:nvPr/>
        </p:nvSpPr>
        <p:spPr>
          <a:xfrm>
            <a:off x="649919" y="1489899"/>
            <a:ext cx="761086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Many students and professionals struggle to organize and present their skills , project and achievements effectively traditional resumes are limited and there is a need for digital portfolio that show case talent in modern accessable and professionals way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1572200" y="724335"/>
            <a:ext cx="1519097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 rot="21600000">
            <a:off x="42475" y="2019298"/>
            <a:ext cx="12394072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✔️a digital portfolio showcase academic and personal achievement
 🔷includes the project details , screenshot,&amp; GitHub links act as a bridge between academic work and professionals opportunity 
✔️ This is a personal portfolio website that highlights technical skills education, project ,&amp; contact details in user-👍🏻 friendly design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>
            <a:off x="1767895" y="1800423"/>
            <a:ext cx="10424105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=&gt;STUDENTS:-
*Project 
*Academic 
*Resume 
=&gt;JOBS SEEKERS:-
*To share with recruiters
=&gt;FREELANCER:-
* To show a client's 
=&gt;PROFESSIONALS:-
*To highlight experience and achievements.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3163451" y="1826258"/>
            <a:ext cx="6647299" cy="30251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👉🏻  Frontend :-              HTML 'CS ' JAVASCRIPT .
👉🏻   Backend(optionals:-  NODE ,JS,PYTHON. Bhi
👉🏻   Database:-mysql,mogodb
👉🏻   Design tools:-canva, Powerpoint,figma.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8"/>
          <p:cNvSpPr txBox="1"/>
          <p:nvPr/>
        </p:nvSpPr>
        <p:spPr>
          <a:xfrm>
            <a:off x="1263650" y="667832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"/>
          <p:cNvSpPr txBox="1"/>
          <p:nvPr/>
        </p:nvSpPr>
        <p:spPr>
          <a:xfrm>
            <a:off x="1024778" y="2061208"/>
            <a:ext cx="8509747" cy="344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portfolio is structured way to showcase your skills, project, achievement,&amp; personality.
The design how to look[color'font'visuals] while the layout how content is arranged [ section, navigation,flows]
Simple clean and professional designs sections like home, education, skills project,&amp; contact arranged horizontally.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"/>
          <p:cNvSpPr txBox="1"/>
          <p:nvPr/>
        </p:nvSpPr>
        <p:spPr>
          <a:xfrm>
            <a:off x="1163992" y="1434053"/>
            <a:ext cx="7927065" cy="1767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👉🏻   Personal information &amp; profile picture 
👉🏻    Academic details &amp; certification 
👉🏻    Skills &amp; technical expertise 
👉🏻     Linked to GitHub to direct LinkedIn.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1674170" y="3941951"/>
            <a:ext cx="9448955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That means you need to add the URL of your project repository from GitHub.
👉🏻 Example:
GitHub Link: https://github.com/username/project-name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2025-09-09T02:23:02Z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d20f0cff78124ab280c7618b6703f819</vt:lpwstr>
  </property>
</Properties>
</file>