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4" autoAdjust="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5BBF-13F5-47D3-B9E8-1F55368814D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1E035-2353-4395-88BA-6471EDE2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1E035-2353-4395-88BA-6471EDE28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1E035-2353-4395-88BA-6471EDE28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5728-DBC2-4A3A-9615-6397485E9D2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5756-A03E-43D2-824F-9E82558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05746"/>
          </a:xfrm>
        </p:spPr>
        <p:txBody>
          <a:bodyPr/>
          <a:lstStyle/>
          <a:p>
            <a:r>
              <a:rPr lang="en-US" b="1" dirty="0" smtClean="0"/>
              <a:t>El Salam Secondary School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2559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ar-EG" dirty="0" smtClean="0"/>
              <a:t>عمل </a:t>
            </a:r>
            <a:r>
              <a:rPr lang="ar-EG" dirty="0" smtClean="0"/>
              <a:t>الطلاب</a:t>
            </a:r>
            <a:r>
              <a:rPr lang="ar-EG" dirty="0" smtClean="0"/>
              <a:t>:</a:t>
            </a:r>
            <a:endParaRPr lang="en-US" dirty="0" smtClean="0"/>
          </a:p>
          <a:p>
            <a:pPr algn="r"/>
            <a:r>
              <a:rPr lang="ar-EG" dirty="0" smtClean="0"/>
              <a:t> </a:t>
            </a:r>
            <a:r>
              <a:rPr lang="en-US" dirty="0" smtClean="0"/>
              <a:t>team </a:t>
            </a:r>
            <a:r>
              <a:rPr lang="en-US" dirty="0" smtClean="0"/>
              <a:t>11</a:t>
            </a:r>
            <a:endParaRPr lang="ar-EG" dirty="0" smtClean="0"/>
          </a:p>
          <a:p>
            <a:pPr algn="r"/>
            <a:r>
              <a:rPr lang="ar-EG" dirty="0" smtClean="0"/>
              <a:t>-نور اميل كمال مرزوق</a:t>
            </a:r>
          </a:p>
          <a:p>
            <a:pPr algn="r"/>
            <a:r>
              <a:rPr lang="ar-EG" dirty="0" smtClean="0"/>
              <a:t>-هادي جمال صادق</a:t>
            </a:r>
          </a:p>
          <a:p>
            <a:pPr algn="r"/>
            <a:r>
              <a:rPr lang="ar-EG" dirty="0" smtClean="0"/>
              <a:t>-وليد سيد ابوعابد غيط</a:t>
            </a:r>
          </a:p>
          <a:p>
            <a:pPr algn="r"/>
            <a:r>
              <a:rPr lang="ar-EG" dirty="0" smtClean="0"/>
              <a:t>-نور الدين عبدالله الحسن</a:t>
            </a:r>
          </a:p>
          <a:p>
            <a:pPr algn="r"/>
            <a:r>
              <a:rPr lang="ar-EG" dirty="0" smtClean="0"/>
              <a:t>-محمد مصطفي عبدالسميع علي</a:t>
            </a:r>
          </a:p>
          <a:p>
            <a:pPr algn="r"/>
            <a:r>
              <a:rPr lang="ar-EG" dirty="0" smtClean="0"/>
              <a:t>تحت اشراف: -د\ابراهيم العوضي          -م\سلمي جمعة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to show Salary based on the worker’s ID: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433"/>
            <a:ext cx="4246418" cy="4377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78" y="4433952"/>
            <a:ext cx="3360321" cy="10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to show the only the most important student information: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1951"/>
            <a:ext cx="10515600" cy="42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to show whether the student has paid his school fees or not: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06" y="2236763"/>
            <a:ext cx="2954215" cy="4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a query to show the relation between students, teachers and subjects using their IDs: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54" y="2222694"/>
            <a:ext cx="4879484" cy="4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to show students birthdays to know when to celebrate them: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2250831"/>
            <a:ext cx="5120640" cy="46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did a query that makes a new table that contains students’ IDs, names and phone numbers: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Result:-----------------------------------------&gt;&gt;&gt;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468"/>
            <a:ext cx="6039693" cy="2669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222695"/>
            <a:ext cx="4206240" cy="4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an append query that adds teachers to workers table:</a:t>
            </a:r>
          </a:p>
          <a:p>
            <a:endParaRPr lang="en-US" dirty="0"/>
          </a:p>
          <a:p>
            <a:r>
              <a:rPr lang="en-US" dirty="0" smtClean="0"/>
              <a:t>Before:                                                                 -After: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45059"/>
            <a:ext cx="5401994" cy="331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4" y="3545059"/>
            <a:ext cx="6706536" cy="3428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21" y="2674107"/>
            <a:ext cx="3924886" cy="3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to update teachers salary and increase it by 200: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Before:                                                   -After: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" y="4233590"/>
            <a:ext cx="5936566" cy="2378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233590"/>
            <a:ext cx="5875606" cy="237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2487609"/>
            <a:ext cx="3418449" cy="4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a query that deletes the workers table: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5" y="2822314"/>
            <a:ext cx="5978769" cy="4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Form: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20140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sz="5400" b="1" dirty="0" smtClean="0"/>
              <a:t>Project Description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We are doing a school database for El Salam Secondary School.</a:t>
            </a:r>
          </a:p>
          <a:p>
            <a:pPr marL="0" indent="0">
              <a:buNone/>
            </a:pPr>
            <a:r>
              <a:rPr lang="en-US" sz="3600" dirty="0" smtClean="0"/>
              <a:t>We added the needed information about the students, teachers, and workers to make a good and easy-to-use database.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7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3107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Workers Form: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738"/>
            <a:ext cx="10515600" cy="4957262"/>
          </a:xfrm>
        </p:spPr>
      </p:pic>
    </p:spTree>
    <p:extLst>
      <p:ext uri="{BB962C8B-B14F-4D97-AF65-F5344CB8AC3E}">
        <p14:creationId xmlns:p14="http://schemas.microsoft.com/office/powerpoint/2010/main" val="42056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Report: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4122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 Report: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422"/>
            <a:ext cx="10515599" cy="4890578"/>
          </a:xfrm>
        </p:spPr>
      </p:pic>
    </p:spTree>
    <p:extLst>
      <p:ext uri="{BB962C8B-B14F-4D97-AF65-F5344CB8AC3E}">
        <p14:creationId xmlns:p14="http://schemas.microsoft.com/office/powerpoint/2010/main" val="430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Workers Report: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3503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Report: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6979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https://github.com/nooremeel/Team-11-IS-School-Database.git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2551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6591"/>
            <a:ext cx="10515600" cy="3896751"/>
          </a:xfrm>
        </p:spPr>
      </p:pic>
    </p:spTree>
    <p:extLst>
      <p:ext uri="{BB962C8B-B14F-4D97-AF65-F5344CB8AC3E}">
        <p14:creationId xmlns:p14="http://schemas.microsoft.com/office/powerpoint/2010/main" val="6256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4" y="1825624"/>
            <a:ext cx="7723163" cy="5032375"/>
          </a:xfrm>
        </p:spPr>
      </p:pic>
    </p:spTree>
    <p:extLst>
      <p:ext uri="{BB962C8B-B14F-4D97-AF65-F5344CB8AC3E}">
        <p14:creationId xmlns:p14="http://schemas.microsoft.com/office/powerpoint/2010/main" val="7749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Workers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4049"/>
            <a:ext cx="10515600" cy="4353951"/>
          </a:xfrm>
        </p:spPr>
      </p:pic>
    </p:spTree>
    <p:extLst>
      <p:ext uri="{BB962C8B-B14F-4D97-AF65-F5344CB8AC3E}">
        <p14:creationId xmlns:p14="http://schemas.microsoft.com/office/powerpoint/2010/main" val="6760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Grades, Levels and Student/Subject Tables: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2112097" cy="51673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9" y="1690689"/>
            <a:ext cx="2346590" cy="5167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1578393"/>
            <a:ext cx="2757268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336430"/>
            <a:ext cx="11155680" cy="5162843"/>
          </a:xfrm>
        </p:spPr>
      </p:pic>
    </p:spTree>
    <p:extLst>
      <p:ext uri="{BB962C8B-B14F-4D97-AF65-F5344CB8AC3E}">
        <p14:creationId xmlns:p14="http://schemas.microsoft.com/office/powerpoint/2010/main" val="5652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a query for the student to get his/her Grade using their name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Result: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7" y="4267516"/>
            <a:ext cx="3793588" cy="105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4416"/>
            <a:ext cx="481079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318</Words>
  <Application>Microsoft Office PowerPoint</Application>
  <PresentationFormat>Widescreen</PresentationFormat>
  <Paragraphs>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El Salam Secondary School Database</vt:lpstr>
      <vt:lpstr>Project Description:</vt:lpstr>
      <vt:lpstr>Student Table:</vt:lpstr>
      <vt:lpstr>Teacher Table:</vt:lpstr>
      <vt:lpstr>Subject Table:</vt:lpstr>
      <vt:lpstr>Workers Table:</vt:lpstr>
      <vt:lpstr>Grades, Levels and Student/Subject Tables:</vt:lpstr>
      <vt:lpstr>ERD:</vt:lpstr>
      <vt:lpstr>Queries:</vt:lpstr>
      <vt:lpstr>Queries:</vt:lpstr>
      <vt:lpstr>Queries:</vt:lpstr>
      <vt:lpstr>Queries:</vt:lpstr>
      <vt:lpstr>Queries:</vt:lpstr>
      <vt:lpstr>Queries:</vt:lpstr>
      <vt:lpstr>Queries:</vt:lpstr>
      <vt:lpstr>Queries:</vt:lpstr>
      <vt:lpstr>Queries:</vt:lpstr>
      <vt:lpstr>Queries:</vt:lpstr>
      <vt:lpstr>Student Form:</vt:lpstr>
      <vt:lpstr>Teacher form</vt:lpstr>
      <vt:lpstr>Workers Form:</vt:lpstr>
      <vt:lpstr>Students Report:</vt:lpstr>
      <vt:lpstr>Teachers Report:</vt:lpstr>
      <vt:lpstr>Workers Report:</vt:lpstr>
      <vt:lpstr>Subject Report:</vt:lpstr>
      <vt:lpstr>GitHub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Database</dc:title>
  <dc:creator>KM</dc:creator>
  <cp:lastModifiedBy>KM</cp:lastModifiedBy>
  <cp:revision>29</cp:revision>
  <dcterms:created xsi:type="dcterms:W3CDTF">2022-01-04T21:26:04Z</dcterms:created>
  <dcterms:modified xsi:type="dcterms:W3CDTF">2022-01-06T21:38:05Z</dcterms:modified>
</cp:coreProperties>
</file>