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02CB07-62F4-7B3B-A0F0-8794D588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37531" y="0"/>
            <a:ext cx="18629531" cy="777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bg1"/>
          </a:solidFill>
          <a:effectLst/>
        </p:spPr>
        <p:txBody>
          <a:bodyPr>
            <a:normAutofit/>
          </a:bodyPr>
          <a:lstStyle/>
          <a:p>
            <a:r>
              <a:rPr lang="en-US" sz="8000" b="1" dirty="0">
                <a:latin typeface="+mn-lt"/>
              </a:rPr>
              <a:t>Tourism Data</a:t>
            </a:r>
            <a:br>
              <a:rPr lang="en-US" sz="8000" b="1" dirty="0">
                <a:latin typeface="+mn-lt"/>
              </a:rPr>
            </a:br>
            <a:r>
              <a:rPr lang="en-US" sz="8000" b="1" dirty="0">
                <a:latin typeface="+mn-lt"/>
              </a:rPr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endParaRPr lang="en-US" sz="4200" dirty="0"/>
          </a:p>
          <a:p>
            <a:r>
              <a:rPr lang="en-US" sz="4200" dirty="0"/>
              <a:t>By:</a:t>
            </a:r>
          </a:p>
          <a:p>
            <a:r>
              <a:rPr lang="en-US" sz="4200" dirty="0"/>
              <a:t>Nour Emil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5F0E03-0408-EEAC-3927-D1F107AFB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0738" y="-676972"/>
            <a:ext cx="14673865" cy="79337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FC7B2E-24D0-41D2-8177-FCF07CC4F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0840-2919-6EBF-5153-CA5C97D1493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algn="justLow">
              <a:buNone/>
            </a:pPr>
            <a:r>
              <a:rPr lang="en-US" sz="2400" b="1" dirty="0">
                <a:effectLst/>
              </a:rPr>
              <a:t>	</a:t>
            </a:r>
          </a:p>
          <a:p>
            <a:pPr algn="justLow">
              <a:buNone/>
            </a:pPr>
            <a:r>
              <a:rPr lang="en-US" sz="2400" b="1" dirty="0"/>
              <a:t>	</a:t>
            </a:r>
            <a:r>
              <a:rPr lang="en-US" sz="2400" b="1" dirty="0">
                <a:effectLst/>
              </a:rPr>
              <a:t>The main goal of this project is to analyze a large, dirty tourism dataset to uncover </a:t>
            </a:r>
            <a:r>
              <a:rPr lang="en-US" sz="2400" dirty="0"/>
              <a:t> </a:t>
            </a:r>
            <a:r>
              <a:rPr lang="en-US" sz="2400" b="1" dirty="0">
                <a:effectLst/>
              </a:rPr>
              <a:t>insights about tourist behavior, demographics, and preferences. The project also </a:t>
            </a:r>
            <a:r>
              <a:rPr lang="en-US" sz="2400" dirty="0"/>
              <a:t> </a:t>
            </a:r>
            <a:r>
              <a:rPr lang="en-US" sz="2400" b="1" dirty="0">
                <a:effectLst/>
              </a:rPr>
              <a:t>aims to help the country in encouraging tourism by identifying key patterns and </a:t>
            </a:r>
            <a:r>
              <a:rPr lang="en-US" sz="2400" dirty="0"/>
              <a:t> </a:t>
            </a:r>
            <a:r>
              <a:rPr lang="en-US" sz="2400" b="1" dirty="0">
                <a:effectLst/>
              </a:rPr>
              <a:t>trends that can inform strategic decisions in tourism promotion, targeted marketing, and service improvements. This will involve data cleaning, visualization, and interactive dashboard creation using various tools.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804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EE26-6CCC-DC59-3948-C77E3A56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Data Cleaning and Exploration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89E5-888E-C021-808D-22AB34D93FD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Import data into Python using pandas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the data (dealing with nulls, transforming data types, standardizing dates, country names, feedback and purpose of visit, and trimming white spaces)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columns for clarity and ease of access for Tourist ID and Age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Creating charts to explore the data using matplotlib and seaborn (Bar charts, Pie charts, Heatmaps, and Line charts)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Export the cleaned data to a .csv file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32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69A2-30CF-7AF0-182D-A58E06C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7B38-36DA-ED75-F034-76A86E76F47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Import the data into Excel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Clean and adjust the data in Power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Pivot Tables to provide insights on the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charts to represent the Pivot Tables to be more visually appealing</a:t>
            </a:r>
          </a:p>
        </p:txBody>
      </p:sp>
    </p:spTree>
    <p:extLst>
      <p:ext uri="{BB962C8B-B14F-4D97-AF65-F5344CB8AC3E}">
        <p14:creationId xmlns:p14="http://schemas.microsoft.com/office/powerpoint/2010/main" val="12654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C142-E182-F5AB-972B-C767283CE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Data Visualization in Power BI</a:t>
            </a:r>
            <a:br>
              <a:rPr lang="en-US" b="1" dirty="0">
                <a:latin typeface="+mn-lt"/>
              </a:rPr>
            </a:br>
            <a:r>
              <a:rPr lang="en-US" b="1" dirty="0">
                <a:latin typeface="+mn-lt"/>
              </a:rPr>
              <a:t>(Dashboard)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0EC5-E13C-A0C1-0549-F4A32126F5C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Create an interactive dashboard in Power BI using clear charts to simplify the concepts and drive data-backed decision-making.</a:t>
            </a:r>
          </a:p>
          <a:p>
            <a:r>
              <a:rPr lang="en-US" dirty="0"/>
              <a:t>Use different charts like bar charts, line charts, and pie charts.</a:t>
            </a:r>
          </a:p>
          <a:p>
            <a:r>
              <a:rPr lang="en-US" dirty="0"/>
              <a:t>Use slicers for easy access to data.</a:t>
            </a:r>
          </a:p>
          <a:p>
            <a:r>
              <a:rPr lang="en-US" dirty="0"/>
              <a:t>Add cards to get important insights at a glance.</a:t>
            </a:r>
          </a:p>
        </p:txBody>
      </p:sp>
    </p:spTree>
    <p:extLst>
      <p:ext uri="{BB962C8B-B14F-4D97-AF65-F5344CB8AC3E}">
        <p14:creationId xmlns:p14="http://schemas.microsoft.com/office/powerpoint/2010/main" val="162209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B810-7D69-1EA1-FA7C-EDB25B65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353" y="365125"/>
            <a:ext cx="5097294" cy="1460499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b="1" dirty="0"/>
              <a:t>My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791D-6A9D-2282-9F36-7AE5AAFB1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0" y="1825624"/>
            <a:ext cx="11575915" cy="4667251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4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8FD4-B7C9-A8DA-68D4-7B9A8465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Recommendations Based 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333D2-BDC2-782F-4D91-4EC590ED568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r>
              <a:rPr lang="en-US" dirty="0"/>
              <a:t>Focus on marketing to middle-aged men and women because they are the largest majority of visitors.</a:t>
            </a:r>
          </a:p>
          <a:p>
            <a:r>
              <a:rPr lang="en-US" dirty="0"/>
              <a:t>Focus on marketing for Visitors with purposes of business and leisure as that’s the absolute majority of visitor purposes.</a:t>
            </a:r>
          </a:p>
          <a:p>
            <a:r>
              <a:rPr lang="en-US" dirty="0"/>
              <a:t>Focus on May visitors as most people travel during May.</a:t>
            </a:r>
          </a:p>
          <a:p>
            <a:r>
              <a:rPr lang="en-US" dirty="0"/>
              <a:t>Focus on neutral marketing to both genders as the male and female visitors are split 50/50.</a:t>
            </a:r>
          </a:p>
          <a:p>
            <a:r>
              <a:rPr lang="en-US" dirty="0"/>
              <a:t>Its important to note that conference and 	study visitors spend more on average than other purposes.</a:t>
            </a:r>
          </a:p>
          <a:p>
            <a:r>
              <a:rPr lang="en-US" dirty="0"/>
              <a:t>The countries with most visitors are France, UK, USA, Germany, Egypt, China, India, and Spain (they represent more than 80% of all visitors)</a:t>
            </a:r>
          </a:p>
        </p:txBody>
      </p:sp>
    </p:spTree>
    <p:extLst>
      <p:ext uri="{BB962C8B-B14F-4D97-AF65-F5344CB8AC3E}">
        <p14:creationId xmlns:p14="http://schemas.microsoft.com/office/powerpoint/2010/main" val="414265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9F63EC-1DE6-F6A8-0B18-E1D45E027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2F51-F569-254D-6467-631CE958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226D-0BB2-B297-8904-B65B85DA5E6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 It’s important to note that conference and study visitors spend more on average than on other purposes.</a:t>
            </a:r>
          </a:p>
          <a:p>
            <a:r>
              <a:rPr lang="en-US" dirty="0"/>
              <a:t>The countries with the most visitors are France, the UK, the USA, Germany, Egypt, China, India, and Spain (they represent more than 80% of all visitors).</a:t>
            </a:r>
          </a:p>
          <a:p>
            <a:r>
              <a:rPr lang="en-US" dirty="0"/>
              <a:t>In the future, we should focus on the surveying quality of the visitors to get more accurate data, as the data seems to have a lot of empty values and bad entries.</a:t>
            </a:r>
          </a:p>
        </p:txBody>
      </p:sp>
    </p:spTree>
    <p:extLst>
      <p:ext uri="{BB962C8B-B14F-4D97-AF65-F5344CB8AC3E}">
        <p14:creationId xmlns:p14="http://schemas.microsoft.com/office/powerpoint/2010/main" val="30282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37D87C-0AC2-41B8-7A63-EF1C6A2AED44}"/>
              </a:ext>
            </a:extLst>
          </p:cNvPr>
          <p:cNvSpPr/>
          <p:nvPr/>
        </p:nvSpPr>
        <p:spPr>
          <a:xfrm>
            <a:off x="2648486" y="1905506"/>
            <a:ext cx="6895029" cy="3046988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  <a:p>
            <a:pPr algn="ctr"/>
            <a:r>
              <a:rPr lang="en-US" sz="9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for your time</a:t>
            </a:r>
          </a:p>
        </p:txBody>
      </p:sp>
    </p:spTree>
    <p:extLst>
      <p:ext uri="{BB962C8B-B14F-4D97-AF65-F5344CB8AC3E}">
        <p14:creationId xmlns:p14="http://schemas.microsoft.com/office/powerpoint/2010/main" val="98839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488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Tourism Data Analysis</vt:lpstr>
      <vt:lpstr>Objective</vt:lpstr>
      <vt:lpstr>Data Cleaning and Exploration in Python</vt:lpstr>
      <vt:lpstr>Excel</vt:lpstr>
      <vt:lpstr>Data Visualization in Power BI (Dashboard)</vt:lpstr>
      <vt:lpstr>My Dashboard</vt:lpstr>
      <vt:lpstr>Recommendations Based on the Data</vt:lpstr>
      <vt:lpstr>Notes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Nour Emeel</dc:creator>
  <cp:lastModifiedBy>Nour Emeel</cp:lastModifiedBy>
  <cp:revision>5</cp:revision>
  <dcterms:created xsi:type="dcterms:W3CDTF">2025-05-24T03:08:31Z</dcterms:created>
  <dcterms:modified xsi:type="dcterms:W3CDTF">2025-05-24T04:42:23Z</dcterms:modified>
</cp:coreProperties>
</file>