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DCBCF5-24F3-439F-B3AE-D5628725B8E0}">
          <p14:sldIdLst>
            <p14:sldId id="256"/>
          </p14:sldIdLst>
        </p14:section>
        <p14:section name="Untitled Section" id="{09A44235-738C-4013-B260-B8C0468154F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Chapter one.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B9D10-2E3C-4038-85C2-5FE92B2A00AB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9B9BB-63E1-4BE6-90BA-AE4DE81CA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113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Chapter one.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FAEA-8B12-437D-9335-F3FF9138361D}" type="datetimeFigureOut">
              <a:rPr lang="en-US" smtClean="0"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D5D7D-23DE-4BB3-8202-49E42C3F1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624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Chapter one.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8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EB7943-11C9-485B-A09C-DE329C401DF6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80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C662-8B01-4F41-ABA0-54916B6F0378}" type="datetime1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70E6-853A-4C1B-92C9-770E7C980724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41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106F-9157-4285-9322-1E425A901A7E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14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CA870-07EE-41D6-BB8F-3B18CC43CBE3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03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E-A815-4C42-89B6-D280FE7956DA}" type="datetime1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95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E81-C1F8-4CE0-874A-64FB62D20B49}" type="datetime1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5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96DF1B-70BE-4FE6-BF4E-A0F2FF911AC0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88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7C9FCB-1994-4F6A-BBF0-3A7AEDB78C7E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14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487E-3815-4551-8953-2D0EAACD3F55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2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8C58-CC1D-4746-8F93-CADEE6AB94AA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94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EA982-BBCE-4C3D-9884-361FF1BEA72A}" type="datetime1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21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F8C-410F-4FC9-8191-78A87C8250D3}" type="datetime1">
              <a:rPr lang="en-US" smtClean="0"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34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14D7C-CBBF-4871-8B62-860B0BEAB623}" type="datetime1">
              <a:rPr lang="en-US" smtClean="0"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9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5BC4-CEDB-4634-B812-7FF57E354F26}" type="datetime1">
              <a:rPr lang="en-US" smtClean="0"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81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25EB-AB0B-43B9-BC1A-22F461B76880}" type="datetime1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230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13B2B-E879-4271-B84B-8846F97E84FE}" type="datetime1">
              <a:rPr lang="en-US" smtClean="0"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4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2500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48415F-F09D-41BD-954B-D6AEB3D31991}" type="datetime1">
              <a:rPr lang="en-US" smtClean="0"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B0405F1-232A-49CC-A61F-756A7DC49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3377" y="1035258"/>
            <a:ext cx="60104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CONTENTS: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1.Computers And Digital Basics.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2.Computer Hardware.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3.Computer Software.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4.Operating System And File Management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5.Lans And Wlans.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6.The Internet.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7.The web and E-mail.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8.Digital Media.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9.The Computer Industry.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10.Information System analysis and design.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11.Database.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12.Computer Programming.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79317" y="635244"/>
            <a:ext cx="5054600" cy="50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COMPUTER CONCEPT- CILMIGA COMPUTERKA</a:t>
            </a:r>
            <a:endParaRPr lang="en-US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90739" y="0"/>
            <a:ext cx="607561" cy="22789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5950634"/>
            <a:ext cx="2391508" cy="5495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1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7994" y="804855"/>
            <a:ext cx="7102780" cy="601913"/>
          </a:xfrm>
        </p:spPr>
        <p:txBody>
          <a:bodyPr/>
          <a:lstStyle/>
          <a:p>
            <a:pPr algn="ctr"/>
            <a:r>
              <a:rPr lang="en-US" sz="3200" b="1" dirty="0" smtClean="0"/>
              <a:t>1.Computers and Digital Basics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911" y="635578"/>
            <a:ext cx="2013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  <a:latin typeface="Alien Encounters" panose="00000400000000000000" pitchFamily="2" charset="0"/>
              </a:rPr>
              <a:t>Chapter one.</a:t>
            </a:r>
            <a:endParaRPr lang="en-US" sz="1600" dirty="0">
              <a:solidFill>
                <a:schemeClr val="bg2">
                  <a:lumMod val="75000"/>
                </a:schemeClr>
              </a:solidFill>
              <a:latin typeface="Alien Encounters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624" y="2278966"/>
            <a:ext cx="482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1.1. What is digital revolution?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197" y="2711602"/>
            <a:ext cx="5992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Continuous or on going process of the daily life of the humans comprising social, political and economic changes brought about by digital technology:-</a:t>
            </a:r>
            <a:endParaRPr lang="en-US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1343" y="3634932"/>
            <a:ext cx="261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1.Computers</a:t>
            </a:r>
            <a:endParaRPr lang="en-US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1343" y="4004264"/>
            <a:ext cx="277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2.Internet</a:t>
            </a:r>
            <a:endParaRPr lang="en-US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90" y="3634932"/>
            <a:ext cx="7726810" cy="286523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190739" y="0"/>
            <a:ext cx="607561" cy="22789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950634"/>
            <a:ext cx="2391508" cy="5495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95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90739" y="0"/>
            <a:ext cx="607561" cy="22789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0634"/>
            <a:ext cx="2391508" cy="5495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9441" y="8642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 smtClean="0">
                <a:solidFill>
                  <a:schemeClr val="bg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computer network is a set of computers connected together for the purpose of sharing resources. The most common resource shared today is connection to the </a:t>
            </a:r>
            <a:r>
              <a:rPr lang="en-US" b="1" i="0" dirty="0" smtClean="0">
                <a:solidFill>
                  <a:schemeClr val="bg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Internet</a:t>
            </a:r>
            <a:r>
              <a:rPr lang="en-US" b="0" i="0" dirty="0" smtClean="0">
                <a:solidFill>
                  <a:schemeClr val="bg1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Other shared resources can include a printer or a file server</a:t>
            </a:r>
            <a:endParaRPr lang="en-US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258" y="494906"/>
            <a:ext cx="420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1.2 What is a computer network?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38" y="2341566"/>
            <a:ext cx="9260201" cy="35800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35101" y="2954215"/>
            <a:ext cx="10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25457" y="4344572"/>
            <a:ext cx="10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37441" y="5552264"/>
            <a:ext cx="18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29506" y="4344572"/>
            <a:ext cx="10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90263" y="5382117"/>
            <a:ext cx="101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50596" y="2270325"/>
            <a:ext cx="18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07438" y="2270325"/>
            <a:ext cx="18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17177" y="5620817"/>
            <a:ext cx="189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Computer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56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190739" y="0"/>
            <a:ext cx="607561" cy="22789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950634"/>
            <a:ext cx="2391508" cy="5495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3218" y="310240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1.3.What about the web?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776" y="770151"/>
            <a:ext cx="5711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Short for World Wide Web is a collection of linked documents, graphics and sounds that can be accessed over the internet.</a:t>
            </a:r>
            <a:endParaRPr lang="en-US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572" y="2152357"/>
            <a:ext cx="396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1.4. What is a convergence?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8129" y="2843100"/>
            <a:ext cx="679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process by which several technologies with distinct functionalities evolve to form a single product.</a:t>
            </a:r>
            <a:endParaRPr lang="en-US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1" y="3895126"/>
            <a:ext cx="1485236" cy="14878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17" y="4160448"/>
            <a:ext cx="1679300" cy="9572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4" y="3895126"/>
            <a:ext cx="1487847" cy="14878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98" y="3633702"/>
            <a:ext cx="2679883" cy="174927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18917" y="4258367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+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01361" y="4194319"/>
            <a:ext cx="36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+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72857" y="4148527"/>
            <a:ext cx="639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>=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5275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692" y="310240"/>
            <a:ext cx="27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1.5.What is Computer?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90739" y="0"/>
            <a:ext cx="607561" cy="22789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0634"/>
            <a:ext cx="2391508" cy="5495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4947" y="810197"/>
            <a:ext cx="5992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C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a multipurpose device that accepts input, process data, stores data and produces output, all according to a series of stored instructions.</a:t>
            </a:r>
            <a:endParaRPr lang="en-US" dirty="0">
              <a:solidFill>
                <a:srgbClr val="FFC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0" y="4425955"/>
            <a:ext cx="1833224" cy="14849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62" y="3228724"/>
            <a:ext cx="1851641" cy="1226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532" y="1864152"/>
            <a:ext cx="1513818" cy="1513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5646">
            <a:off x="5905432" y="2032034"/>
            <a:ext cx="2063736" cy="167535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591250" y="3616305"/>
            <a:ext cx="996012" cy="74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773441" y="3523969"/>
            <a:ext cx="818529" cy="90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15655" y="5208178"/>
            <a:ext cx="996012" cy="742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025" y="5560768"/>
            <a:ext cx="1436119" cy="9815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51692" y="4553585"/>
            <a:ext cx="244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 computer accepts input from an input device such as keyboard, mouse, scanner or digital camera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44191" y="5950633"/>
            <a:ext cx="244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Data is processed in the CPU according to the instructions that have been loaded into the computer’s memory.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30445" y="2236982"/>
            <a:ext cx="2168573" cy="67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Computers produce output on devices such as screens and printers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82502" y="5792091"/>
            <a:ext cx="2447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A computer uses disks CDs, DVDs and flash drives to permanently store data.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16747" y="2256483"/>
            <a:ext cx="327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Input is whatever typed, submitted or transmitted to a computer system.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05871" y="3093988"/>
            <a:ext cx="327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Output is the result produced by a computer.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85234" y="3685271"/>
            <a:ext cx="2973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Data refers to the symbols that represent facts, objects, and ideas.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05871" y="4516268"/>
            <a:ext cx="3277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The manipulation of the data by the computers is called Processing.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264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87" y="380391"/>
            <a:ext cx="4331446" cy="598361"/>
          </a:xfrm>
        </p:spPr>
        <p:txBody>
          <a:bodyPr/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1.6. Central Processing Unit (CPU)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4062" y="1063416"/>
            <a:ext cx="4318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most processing in a computer takes place in a component called the Central Processing Unit (CPU).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4061" y="2305052"/>
            <a:ext cx="5894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CPU of the most modern computers is a microprocessor, which is an electronic component that can be programmed to perform tasks based on data it receives.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7" y="1472389"/>
            <a:ext cx="1480332" cy="148033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 bwMode="gray">
          <a:xfrm>
            <a:off x="310893" y="3347136"/>
            <a:ext cx="4699550" cy="598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solidFill>
                  <a:srgbClr val="FFC000"/>
                </a:solidFill>
              </a:rPr>
              <a:t>1.7 How do computers store data?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061" y="3988607"/>
            <a:ext cx="589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 computer stores data so that it will be available for processing.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061" y="4578572"/>
            <a:ext cx="5894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Memory is an area of a computer that temporarily holds data waiting to be processed, stored, or output.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061" y="5501902"/>
            <a:ext cx="5894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Storage is the area where data can be left on a permanent basis when it is not immediately needed for processing.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31427" y="3470478"/>
            <a:ext cx="5343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 file is a named collection of data that exists on a storage medium such as hard disk, floppy disk, CD, DVD or flash drive.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533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2030" y="779298"/>
            <a:ext cx="589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 series of instructions that tells a computer how to carry out processing tasks.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154744" y="295729"/>
            <a:ext cx="4699550" cy="598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solidFill>
                  <a:srgbClr val="FFC000"/>
                </a:solidFill>
              </a:rPr>
              <a:t>1.8 What is a computer Program?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030" y="1425629"/>
            <a:ext cx="589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These programs form the software that sets up a computer to do a specific task.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293076" y="2050567"/>
            <a:ext cx="5741964" cy="598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solidFill>
                  <a:srgbClr val="FFC000"/>
                </a:solidFill>
              </a:rPr>
              <a:t>1.9 What type of software do computers run?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174" y="2582106"/>
            <a:ext cx="589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Application Software- Is a set of computer programs that helps a person carry out a task.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9174" y="3273866"/>
            <a:ext cx="589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System Software- Is to help the computer system monitor itself in order to function efficiently.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gray">
          <a:xfrm>
            <a:off x="293076" y="3867153"/>
            <a:ext cx="5741964" cy="598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solidFill>
                  <a:srgbClr val="FFC000"/>
                </a:solidFill>
              </a:rPr>
              <a:t>2.0 What makes a computer a server?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9174" y="4384914"/>
            <a:ext cx="5894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Server can refer to computer hardware to a specific type of software, or a combination of hardware and software. It’s purpose is to serve computers on network by supplying them with data.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8" y="1449075"/>
            <a:ext cx="4739226" cy="33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6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2030" y="779298"/>
            <a:ext cx="5894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 mainframe computer is a large and expensive computer capable of simultaneously processing data for hundreds or thousands of users.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309488" y="180937"/>
            <a:ext cx="6443004" cy="598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solidFill>
                  <a:srgbClr val="FFC000"/>
                </a:solidFill>
              </a:rPr>
              <a:t>2.1 What is a mainframe and Super Computer?</a:t>
            </a: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2030" y="1979627"/>
            <a:ext cx="5894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A computer is considered supercomputer if it is, at the time of construction, one of the fastest computers in the world. They are used for a compute-intensive problems.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33" y="1548104"/>
            <a:ext cx="3624106" cy="45312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57" y="3179956"/>
            <a:ext cx="5034709" cy="3354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38549" y="1121094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Mainframe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7790" y="6504114"/>
            <a:ext cx="192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Supercomputer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676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5F1-232A-49CC-A61F-756A7DC49B02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75580" y="1918781"/>
            <a:ext cx="5894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Is a special-purpose microprocessor that is built into the machine it controls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It is sometimes called a computer-on-a-chip.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1955408" y="1063416"/>
            <a:ext cx="6443004" cy="598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smtClean="0">
                <a:solidFill>
                  <a:srgbClr val="FFC000"/>
                </a:solidFill>
              </a:rPr>
              <a:t>.20.2 MICROCONTROLLERS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064" y="3832438"/>
            <a:ext cx="2533650" cy="1800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78" y="378005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65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1046</TotalTime>
  <Words>702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 Unicode MS</vt:lpstr>
      <vt:lpstr>Alien Encounters</vt:lpstr>
      <vt:lpstr>Arial</vt:lpstr>
      <vt:lpstr>Bodoni MT</vt:lpstr>
      <vt:lpstr>Calibri</vt:lpstr>
      <vt:lpstr>Century Gothic</vt:lpstr>
      <vt:lpstr>Wingdings</vt:lpstr>
      <vt:lpstr>Wingdings 3</vt:lpstr>
      <vt:lpstr>Ion Boardroom</vt:lpstr>
      <vt:lpstr>PowerPoint Presentation</vt:lpstr>
      <vt:lpstr>1.Computers and Digital Basics</vt:lpstr>
      <vt:lpstr>PowerPoint Presentation</vt:lpstr>
      <vt:lpstr>PowerPoint Presentation</vt:lpstr>
      <vt:lpstr>PowerPoint Presentation</vt:lpstr>
      <vt:lpstr>1.6. Central Processing Unit (CPU)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 farooqy</dc:creator>
  <cp:lastModifiedBy>noor farooqy</cp:lastModifiedBy>
  <cp:revision>23</cp:revision>
  <dcterms:created xsi:type="dcterms:W3CDTF">2016-01-08T07:38:18Z</dcterms:created>
  <dcterms:modified xsi:type="dcterms:W3CDTF">2016-01-09T01:04:28Z</dcterms:modified>
</cp:coreProperties>
</file>