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heme/theme2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3"/>
          <p:cNvSpPr txBox="1"/>
          <p:nvPr/>
        </p:nvSpPr>
        <p:spPr>
          <a:xfrm>
            <a:off x="1371600" y="3749040"/>
            <a:ext cx="4754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NICE WORK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360000" y="198000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LibreOffice/6.3.3.2.0$Linux_X86_64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2019-11-03T08:46:22Z</dcterms:created>
  <dc:creator/>
  <dc:description/>
  <dc:language>en-US</dc:language>
  <cp:lastModifiedBy/>
  <dcterms:modified xsi:type="dcterms:W3CDTF">2019-11-29T19:24:34Z</dcterms:modified>
  <cp:revision>2</cp:revision>
  <dc:subject/>
  <dc:title>Alizarin</dc:title>
</cp:coreProperties>
</file>