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Fatima\Documents\MACT0.wa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Fatima\Documents\MACT1.wa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Fatima\Documents\Vorbis.wa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Fatima\Documents\Opus.wa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65225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effectLst/>
              </a:rPr>
              <a:t> </a:t>
            </a:r>
            <a:r>
              <a:rPr lang="en-US" sz="4800" dirty="0" smtClean="0"/>
              <a:t>Multimedia Audio Coding Formats</a:t>
            </a:r>
            <a:endParaRPr lang="en-US" sz="4800" dirty="0">
              <a:effectLst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76400"/>
            <a:ext cx="6400800" cy="3962400"/>
          </a:xfrm>
        </p:spPr>
        <p:txBody>
          <a:bodyPr/>
          <a:lstStyle/>
          <a:p>
            <a:pPr marL="609600" indent="-609600"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V</a:t>
            </a:r>
            <a:r>
              <a:rPr lang="en-US" sz="2800" i="1" dirty="0" smtClean="0">
                <a:solidFill>
                  <a:schemeClr val="tx1"/>
                </a:solidFill>
                <a:latin typeface="Comic Sans MS" pitchFamily="66" charset="0"/>
              </a:rPr>
              <a:t>H.264</a:t>
            </a:r>
            <a:r>
              <a:rPr lang="en-US" sz="2800" b="0" i="1" dirty="0" smtClean="0">
                <a:solidFill>
                  <a:schemeClr val="tx1"/>
                </a:solidFill>
                <a:latin typeface="Comic Sans MS" pitchFamily="66" charset="0"/>
              </a:rPr>
              <a:t> or </a:t>
            </a:r>
            <a:r>
              <a:rPr lang="en-US" sz="2800" i="1" dirty="0" smtClean="0">
                <a:solidFill>
                  <a:schemeClr val="tx1"/>
                </a:solidFill>
                <a:latin typeface="Comic Sans MS" pitchFamily="66" charset="0"/>
              </a:rPr>
              <a:t>MPEG-4 Part 10, Advanced Video Coding</a:t>
            </a:r>
            <a:r>
              <a:rPr lang="en-US" sz="2800" b="0" i="1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800" i="1" dirty="0" smtClean="0">
                <a:solidFill>
                  <a:schemeClr val="tx1"/>
                </a:solidFill>
                <a:latin typeface="Comic Sans MS" pitchFamily="66" charset="0"/>
              </a:rPr>
              <a:t>MPEG-4 AVC</a:t>
            </a:r>
            <a:r>
              <a:rPr lang="en-US" sz="2800" b="0" i="1" dirty="0" smtClean="0">
                <a:solidFill>
                  <a:schemeClr val="tx1"/>
                </a:solidFill>
                <a:latin typeface="Comic Sans MS" pitchFamily="66" charset="0"/>
              </a:rPr>
              <a:t>) </a:t>
            </a: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609600" indent="-609600" algn="l"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Vorbis</a:t>
            </a: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609600" indent="-609600" algn="l"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Opus</a:t>
            </a:r>
          </a:p>
          <a:p>
            <a:pPr marL="609600" indent="-609600" algn="l">
              <a:buClr>
                <a:srgbClr val="0000FF"/>
              </a:buClr>
              <a:buFont typeface="Wingdings" pitchFamily="2" charset="2"/>
              <a:buChar char="Ø"/>
            </a:pP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609600" indent="-609600" algn="l">
              <a:buClr>
                <a:srgbClr val="0000FF"/>
              </a:buClr>
              <a:buFont typeface="Wingdings" pitchFamily="2" charset="2"/>
              <a:buChar char="Ø"/>
            </a:pP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endParaRPr lang="en-US" sz="3600" dirty="0">
              <a:effectLst/>
            </a:endParaRPr>
          </a:p>
        </p:txBody>
      </p:sp>
      <p:pic>
        <p:nvPicPr>
          <p:cNvPr id="6" name="MACT0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458200" y="6324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29539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  <a:t>V</a:t>
            </a:r>
            <a:r>
              <a:rPr lang="en-US" sz="3200" i="1" dirty="0" smtClean="0">
                <a:solidFill>
                  <a:schemeClr val="tx1"/>
                </a:solidFill>
                <a:latin typeface="Comic Sans MS" pitchFamily="66" charset="0"/>
              </a:rPr>
              <a:t>H.264</a:t>
            </a:r>
            <a:r>
              <a:rPr lang="en-US" sz="3200" b="0" i="1" dirty="0" smtClean="0">
                <a:solidFill>
                  <a:schemeClr val="tx1"/>
                </a:solidFill>
                <a:latin typeface="Comic Sans MS" pitchFamily="66" charset="0"/>
              </a:rPr>
              <a:t> or </a:t>
            </a:r>
            <a:r>
              <a:rPr lang="en-US" sz="3200" i="1" dirty="0" smtClean="0">
                <a:solidFill>
                  <a:schemeClr val="tx1"/>
                </a:solidFill>
                <a:latin typeface="Comic Sans MS" pitchFamily="66" charset="0"/>
              </a:rPr>
              <a:t>MPEG-4 Part 10, Advanced Video Coding</a:t>
            </a:r>
            <a:r>
              <a:rPr lang="en-US" sz="3200" b="0" i="1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3200" i="1" dirty="0" smtClean="0">
                <a:solidFill>
                  <a:schemeClr val="tx1"/>
                </a:solidFill>
                <a:latin typeface="Comic Sans MS" pitchFamily="66" charset="0"/>
              </a:rPr>
              <a:t>MPEG-4 AVC</a:t>
            </a:r>
            <a:r>
              <a:rPr lang="en-US" sz="3200" b="0" i="1" dirty="0" smtClean="0">
                <a:solidFill>
                  <a:schemeClr val="tx1"/>
                </a:solidFill>
                <a:latin typeface="Comic Sans MS" pitchFamily="66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7772400" cy="5257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DEFINITION</a:t>
            </a:r>
            <a:r>
              <a:rPr lang="en-US" sz="2400" b="1" dirty="0" smtClean="0">
                <a:solidFill>
                  <a:schemeClr val="tx1"/>
                </a:solidFill>
              </a:rPr>
              <a:t>: Used to share media on the web. </a:t>
            </a:r>
            <a:endParaRPr lang="en-US" sz="2400" i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Techniques: </a:t>
            </a: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1. Intra Prediction</a:t>
            </a: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Transform, Scaling, Quantizing</a:t>
            </a: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Entropy Coding</a:t>
            </a: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Inverse Transform</a:t>
            </a: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De-blocking Filter</a:t>
            </a: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MACT1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458200" y="6324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5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295399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Comic Sans MS" pitchFamily="66" charset="0"/>
              </a:rPr>
              <a:t>Vorbis</a:t>
            </a:r>
            <a: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7772400" cy="5257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Free Open Source Project. </a:t>
            </a:r>
            <a:endParaRPr lang="en-US" sz="2400" i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Techniques: </a:t>
            </a:r>
          </a:p>
          <a:p>
            <a:pPr algn="l">
              <a:lnSpc>
                <a:spcPct val="80000"/>
              </a:lnSpc>
              <a:buClr>
                <a:srgbClr val="0000FF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1. Bit Stream Specification : 4 Header Types</a:t>
            </a: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Identification Header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Comment Header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Codec Setup Header</a:t>
            </a:r>
          </a:p>
          <a:p>
            <a:pPr algn="l">
              <a:lnSpc>
                <a:spcPct val="80000"/>
              </a:lnSpc>
              <a:buClr>
                <a:srgbClr val="0000FF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2. Encoding Technique: 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Decode packet type flag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Decode mode number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Decode window shape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Decode the floor</a:t>
            </a:r>
          </a:p>
          <a:p>
            <a:pPr>
              <a:lnSpc>
                <a:spcPct val="80000"/>
              </a:lnSpc>
              <a:buClr>
                <a:srgbClr val="0000FF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3. Inverse Process for Decoding</a:t>
            </a: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Vorbis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534400" y="6324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0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2953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  <a:t>Opus</a:t>
            </a:r>
            <a:b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7772400" cy="5257800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Also Free Open Source Project. </a:t>
            </a:r>
            <a:endParaRPr lang="en-US" sz="2400" i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Techniques: </a:t>
            </a:r>
          </a:p>
          <a:p>
            <a:pPr algn="l">
              <a:lnSpc>
                <a:spcPct val="80000"/>
              </a:lnSpc>
              <a:buClr>
                <a:srgbClr val="0000FF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1. Encoding Technique: 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The Voice Activity Detector (VAD 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A high-pass (HP) filter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i="1" dirty="0" smtClean="0">
                <a:solidFill>
                  <a:schemeClr val="tx1"/>
                </a:solidFill>
              </a:rPr>
              <a:t>Pitch Analysis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i="1" dirty="0" smtClean="0">
                <a:solidFill>
                  <a:schemeClr val="tx1"/>
                </a:solidFill>
              </a:rPr>
              <a:t>Noise Shaping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dirty="0" smtClean="0">
                <a:solidFill>
                  <a:schemeClr val="tx1"/>
                </a:solidFill>
              </a:rPr>
              <a:t> Pulse Coding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i="1" dirty="0" smtClean="0">
                <a:solidFill>
                  <a:schemeClr val="tx1"/>
                </a:solidFill>
              </a:rPr>
              <a:t>LSF Quantization</a:t>
            </a: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i="1" dirty="0" smtClean="0">
                <a:solidFill>
                  <a:schemeClr val="tx1"/>
                </a:solidFill>
              </a:rPr>
              <a:t>Entropy Coding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b="0" i="1" dirty="0" smtClean="0">
                <a:solidFill>
                  <a:schemeClr val="tx1"/>
                </a:solidFill>
              </a:rPr>
              <a:t>Stereo Prediction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Clr>
                <a:srgbClr val="0000FF"/>
              </a:buClr>
              <a:buFont typeface="Wingdings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Opus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458200" y="6400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3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202</TotalTime>
  <Words>147</Words>
  <Application>Microsoft Office PowerPoint</Application>
  <PresentationFormat>On-screen Show (4:3)</PresentationFormat>
  <Paragraphs>41</Paragraphs>
  <Slides>4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 Multimedia Audio Coding Formats</vt:lpstr>
      <vt:lpstr>VH.264 or MPEG-4 Part 10, Advanced Video Coding (MPEG-4 AVC)  </vt:lpstr>
      <vt:lpstr>Vorbis </vt:lpstr>
      <vt:lpstr>Opus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Code Modulation</dc:title>
  <dc:creator>USER</dc:creator>
  <cp:lastModifiedBy>Fatima</cp:lastModifiedBy>
  <cp:revision>23</cp:revision>
  <dcterms:created xsi:type="dcterms:W3CDTF">2011-04-26T16:46:22Z</dcterms:created>
  <dcterms:modified xsi:type="dcterms:W3CDTF">2017-02-07T10:40:10Z</dcterms:modified>
</cp:coreProperties>
</file>