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D36734-F37E-4981-BC16-A6EB8E5E10FF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6120818-0223-42A0-B2EA-05CABA6FB1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Fatima\Documents\4K.wa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Fatima\Documents\Blu-Ray.wa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652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effectLst/>
              </a:rPr>
              <a:t> </a:t>
            </a:r>
            <a:r>
              <a:rPr lang="en-US" sz="4800" dirty="0" smtClean="0"/>
              <a:t>High quality Traffic</a:t>
            </a:r>
            <a:endParaRPr lang="en-US" sz="4800" dirty="0">
              <a:effectLst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76400"/>
            <a:ext cx="6400800" cy="3962400"/>
          </a:xfrm>
        </p:spPr>
        <p:txBody>
          <a:bodyPr/>
          <a:lstStyle/>
          <a:p>
            <a:pPr marL="609600" indent="-609600"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4K Resolution</a:t>
            </a:r>
          </a:p>
          <a:p>
            <a:pPr marL="609600" indent="-609600" algn="l"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Blu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-Ray</a:t>
            </a:r>
          </a:p>
          <a:p>
            <a:pPr marL="609600" indent="-609600" algn="l">
              <a:buClr>
                <a:srgbClr val="0000FF"/>
              </a:buClr>
              <a:buFont typeface="Wingdings" pitchFamily="2" charset="2"/>
              <a:buChar char="Ø"/>
            </a:pP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609600" indent="-609600" algn="l">
              <a:buClr>
                <a:srgbClr val="0000FF"/>
              </a:buClr>
              <a:buFont typeface="Wingdings" pitchFamily="2" charset="2"/>
              <a:buChar char="Ø"/>
            </a:pPr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algn="l"/>
            <a:endParaRPr lang="en-US" sz="36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2953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  <a:t>4K</a:t>
            </a:r>
            <a:b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7772400" cy="5257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4,096 x 2160 resolution first introduced in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digital cinemas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high dynamic range (HDR)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high frame rate (HFR)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wide color gamut (WCG)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60 frames per second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8-bit 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10-bit sampling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compression technique behind 4K is called the High Efficiency Video Coding (HEVC)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Coding tree units (CTUs)</a:t>
            </a:r>
          </a:p>
          <a:p>
            <a:endParaRPr lang="en-US" sz="2400" i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2400" i="1" dirty="0">
              <a:solidFill>
                <a:schemeClr val="tx1"/>
              </a:solidFill>
            </a:endParaRPr>
          </a:p>
        </p:txBody>
      </p:sp>
      <p:pic>
        <p:nvPicPr>
          <p:cNvPr id="5" name="4K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382000" y="6400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80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295399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/>
                </a:solidFill>
                <a:latin typeface="Comic Sans MS" pitchFamily="66" charset="0"/>
              </a:rPr>
              <a:t>Blu</a:t>
            </a:r>
            <a: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  <a:t>-Ray</a:t>
            </a:r>
            <a:br>
              <a:rPr lang="en-US" sz="3200" dirty="0" smtClean="0">
                <a:solidFill>
                  <a:schemeClr val="tx1"/>
                </a:solidFill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71600"/>
            <a:ext cx="7772400" cy="5257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digital optical disc data storage format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stores high-definition (720p and 1080p) and ultra high-definition video resolution (2160p).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Contains 25GB per layer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Audio, video, and other streams are multiplexed and stored on </a:t>
            </a:r>
            <a:r>
              <a:rPr lang="en-US" sz="2400" dirty="0" err="1" smtClean="0">
                <a:solidFill>
                  <a:schemeClr val="tx1"/>
                </a:solidFill>
              </a:rPr>
              <a:t>Blu</a:t>
            </a:r>
            <a:r>
              <a:rPr lang="en-US" sz="2400" dirty="0" smtClean="0">
                <a:solidFill>
                  <a:schemeClr val="tx1"/>
                </a:solidFill>
              </a:rPr>
              <a:t>-ray Discs in a container format based on the MPEG transport stream.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is also known as BDAV MPEG-2 transport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stream and can use filename extension .m2ts</a:t>
            </a:r>
          </a:p>
          <a:p>
            <a:pPr>
              <a:buFont typeface="Arial" pitchFamily="34" charset="0"/>
              <a:buChar char="•"/>
            </a:pPr>
            <a:endParaRPr lang="en-US" sz="2400" i="1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  <a:buFontTx/>
              <a:buNone/>
            </a:pPr>
            <a:endParaRPr lang="en-US" sz="2400" i="1" dirty="0">
              <a:solidFill>
                <a:schemeClr val="tx1"/>
              </a:solidFill>
            </a:endParaRPr>
          </a:p>
        </p:txBody>
      </p:sp>
      <p:pic>
        <p:nvPicPr>
          <p:cNvPr id="5" name="Blu-Ray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534400" y="6400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3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181</TotalTime>
  <Words>136</Words>
  <Application>Microsoft Office PowerPoint</Application>
  <PresentationFormat>On-screen Show (4:3)</PresentationFormat>
  <Paragraphs>22</Paragraphs>
  <Slides>3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 High quality Traffic</vt:lpstr>
      <vt:lpstr>4K </vt:lpstr>
      <vt:lpstr>Blu-Ray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Code Modulation</dc:title>
  <dc:creator>USER</dc:creator>
  <cp:lastModifiedBy>Fatima</cp:lastModifiedBy>
  <cp:revision>23</cp:revision>
  <dcterms:created xsi:type="dcterms:W3CDTF">2011-04-26T16:46:22Z</dcterms:created>
  <dcterms:modified xsi:type="dcterms:W3CDTF">2017-02-07T10:40:57Z</dcterms:modified>
</cp:coreProperties>
</file>