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43" autoAdjust="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79DC-1BF4-45E4-83B6-3EB2B6C03EE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94D-8756-4043-91DD-F6A13760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0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79DC-1BF4-45E4-83B6-3EB2B6C03EE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94D-8756-4043-91DD-F6A13760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4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79DC-1BF4-45E4-83B6-3EB2B6C03EE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94D-8756-4043-91DD-F6A13760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46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79DC-1BF4-45E4-83B6-3EB2B6C03EE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94D-8756-4043-91DD-F6A13760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00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79DC-1BF4-45E4-83B6-3EB2B6C03EE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94D-8756-4043-91DD-F6A13760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89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79DC-1BF4-45E4-83B6-3EB2B6C03EE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94D-8756-4043-91DD-F6A13760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75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79DC-1BF4-45E4-83B6-3EB2B6C03EE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94D-8756-4043-91DD-F6A13760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79DC-1BF4-45E4-83B6-3EB2B6C03EE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94D-8756-4043-91DD-F6A13760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67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79DC-1BF4-45E4-83B6-3EB2B6C03EE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94D-8756-4043-91DD-F6A13760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2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79DC-1BF4-45E4-83B6-3EB2B6C03EE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F73694D-8756-4043-91DD-F6A13760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3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79DC-1BF4-45E4-83B6-3EB2B6C03EE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94D-8756-4043-91DD-F6A13760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4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79DC-1BF4-45E4-83B6-3EB2B6C03EE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94D-8756-4043-91DD-F6A13760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79DC-1BF4-45E4-83B6-3EB2B6C03EE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94D-8756-4043-91DD-F6A13760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5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79DC-1BF4-45E4-83B6-3EB2B6C03EE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94D-8756-4043-91DD-F6A13760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4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79DC-1BF4-45E4-83B6-3EB2B6C03EE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94D-8756-4043-91DD-F6A13760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8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79DC-1BF4-45E4-83B6-3EB2B6C03EE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94D-8756-4043-91DD-F6A13760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8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79DC-1BF4-45E4-83B6-3EB2B6C03EE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94D-8756-4043-91DD-F6A13760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8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4379DC-1BF4-45E4-83B6-3EB2B6C03EE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73694D-8756-4043-91DD-F6A13760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8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7048112" cy="1349483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</a:rPr>
              <a:t>MARKETING</a:t>
            </a:r>
            <a:endParaRPr 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2893326"/>
            <a:ext cx="5461136" cy="1187356"/>
          </a:xfrm>
        </p:spPr>
        <p:txBody>
          <a:bodyPr>
            <a:normAutofit/>
          </a:bodyPr>
          <a:lstStyle/>
          <a:p>
            <a:r>
              <a:rPr lang="en-US" sz="3200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0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GROUP MEMBERS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Rimsha Akhtar               (190021)</a:t>
            </a: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Neha Malik                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(190029)</a:t>
            </a: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Abdullah                     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(190176)</a:t>
            </a:r>
          </a:p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Wardah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Asif                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(190030)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484310" y="4517409"/>
            <a:ext cx="10707690" cy="1502391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Nooria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Milad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(190033)</a:t>
            </a:r>
          </a:p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Moin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Asif                     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(190036)</a:t>
            </a:r>
          </a:p>
        </p:txBody>
      </p:sp>
    </p:spTree>
    <p:extLst>
      <p:ext uri="{BB962C8B-B14F-4D97-AF65-F5344CB8AC3E}">
        <p14:creationId xmlns:p14="http://schemas.microsoft.com/office/powerpoint/2010/main" val="93029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&lt;strong&gt;Truck Surf Hotel&lt;/strong&gt; | DudeIWantThat.com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12" y="1868801"/>
            <a:ext cx="5167166" cy="3663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TRUCK SURF HOTEL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27461" y="1151058"/>
            <a:ext cx="9810701" cy="5098577"/>
          </a:xfrm>
        </p:spPr>
        <p:txBody>
          <a:bodyPr/>
          <a:lstStyle/>
          <a:p>
            <a:r>
              <a:rPr lang="en-US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the business idea:</a:t>
            </a:r>
          </a:p>
          <a:p>
            <a:pPr marL="287338" indent="176213">
              <a:buFont typeface="Wingdings" panose="05000000000000000000" pitchFamily="2" charset="2"/>
              <a:buChar char="Ø"/>
            </a:pPr>
            <a:r>
              <a:rPr lang="en-US" sz="1800" dirty="0" smtClean="0"/>
              <a:t>Tourist </a:t>
            </a:r>
          </a:p>
          <a:p>
            <a:pPr indent="1588">
              <a:buFont typeface="Wingdings" panose="05000000000000000000" pitchFamily="2" charset="2"/>
              <a:buChar char="Ø"/>
            </a:pPr>
            <a:r>
              <a:rPr lang="en-US" sz="1800" dirty="0" smtClean="0"/>
              <a:t>Inconveniences </a:t>
            </a:r>
          </a:p>
          <a:p>
            <a:pPr indent="1588">
              <a:buFont typeface="Wingdings" panose="05000000000000000000" pitchFamily="2" charset="2"/>
              <a:buChar char="Ø"/>
            </a:pPr>
            <a:r>
              <a:rPr lang="en-US" sz="1800" dirty="0" smtClean="0"/>
              <a:t>Provision of luxurious trucks consisting of</a:t>
            </a:r>
          </a:p>
          <a:p>
            <a:pPr marL="0" indent="287338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furnished one and two bedrooms on rent </a:t>
            </a:r>
          </a:p>
          <a:p>
            <a:pPr indent="55563">
              <a:buFont typeface="Wingdings" panose="05000000000000000000" pitchFamily="2" charset="2"/>
              <a:buChar char="Ø"/>
            </a:pPr>
            <a:r>
              <a:rPr lang="en-US" sz="1800" dirty="0" smtClean="0"/>
              <a:t>Four major cities of Pakistan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060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STRATEGIC PLANNIG 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842449"/>
            <a:ext cx="4895056" cy="3948752"/>
          </a:xfrm>
        </p:spPr>
        <p:txBody>
          <a:bodyPr/>
          <a:lstStyle/>
          <a:p>
            <a:r>
              <a:rPr lang="en-US" sz="2400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Large 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Productivity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Excellent customer service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Reaching customers </a:t>
            </a:r>
            <a:r>
              <a:rPr lang="en-US" sz="1800" dirty="0" err="1" smtClean="0"/>
              <a:t>i</a:t>
            </a:r>
            <a:r>
              <a:rPr lang="en-US" sz="1800" dirty="0" smtClean="0"/>
              <a:t>-e advertising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To Maintain cash flow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9368" y="2156345"/>
            <a:ext cx="5123654" cy="2320121"/>
          </a:xfrm>
        </p:spPr>
        <p:txBody>
          <a:bodyPr>
            <a:normAutofit/>
          </a:bodyPr>
          <a:lstStyle/>
          <a:p>
            <a:r>
              <a:rPr lang="en-US" sz="2400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GOALS: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Aware people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Spread business in every city of </a:t>
            </a:r>
            <a:r>
              <a:rPr lang="en-US" dirty="0" err="1" smtClean="0"/>
              <a:t>pakistan</a:t>
            </a:r>
            <a:endParaRPr lang="en-US" dirty="0"/>
          </a:p>
        </p:txBody>
      </p:sp>
      <p:pic>
        <p:nvPicPr>
          <p:cNvPr id="5" name="Picture 4" descr="A Principal's Reflections: The &lt;strong&gt;Process&lt;/strong&gt; of Chan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087031"/>
            <a:ext cx="5429768" cy="25321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691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5" cy="1009934"/>
          </a:xfrm>
        </p:spPr>
        <p:txBody>
          <a:bodyPr>
            <a:normAutofit/>
          </a:bodyPr>
          <a:lstStyle/>
          <a:p>
            <a:r>
              <a:rPr lang="en-US" sz="3600" b="1" i="1" u="sng" dirty="0" smtClean="0">
                <a:solidFill>
                  <a:schemeClr val="accent1">
                    <a:lumMod val="75000"/>
                  </a:schemeClr>
                </a:solidFill>
              </a:rPr>
              <a:t>ENVIRONMENTAL ANALYSIS</a:t>
            </a:r>
            <a:endParaRPr lang="en-US" sz="3600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23833"/>
            <a:ext cx="10018713" cy="5268036"/>
          </a:xfrm>
        </p:spPr>
        <p:txBody>
          <a:bodyPr>
            <a:normAutofit lnSpcReduction="10000"/>
          </a:bodyPr>
          <a:lstStyle/>
          <a:p>
            <a:r>
              <a:rPr lang="en-US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MICRO ANALYSIS: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Company: </a:t>
            </a:r>
            <a:r>
              <a:rPr lang="en-US" sz="1800" dirty="0"/>
              <a:t>C</a:t>
            </a:r>
            <a:r>
              <a:rPr lang="en-US" sz="1800" dirty="0" smtClean="0"/>
              <a:t>ustomer </a:t>
            </a:r>
            <a:r>
              <a:rPr lang="en-US" sz="1800" dirty="0" smtClean="0"/>
              <a:t>oriented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Supplier</a:t>
            </a:r>
            <a:r>
              <a:rPr lang="en-US" sz="1800" b="1" dirty="0" smtClean="0"/>
              <a:t>:</a:t>
            </a:r>
            <a:r>
              <a:rPr lang="en-US" sz="1800" dirty="0" smtClean="0"/>
              <a:t> Shortage and delay can effect business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Competitors:</a:t>
            </a:r>
            <a:r>
              <a:rPr lang="en-US" sz="1800" dirty="0" smtClean="0"/>
              <a:t> No competition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Customers:</a:t>
            </a:r>
            <a:r>
              <a:rPr lang="en-US" sz="1800" dirty="0" smtClean="0"/>
              <a:t> Providing services and customer care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MACRO </a:t>
            </a:r>
            <a:r>
              <a:rPr lang="en-US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 PEST </a:t>
            </a:r>
            <a:r>
              <a:rPr lang="en-US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Political factor:</a:t>
            </a:r>
            <a:r>
              <a:rPr lang="en-US" sz="1800" dirty="0" smtClean="0"/>
              <a:t> Change in tax laws</a:t>
            </a:r>
            <a:endParaRPr lang="en-US" sz="1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Economic factor: </a:t>
            </a:r>
            <a:r>
              <a:rPr lang="en-US" sz="1800" dirty="0" smtClean="0"/>
              <a:t>High production and low purchasing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Social factor: </a:t>
            </a:r>
            <a:r>
              <a:rPr lang="en-US" sz="1800" dirty="0"/>
              <a:t>C</a:t>
            </a:r>
            <a:r>
              <a:rPr lang="en-US" sz="1800" dirty="0" smtClean="0"/>
              <a:t>omfortability and ease for tourists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Technological factor: </a:t>
            </a:r>
            <a:r>
              <a:rPr lang="en-US" sz="1800" dirty="0" smtClean="0"/>
              <a:t>technical opportunity that will lead                                                                                                                                               </a:t>
            </a:r>
            <a:r>
              <a:rPr lang="en-US" sz="1800" dirty="0" smtClean="0"/>
              <a:t> to adventure and profit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248" y="4188077"/>
            <a:ext cx="3259775" cy="2553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642" y="798178"/>
            <a:ext cx="5081088" cy="321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4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5" cy="832513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INTERNAL ANALYSIS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630" y="655093"/>
            <a:ext cx="10240369" cy="620290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i="1" u="sng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SWOT ANALYSIS</a:t>
            </a:r>
          </a:p>
          <a:p>
            <a:r>
              <a:rPr lang="en-US" b="1" i="1" u="sng" dirty="0" smtClean="0"/>
              <a:t>Strengths:</a:t>
            </a:r>
            <a:r>
              <a:rPr lang="en-US" i="1" u="sng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No existing business</a:t>
            </a:r>
          </a:p>
          <a:p>
            <a:r>
              <a:rPr lang="en-US" b="1" i="1" u="sng" dirty="0" smtClean="0"/>
              <a:t>Weaknesses: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Security crises in Pakistan</a:t>
            </a:r>
          </a:p>
          <a:p>
            <a:r>
              <a:rPr lang="en-US" b="1" i="1" u="sng" dirty="0" smtClean="0"/>
              <a:t>Opportunities: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better service and profit margin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Awareness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Online space for customers opinion</a:t>
            </a:r>
          </a:p>
          <a:p>
            <a:r>
              <a:rPr lang="en-US" b="1" i="1" u="sng" dirty="0" smtClean="0"/>
              <a:t>Threats: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Introduce our product to business market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Brand awareness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Deal with shifting economy</a:t>
            </a:r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4" name="Picture 3" descr="&lt;strong&gt;SWOT Analysis&lt;/strong&gt;: Identifying opportunities and threats to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28" y="1800652"/>
            <a:ext cx="4665497" cy="45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3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36" y="0"/>
            <a:ext cx="9943882" cy="968991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FINANCIAL ANALYSIS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310" y="846161"/>
            <a:ext cx="10731690" cy="5540991"/>
          </a:xfrm>
        </p:spPr>
        <p:txBody>
          <a:bodyPr/>
          <a:lstStyle/>
          <a:p>
            <a:r>
              <a:rPr lang="en-US" b="1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INVESTMENT:</a:t>
            </a:r>
            <a:r>
              <a:rPr lang="en-US" b="1" i="1" dirty="0" smtClean="0"/>
              <a:t>  </a:t>
            </a:r>
            <a:r>
              <a:rPr lang="en-US" i="1" dirty="0" err="1" smtClean="0"/>
              <a:t>Rs</a:t>
            </a:r>
            <a:r>
              <a:rPr lang="en-US" i="1" dirty="0" smtClean="0"/>
              <a:t>. </a:t>
            </a:r>
            <a:r>
              <a:rPr lang="en-US" dirty="0" smtClean="0"/>
              <a:t>150,000,00 /-,</a:t>
            </a:r>
          </a:p>
          <a:p>
            <a:r>
              <a:rPr lang="en-US" b="1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NUMBER OF TRUCKS: </a:t>
            </a:r>
            <a:r>
              <a:rPr lang="en-US" dirty="0" smtClean="0"/>
              <a:t>Total 8 trucks (4 double story and 4 single story)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Double story cost </a:t>
            </a:r>
            <a:r>
              <a:rPr lang="en-US" sz="1800" dirty="0" err="1" smtClean="0"/>
              <a:t>Rs</a:t>
            </a:r>
            <a:r>
              <a:rPr lang="en-US" sz="1800" dirty="0" smtClean="0"/>
              <a:t>. 1700000/- per truck (</a:t>
            </a:r>
            <a:r>
              <a:rPr lang="en-US" sz="1800" dirty="0" err="1" smtClean="0"/>
              <a:t>Rs</a:t>
            </a:r>
            <a:r>
              <a:rPr lang="en-US" sz="1800" dirty="0" smtClean="0"/>
              <a:t>. 6800000/- for 4 trucks)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Single story cost </a:t>
            </a:r>
            <a:r>
              <a:rPr lang="en-US" sz="1800" dirty="0" err="1" smtClean="0"/>
              <a:t>Rs</a:t>
            </a:r>
            <a:r>
              <a:rPr lang="en-US" sz="1800" dirty="0" smtClean="0"/>
              <a:t>. 9000000/- per truck (</a:t>
            </a:r>
            <a:r>
              <a:rPr lang="en-US" sz="1800" dirty="0" err="1" smtClean="0"/>
              <a:t>Rs</a:t>
            </a:r>
            <a:r>
              <a:rPr lang="en-US" sz="1800" dirty="0" smtClean="0"/>
              <a:t>. 3600000/- for 4 trucks)</a:t>
            </a:r>
          </a:p>
          <a:p>
            <a:pPr marL="0" indent="0">
              <a:buNone/>
            </a:pPr>
            <a:r>
              <a:rPr lang="en-US" sz="1800" dirty="0" smtClean="0"/>
              <a:t>Each city has </a:t>
            </a:r>
            <a:r>
              <a:rPr lang="en-US" sz="1800" b="1" dirty="0" smtClean="0"/>
              <a:t>two trucks </a:t>
            </a:r>
            <a:r>
              <a:rPr lang="en-US" sz="1800" dirty="0" err="1" smtClean="0"/>
              <a:t>i</a:t>
            </a:r>
            <a:r>
              <a:rPr lang="en-US" sz="1800" dirty="0" smtClean="0"/>
              <a:t>-e one double and one single story</a:t>
            </a:r>
          </a:p>
          <a:p>
            <a:pPr marL="0" indent="0">
              <a:buNone/>
            </a:pPr>
            <a:r>
              <a:rPr lang="en-US" sz="1800" dirty="0" smtClean="0"/>
              <a:t>Remaining </a:t>
            </a:r>
            <a:r>
              <a:rPr lang="en-US" sz="1800" b="1" dirty="0" smtClean="0"/>
              <a:t>46 lakhs </a:t>
            </a:r>
            <a:r>
              <a:rPr lang="en-US" sz="1800" dirty="0" smtClean="0"/>
              <a:t>will be used in buying equipment's </a:t>
            </a:r>
          </a:p>
          <a:p>
            <a:r>
              <a:rPr lang="en-US" sz="2000" b="1" dirty="0" smtClean="0"/>
              <a:t>Contacts: </a:t>
            </a:r>
            <a:r>
              <a:rPr lang="en-US" sz="2000" dirty="0" smtClean="0"/>
              <a:t>Europe and America </a:t>
            </a:r>
          </a:p>
          <a:p>
            <a:r>
              <a:rPr lang="en-US" sz="2000" b="1" dirty="0" smtClean="0"/>
              <a:t>Equipment cost: </a:t>
            </a:r>
            <a:r>
              <a:rPr lang="en-US" sz="2000" dirty="0" smtClean="0"/>
              <a:t>Kitchen</a:t>
            </a:r>
            <a:r>
              <a:rPr lang="en-US" sz="2000" b="1" dirty="0" smtClean="0"/>
              <a:t> </a:t>
            </a:r>
            <a:r>
              <a:rPr lang="en-US" sz="2000" dirty="0" smtClean="0"/>
              <a:t>equipment's, furniture, Wi-Fi, LCD etc.</a:t>
            </a:r>
          </a:p>
          <a:p>
            <a:r>
              <a:rPr lang="en-US" sz="2000" b="1" dirty="0" smtClean="0"/>
              <a:t>Delivery network: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Online website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Main offices </a:t>
            </a:r>
          </a:p>
        </p:txBody>
      </p:sp>
    </p:spTree>
    <p:extLst>
      <p:ext uri="{BB962C8B-B14F-4D97-AF65-F5344CB8AC3E}">
        <p14:creationId xmlns:p14="http://schemas.microsoft.com/office/powerpoint/2010/main" val="2398382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144</TotalTime>
  <Words>310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Parallax</vt:lpstr>
      <vt:lpstr>MARKETING</vt:lpstr>
      <vt:lpstr>GROUP MEMBERS</vt:lpstr>
      <vt:lpstr>TRUCK SURF HOTEL</vt:lpstr>
      <vt:lpstr>STRATEGIC PLANNIG </vt:lpstr>
      <vt:lpstr>ENVIRONMENTAL ANALYSIS</vt:lpstr>
      <vt:lpstr>INTERNAL ANALYSIS</vt:lpstr>
      <vt:lpstr>FINANCIAL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</dc:title>
  <dc:creator>Rimsha Akhtar</dc:creator>
  <cp:lastModifiedBy>Rimsha Akhtar</cp:lastModifiedBy>
  <cp:revision>6</cp:revision>
  <dcterms:created xsi:type="dcterms:W3CDTF">2019-12-09T17:40:37Z</dcterms:created>
  <dcterms:modified xsi:type="dcterms:W3CDTF">2019-12-10T17:25:50Z</dcterms:modified>
</cp:coreProperties>
</file>