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m4a" ContentType="audio/mp4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0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0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2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8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26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9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0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9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6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511F-7ECD-41BE-BE92-A34AAB62925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7DB9-BFF5-4D0E-BEDB-937D0DBF4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22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2.m4a"/><Relationship Id="rId2" Type="http://schemas.microsoft.com/office/2007/relationships/media" Target="../media/media12.m4a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2" Type="http://schemas.microsoft.com/office/2007/relationships/media" Target="../media/media13.m4a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audio" Target="../media/media6.m4a"/><Relationship Id="rId12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microsoft.com/office/2007/relationships/media" Target="../media/media6.m4a"/><Relationship Id="rId11" Type="http://schemas.openxmlformats.org/officeDocument/2006/relationships/image" Target="../media/image6.wmf"/><Relationship Id="rId5" Type="http://schemas.openxmlformats.org/officeDocument/2006/relationships/control" Target="../activeX/activeX4.xml"/><Relationship Id="rId10" Type="http://schemas.openxmlformats.org/officeDocument/2006/relationships/image" Target="../media/image5.wmf"/><Relationship Id="rId4" Type="http://schemas.openxmlformats.org/officeDocument/2006/relationships/control" Target="../activeX/activeX3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854" y="109066"/>
            <a:ext cx="9714558" cy="883712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800" b="1" i="1" dirty="0" smtClean="0"/>
              <a:t>Welcome</a:t>
            </a:r>
            <a:endParaRPr lang="en-US" sz="48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854" y="1177871"/>
            <a:ext cx="9714558" cy="5284922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To 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          All teachers and students of AGS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Topic: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            How to add table in html</a:t>
            </a:r>
          </a:p>
          <a:p>
            <a:pPr marL="0" indent="0">
              <a:buNone/>
            </a:pPr>
            <a:r>
              <a:rPr lang="en-US" sz="3600" b="1" dirty="0" smtClean="0"/>
              <a:t>            Presented by: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             Sana Sattar</a:t>
            </a:r>
          </a:p>
          <a:p>
            <a:pPr marL="0" indent="0">
              <a:buNone/>
            </a:pPr>
            <a:r>
              <a:rPr lang="en-US" sz="3600" b="1" dirty="0" smtClean="0"/>
              <a:t>            Presented to: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             Sir AD Malik Sahib</a:t>
            </a:r>
          </a:p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                                 So lets go</a:t>
            </a:r>
          </a:p>
          <a:p>
            <a:endParaRPr lang="en-US" sz="3600" b="1" dirty="0"/>
          </a:p>
          <a:p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92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2147">
        <p15:prstTrans prst="curtains"/>
      </p:transition>
    </mc:Choice>
    <mc:Fallback>
      <p:transition spd="slow" advTm="21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71" y="318072"/>
            <a:ext cx="9869540" cy="544077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2400" dirty="0" smtClean="0"/>
              <a:t>Html form example:-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45029"/>
            <a:ext cx="9905999" cy="4746172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1600" dirty="0" smtClean="0"/>
              <a:t>&lt;html&gt;</a:t>
            </a:r>
          </a:p>
          <a:p>
            <a:r>
              <a:rPr lang="en-US" sz="1600" dirty="0" smtClean="0"/>
              <a:t>&lt;head&gt;</a:t>
            </a:r>
          </a:p>
          <a:p>
            <a:r>
              <a:rPr lang="en-US" sz="1600" dirty="0" smtClean="0"/>
              <a:t>&lt;tittle&gt;form&lt;/tittle&gt;</a:t>
            </a:r>
          </a:p>
          <a:p>
            <a:r>
              <a:rPr lang="en-US" sz="1600" dirty="0" smtClean="0"/>
              <a:t>&lt;/head&gt;</a:t>
            </a:r>
          </a:p>
          <a:p>
            <a:r>
              <a:rPr lang="en-US" sz="1600" dirty="0" smtClean="0"/>
              <a:t>&lt;body&gt;</a:t>
            </a:r>
          </a:p>
          <a:p>
            <a:r>
              <a:rPr lang="en-US" sz="1600" dirty="0" smtClean="0"/>
              <a:t>&lt;h2&gt;Registration form&lt;/h2&gt;</a:t>
            </a:r>
            <a:endParaRPr lang="en-US" sz="1600" dirty="0"/>
          </a:p>
          <a:p>
            <a:r>
              <a:rPr lang="en-US" sz="1600" dirty="0" smtClean="0"/>
              <a:t>&lt;form&gt;</a:t>
            </a:r>
          </a:p>
          <a:p>
            <a:r>
              <a:rPr lang="en-US" sz="1600" dirty="0" smtClean="0"/>
              <a:t>&lt;fieldset&gt;</a:t>
            </a:r>
          </a:p>
          <a:p>
            <a:r>
              <a:rPr lang="en-US" sz="1600" dirty="0" smtClean="0"/>
              <a:t>&lt;lagend&gt;user personal information&lt;/lagend&gt;</a:t>
            </a:r>
          </a:p>
          <a:p>
            <a:r>
              <a:rPr lang="en-US" sz="1600" dirty="0" smtClean="0"/>
              <a:t>&lt;label&gt;Enter your full name&lt;/label&gt;&lt;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&lt;input type=“text” name=“name” placeholder=“Enter your full </a:t>
            </a:r>
            <a:r>
              <a:rPr lang="en-US" sz="1600" dirty="0" err="1" smtClean="0"/>
              <a:t>namr</a:t>
            </a:r>
            <a:r>
              <a:rPr lang="en-US" sz="1600" dirty="0" smtClean="0"/>
              <a:t>”&gt;&lt;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18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28">
        <p15:prstTrans prst="prestige"/>
      </p:transition>
    </mc:Choice>
    <mc:Fallback>
      <p:transition spd="slow" advTm="4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6755"/>
            <a:ext cx="9905998" cy="48332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&lt;label&gt;Enter your </a:t>
            </a:r>
            <a:r>
              <a:rPr lang="en-US" sz="2000" dirty="0" smtClean="0"/>
              <a:t>email&lt;/</a:t>
            </a:r>
            <a:r>
              <a:rPr lang="en-US" sz="2000" dirty="0"/>
              <a:t>label&gt;&lt;</a:t>
            </a:r>
            <a:r>
              <a:rPr lang="en-US" sz="2000" dirty="0" err="1"/>
              <a:t>br</a:t>
            </a:r>
            <a:r>
              <a:rPr lang="en-US" sz="2000" dirty="0"/>
              <a:t>&gt;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8969"/>
            <a:ext cx="9905999" cy="6323309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&lt;input type</a:t>
            </a:r>
            <a:r>
              <a:rPr lang="en-US" dirty="0" smtClean="0"/>
              <a:t>=“email” </a:t>
            </a:r>
            <a:r>
              <a:rPr lang="en-US" dirty="0"/>
              <a:t>name</a:t>
            </a:r>
            <a:r>
              <a:rPr lang="en-US" dirty="0" smtClean="0"/>
              <a:t>=“email” placeholder=“Enter your email”&gt;&lt;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&lt;label&gt;Enter your </a:t>
            </a:r>
            <a:r>
              <a:rPr lang="en-US" dirty="0" smtClean="0"/>
              <a:t>password&lt;/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=“password” </a:t>
            </a:r>
            <a:r>
              <a:rPr lang="en-US" dirty="0"/>
              <a:t>name</a:t>
            </a:r>
            <a:r>
              <a:rPr lang="en-US" dirty="0" smtClean="0"/>
              <a:t>=“pass” placeholder=“Password&gt;&lt;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/>
              <a:t>&lt;label&gt;Enter </a:t>
            </a:r>
            <a:r>
              <a:rPr lang="en-US" dirty="0" smtClean="0"/>
              <a:t>confirm password&lt;/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=“password” </a:t>
            </a:r>
            <a:r>
              <a:rPr lang="en-US" dirty="0"/>
              <a:t>name</a:t>
            </a:r>
            <a:r>
              <a:rPr lang="en-US" dirty="0" smtClean="0"/>
              <a:t>=“pass” placeholder=“confirm password”&gt;&lt;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&gt;&lt;label&gt;Enter your Gender&lt;/</a:t>
            </a:r>
            <a:r>
              <a:rPr lang="en-US" dirty="0"/>
              <a:t>label&gt;&lt;</a:t>
            </a:r>
            <a:r>
              <a:rPr lang="en-US" dirty="0" err="1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&lt;input type=“radio” id=“gender” name=“gender” value=“male”&gt;&lt;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&lt;input type=“radio” id=“gender” name=“gender” value</a:t>
            </a:r>
            <a:r>
              <a:rPr lang="en-US" dirty="0" smtClean="0"/>
              <a:t>=“female”&gt;&lt;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&lt;input type=“radio” id=“gender” name=“gender” value</a:t>
            </a:r>
            <a:r>
              <a:rPr lang="en-US" dirty="0" smtClean="0"/>
              <a:t>=“others”&gt;&lt;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&gt;Enter your address:&lt;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822"/>
      </p:ext>
    </p:extLst>
  </p:cSld>
  <p:clrMapOvr>
    <a:masterClrMapping/>
  </p:clrMapOvr>
  <p:transition spd="slow" advTm="313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5943"/>
            <a:ext cx="10172351" cy="613955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2400" dirty="0" smtClean="0"/>
              <a:t>&lt;input type=“submit” value=“sign up”&gt;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40526"/>
            <a:ext cx="10172351" cy="5553264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/>
          <a:lstStyle/>
          <a:p>
            <a:r>
              <a:rPr lang="en-US" dirty="0" smtClean="0"/>
              <a:t>&lt;/fieldset&gt;                 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output:-</a:t>
            </a:r>
          </a:p>
          <a:p>
            <a:r>
              <a:rPr lang="en-US" dirty="0" smtClean="0"/>
              <a:t>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97" y="1397726"/>
            <a:ext cx="7951514" cy="487244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46332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3997">
        <p15:prstTrans prst="curtains"/>
      </p:transition>
    </mc:Choice>
    <mc:Fallback>
      <p:transition spd="slow" advTm="3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585570" cy="1318770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400" b="1" i="1" dirty="0" smtClean="0"/>
              <a:t>Thanks   to:-</a:t>
            </a:r>
            <a:endParaRPr lang="en-US" sz="4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260107" cy="989659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000" b="1" i="1" dirty="0" smtClean="0"/>
              <a:t>Sir  Allah </a:t>
            </a:r>
            <a:r>
              <a:rPr lang="en-US" sz="4000" b="1" i="1" dirty="0" err="1" smtClean="0"/>
              <a:t>Ditta</a:t>
            </a:r>
            <a:endParaRPr lang="en-US" sz="4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63" y="1763486"/>
            <a:ext cx="6005148" cy="4571999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33919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97">
        <p15:prstTrans prst="curtains"/>
      </p:transition>
    </mc:Choice>
    <mc:Fallback>
      <p:transition spd="slow" advTm="15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985" y="790413"/>
            <a:ext cx="4837884" cy="764067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/>
          <a:lstStyle/>
          <a:p>
            <a:r>
              <a:rPr lang="en-US" dirty="0" smtClean="0"/>
              <a:t>Form:-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985" y="1750424"/>
            <a:ext cx="4837884" cy="3944982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chemeClr val="tx1"/>
                </a:solidFill>
              </a:rPr>
              <a:t>An HTML form is used to collect user input. The user input is most often sent to a server for processing.</a:t>
            </a:r>
            <a:endParaRPr lang="en-US" sz="4000" cap="none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135" y="790413"/>
            <a:ext cx="4567053" cy="5375257"/>
          </a:xfrm>
          <a:prstGeom prst="roundRect">
            <a:avLst>
              <a:gd name="adj" fmla="val 8594"/>
            </a:avLst>
          </a:prstGeom>
          <a:pattFill prst="pct5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0535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207">
        <p15:prstTrans prst="peelOff"/>
      </p:transition>
    </mc:Choice>
    <mc:Fallback>
      <p:transition spd="slow" advTm="32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614411" cy="1478570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400" b="1" dirty="0" smtClean="0"/>
              <a:t>The &lt;from&gt; element:-</a:t>
            </a:r>
            <a:endParaRPr lang="en-US" sz="44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3004683"/>
            <a:ext cx="9504817" cy="2031325"/>
          </a:xfrm>
          <a:prstGeom prst="rect">
            <a:avLst/>
          </a:prstGeo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HTML element is used to create an HTML form for user input: &lt;form&gt;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element&lt;/form&gt;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form elements . 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365">
        <p15:prstTrans prst="wind"/>
      </p:transition>
    </mc:Choice>
    <mc:Fallback>
      <p:transition spd="slow" advTm="3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599632" cy="1478570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/>
          <a:lstStyle/>
          <a:p>
            <a:r>
              <a:rPr lang="en-US" dirty="0"/>
              <a:t>different types of input </a:t>
            </a:r>
            <a:r>
              <a:rPr lang="en-US" dirty="0" smtClean="0"/>
              <a:t>elements:-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599632" cy="2508493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/>
          <a:lstStyle/>
          <a:p>
            <a:r>
              <a:rPr lang="en-US" dirty="0"/>
              <a:t>text fields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checkboxes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radio buttons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submit buttons, etc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76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590">
        <p15:prstTrans prst="origami" invX="1"/>
      </p:transition>
    </mc:Choice>
    <mc:Fallback>
      <p:transition spd="slow" advTm="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49" y="248194"/>
            <a:ext cx="10188144" cy="1084217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HTML&lt;input&gt; </a:t>
            </a:r>
            <a:r>
              <a:rPr lang="en-US" dirty="0"/>
              <a:t>element is the most used form </a:t>
            </a:r>
            <a:r>
              <a:rPr lang="en-US" dirty="0" smtClean="0"/>
              <a:t>element:-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596324"/>
            <a:ext cx="10188144" cy="5052669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 lnSpcReduction="10000"/>
          </a:bodyPr>
          <a:lstStyle/>
          <a:p>
            <a:r>
              <a:rPr lang="en-US" dirty="0"/>
              <a:t>An element can be displayed in many ways, depending on the type attribute</a:t>
            </a:r>
            <a:r>
              <a:rPr lang="en-US" dirty="0" smtClean="0"/>
              <a:t>.</a:t>
            </a:r>
          </a:p>
          <a:p>
            <a:r>
              <a:rPr lang="en-US" dirty="0"/>
              <a:t>Here are some examples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Type                                                            </a:t>
            </a:r>
            <a:r>
              <a:rPr lang="en-US" dirty="0"/>
              <a:t>Description </a:t>
            </a:r>
            <a:r>
              <a:rPr lang="en-US" dirty="0" smtClean="0"/>
              <a:t>                                &lt;input type=“text”&gt;                            Displays </a:t>
            </a:r>
            <a:r>
              <a:rPr lang="en-US" dirty="0"/>
              <a:t>a single-line text </a:t>
            </a:r>
            <a:r>
              <a:rPr lang="en-US" dirty="0" smtClean="0"/>
              <a:t>input field .</a:t>
            </a:r>
          </a:p>
          <a:p>
            <a:r>
              <a:rPr lang="en-US" dirty="0" smtClean="0"/>
              <a:t>&lt;input type=“radio”&gt; </a:t>
            </a:r>
            <a:r>
              <a:rPr lang="en-US" dirty="0"/>
              <a:t> </a:t>
            </a:r>
            <a:r>
              <a:rPr lang="en-US" dirty="0" smtClean="0"/>
              <a:t>                        Displays </a:t>
            </a:r>
            <a:r>
              <a:rPr lang="en-US" dirty="0"/>
              <a:t>a radio button (for selecting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of many choices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&lt;input type=“checkbox”&gt;</a:t>
            </a:r>
            <a:r>
              <a:rPr lang="en-US" dirty="0"/>
              <a:t> </a:t>
            </a:r>
            <a:r>
              <a:rPr lang="en-US" dirty="0" smtClean="0"/>
              <a:t>                      Displays </a:t>
            </a:r>
            <a:r>
              <a:rPr lang="en-US" dirty="0"/>
              <a:t>a checkbox (for selecting zero or more of many choices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&lt;input type=“submit”&gt;                            </a:t>
            </a:r>
            <a:r>
              <a:rPr lang="en-US" dirty="0"/>
              <a:t>Displays a submit button (for submitting the form)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56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105">
        <p15:prstTrans prst="drape" invX="1"/>
      </p:transition>
    </mc:Choice>
    <mc:Fallback>
      <p:transition spd="slow" advTm="21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784892" cy="1478570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400" dirty="0" smtClean="0"/>
              <a:t>the   name  attribute  for &lt;input&gt;:-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784893" cy="3541714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3600" dirty="0"/>
              <a:t>Notice that each input field must have a name attribute to be submitted. If the name attribute is omitted, the value of the </a:t>
            </a:r>
            <a:r>
              <a:rPr lang="en-US" sz="3600" b="1" dirty="0"/>
              <a:t>input</a:t>
            </a:r>
            <a:r>
              <a:rPr lang="en-US" sz="3600" dirty="0"/>
              <a:t> field will not be sent at all</a:t>
            </a:r>
            <a:r>
              <a:rPr lang="en-US" sz="3600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This example will not submit the value of the "First name" input field: First name: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Checkboxe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This example will not submit the value of the "First name" input field: First name: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Checkboxe </a:t>
            </a:r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2095" name="HTMLText1" r:id="rId2" imgW="914400" imgH="228600"/>
        </mc:Choice>
        <mc:Fallback>
          <p:control name="HTMLText1" r:id="rId2" imgW="914400" imgH="228600">
            <p:pic>
              <p:nvPicPr>
                <p:cNvPr id="5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1225" cy="2317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6" name="HTMLSubmit1" r:id="rId3" imgW="685800" imgH="317520"/>
        </mc:Choice>
        <mc:Fallback>
          <p:control name="HTMLSubmit1" r:id="rId3" imgW="685800" imgH="317520">
            <p:pic>
              <p:nvPicPr>
                <p:cNvPr id="6" name="HTMLSubmi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7" name="HTMLText2" r:id="rId4" imgW="914400" imgH="228600"/>
        </mc:Choice>
        <mc:Fallback>
          <p:control name="HTMLText2" r:id="rId4" imgW="914400" imgH="228600">
            <p:pic>
              <p:nvPicPr>
                <p:cNvPr id="8" name="HTMLText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52400" y="152400"/>
                  <a:ext cx="909638" cy="2317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8" name="HTMLSubmit2" r:id="rId5" imgW="685800" imgH="317520"/>
        </mc:Choice>
        <mc:Fallback>
          <p:control name="HTMLSubmit2" r:id="rId5" imgW="685800" imgH="317520">
            <p:pic>
              <p:nvPicPr>
                <p:cNvPr id="9" name="HTMLSubmit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247650" y="123825"/>
                  <a:ext cx="723900" cy="3619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8789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198">
        <p14:prism isInverted="1"/>
      </p:transition>
    </mc:Choice>
    <mc:Fallback>
      <p:transition spd="slow" advTm="11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98902"/>
            <a:ext cx="9905998" cy="1198186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5400" b="1" i="1" dirty="0" smtClean="0"/>
              <a:t>Checkbox:-</a:t>
            </a:r>
            <a:endParaRPr lang="en-US" sz="5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39489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3600" b="1" i="1" dirty="0"/>
              <a:t>The defines a checkbox. Checkboxes let a user select ZERO or MORE options of a limited number of choices.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4808"/>
      </p:ext>
    </p:extLst>
  </p:cSld>
  <p:clrMapOvr>
    <a:masterClrMapping/>
  </p:clrMapOvr>
  <p:transition spd="slow" advTm="868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737375"/>
            <a:ext cx="8599713" cy="1111432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5400" b="1" i="1" dirty="0" smtClean="0"/>
              <a:t>Radio:-</a:t>
            </a:r>
            <a:endParaRPr lang="en-US" sz="5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8599712" cy="3541714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800" b="1" i="1" dirty="0" smtClean="0"/>
              <a:t>Define:</a:t>
            </a:r>
            <a:endParaRPr lang="en-US" sz="4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1433147" y="3050848"/>
            <a:ext cx="8307977" cy="1938992"/>
          </a:xfrm>
          <a:prstGeom prst="rect">
            <a:avLst/>
          </a:prstGeo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 wrap="square">
            <a:spAutoFit/>
          </a:bodyPr>
          <a:lstStyle/>
          <a:p>
            <a:r>
              <a:rPr lang="en-US" sz="4000" b="1" i="1" dirty="0" smtClean="0"/>
              <a:t>The defines a radio button. Radio buttons let a user select ONE of a limited number of choices. </a:t>
            </a:r>
            <a:endParaRPr lang="en-US" sz="4000" b="1" i="1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05364"/>
      </p:ext>
    </p:extLst>
  </p:cSld>
  <p:clrMapOvr>
    <a:masterClrMapping/>
  </p:clrMapOvr>
  <p:transition spd="slow" advTm="61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412933" cy="1478570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/>
          <a:lstStyle/>
          <a:p>
            <a:r>
              <a:rPr lang="en-US" dirty="0" smtClean="0"/>
              <a:t>Text fields:-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913681"/>
            <a:ext cx="9412934" cy="2877520"/>
          </a:xfrm>
          <a:gradFill>
            <a:gsLst>
              <a:gs pos="65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>
            <a:normAutofit/>
          </a:bodyPr>
          <a:lstStyle/>
          <a:p>
            <a:r>
              <a:rPr lang="en-US" sz="4400" b="1" i="1" dirty="0"/>
              <a:t>The </a:t>
            </a:r>
            <a:r>
              <a:rPr lang="en-US" sz="4400" b="1" i="1" dirty="0" smtClean="0"/>
              <a:t>&lt;input type=“text”&gt; defines </a:t>
            </a:r>
            <a:r>
              <a:rPr lang="en-US" sz="4400" b="1" i="1" dirty="0"/>
              <a:t>a single-line input field for text input.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596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767">
        <p15:prstTrans prst="fallOver" invX="1"/>
      </p:transition>
    </mc:Choice>
    <mc:Fallback>
      <p:transition spd="slow" advTm="7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179</TotalTime>
  <Words>626</Words>
  <Application>Microsoft Office PowerPoint</Application>
  <PresentationFormat>Widescreen</PresentationFormat>
  <Paragraphs>74</Paragraphs>
  <Slides>13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Welcome</vt:lpstr>
      <vt:lpstr>Form:-</vt:lpstr>
      <vt:lpstr>The &lt;from&gt; element:-</vt:lpstr>
      <vt:lpstr>different types of input elements:-</vt:lpstr>
      <vt:lpstr>The HTML&lt;input&gt; element is the most used form element:-</vt:lpstr>
      <vt:lpstr>the   name  attribute  for &lt;input&gt;:-</vt:lpstr>
      <vt:lpstr>Checkbox:-</vt:lpstr>
      <vt:lpstr>Radio:-</vt:lpstr>
      <vt:lpstr>Text fields:-</vt:lpstr>
      <vt:lpstr>Html form example:-</vt:lpstr>
      <vt:lpstr>&lt;label&gt;Enter your email&lt;/label&gt;&lt;br&gt; </vt:lpstr>
      <vt:lpstr>&lt;input type=“submit” value=“sign up”&gt;</vt:lpstr>
      <vt:lpstr>Thanks   to:-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Windows User</dc:creator>
  <cp:lastModifiedBy>Hp</cp:lastModifiedBy>
  <cp:revision>18</cp:revision>
  <cp:lastPrinted>2024-09-16T13:08:58Z</cp:lastPrinted>
  <dcterms:created xsi:type="dcterms:W3CDTF">2024-09-15T07:04:28Z</dcterms:created>
  <dcterms:modified xsi:type="dcterms:W3CDTF">2024-12-30T06:22:22Z</dcterms:modified>
</cp:coreProperties>
</file>