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D64372-7CF3-8F0B-1673-86DB091B785A}"/>
              </a:ext>
            </a:extLst>
          </p:cNvPr>
          <p:cNvSpPr txBox="1"/>
          <p:nvPr/>
        </p:nvSpPr>
        <p:spPr>
          <a:xfrm flipH="1">
            <a:off x="1296953" y="1819470"/>
            <a:ext cx="975049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</a:rPr>
              <a:t>DETAILED PROJECT REPORT-AMAZON SALES DATA ANALYSIS</a:t>
            </a:r>
          </a:p>
          <a:p>
            <a:r>
              <a:rPr lang="en-IN" sz="3200" b="1" dirty="0">
                <a:solidFill>
                  <a:schemeClr val="accent1"/>
                </a:solidFill>
              </a:rPr>
              <a:t>            </a:t>
            </a:r>
          </a:p>
          <a:p>
            <a:endParaRPr lang="en-IN" sz="3200" b="1" dirty="0">
              <a:solidFill>
                <a:schemeClr val="accent1"/>
              </a:solidFill>
            </a:endParaRPr>
          </a:p>
          <a:p>
            <a:r>
              <a:rPr lang="en-IN" sz="3200" b="1" dirty="0">
                <a:solidFill>
                  <a:schemeClr val="accent1"/>
                </a:solidFill>
              </a:rPr>
              <a:t>                                        A.NOORJAHAN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65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F07660-64CC-A8BD-FDD4-3A0868976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258088"/>
              </p:ext>
            </p:extLst>
          </p:nvPr>
        </p:nvGraphicFramePr>
        <p:xfrm>
          <a:off x="1957355" y="933061"/>
          <a:ext cx="8128000" cy="377167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9762167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05532216"/>
                    </a:ext>
                  </a:extLst>
                </a:gridCol>
              </a:tblGrid>
              <a:tr h="1212080">
                <a:tc>
                  <a:txBody>
                    <a:bodyPr/>
                    <a:lstStyle/>
                    <a:p>
                      <a:r>
                        <a:rPr lang="en-IN" dirty="0"/>
                        <a:t>PROJECT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AMAZON SALES DATA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18936"/>
                  </a:ext>
                </a:extLst>
              </a:tr>
              <a:tr h="548398">
                <a:tc>
                  <a:txBody>
                    <a:bodyPr/>
                    <a:lstStyle/>
                    <a:p>
                      <a:r>
                        <a:rPr lang="en-IN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BUSINESS INTELLIGENCE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676573"/>
                  </a:ext>
                </a:extLst>
              </a:tr>
              <a:tr h="548398">
                <a:tc>
                  <a:txBody>
                    <a:bodyPr/>
                    <a:lstStyle/>
                    <a:p>
                      <a:r>
                        <a:rPr lang="en-IN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E-COMMERCE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100511"/>
                  </a:ext>
                </a:extLst>
              </a:tr>
              <a:tr h="548398">
                <a:tc>
                  <a:txBody>
                    <a:bodyPr/>
                    <a:lstStyle/>
                    <a:p>
                      <a:r>
                        <a:rPr lang="en-IN" dirty="0"/>
                        <a:t>PROJECT DIFFICULTY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ADVANCED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63880"/>
                  </a:ext>
                </a:extLst>
              </a:tr>
              <a:tr h="548398">
                <a:tc>
                  <a:txBody>
                    <a:bodyPr/>
                    <a:lstStyle/>
                    <a:p>
                      <a:r>
                        <a:rPr lang="en-IN" dirty="0"/>
                        <a:t>TOOLS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JUPYTER, POWER BI,PANDAS,SEABORN,MATPLOTLIB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44443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C27DB76-AB20-40CE-ED45-9D706C9C3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848777"/>
              </p:ext>
            </p:extLst>
          </p:nvPr>
        </p:nvGraphicFramePr>
        <p:xfrm>
          <a:off x="1957355" y="4357396"/>
          <a:ext cx="8069944" cy="17373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49487">
                  <a:extLst>
                    <a:ext uri="{9D8B030D-6E8A-4147-A177-3AD203B41FA5}">
                      <a16:colId xmlns:a16="http://schemas.microsoft.com/office/drawing/2014/main" val="592404197"/>
                    </a:ext>
                  </a:extLst>
                </a:gridCol>
                <a:gridCol w="4020457">
                  <a:extLst>
                    <a:ext uri="{9D8B030D-6E8A-4147-A177-3AD203B41FA5}">
                      <a16:colId xmlns:a16="http://schemas.microsoft.com/office/drawing/2014/main" val="1278136384"/>
                    </a:ext>
                  </a:extLst>
                </a:gridCol>
              </a:tblGrid>
              <a:tr h="1651518">
                <a:tc>
                  <a:txBody>
                    <a:bodyPr/>
                    <a:lstStyle/>
                    <a:p>
                      <a:r>
                        <a:rPr lang="en-IN" dirty="0"/>
                        <a:t>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Dataset:</a:t>
                      </a:r>
                    </a:p>
                    <a:p>
                      <a:r>
                        <a:rPr lang="en-IN" dirty="0"/>
                        <a:t>https://drive.google.com/drive/folders/1FkmFVL8wlJmQWP1z52TD8PlhOJhitTyI?usp=s</a:t>
                      </a:r>
                    </a:p>
                    <a:p>
                      <a:r>
                        <a:rPr lang="en-IN" dirty="0"/>
                        <a:t>haring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994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95D7E2-68B7-924A-15D2-83F5BA668539}"/>
              </a:ext>
            </a:extLst>
          </p:cNvPr>
          <p:cNvSpPr txBox="1"/>
          <p:nvPr/>
        </p:nvSpPr>
        <p:spPr>
          <a:xfrm flipH="1">
            <a:off x="4776339" y="393912"/>
            <a:ext cx="469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PROJECT DETAILS</a:t>
            </a:r>
          </a:p>
        </p:txBody>
      </p:sp>
    </p:spTree>
    <p:extLst>
      <p:ext uri="{BB962C8B-B14F-4D97-AF65-F5344CB8AC3E}">
        <p14:creationId xmlns:p14="http://schemas.microsoft.com/office/powerpoint/2010/main" val="265775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374B87-F3D3-B3FC-9A0F-7CC9FF9BC3E3}"/>
              </a:ext>
            </a:extLst>
          </p:cNvPr>
          <p:cNvSpPr txBox="1"/>
          <p:nvPr/>
        </p:nvSpPr>
        <p:spPr>
          <a:xfrm>
            <a:off x="774442" y="998376"/>
            <a:ext cx="10823510" cy="4690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                                                                      PROBLEM STATEMENT</a:t>
            </a:r>
          </a:p>
          <a:p>
            <a:endParaRPr lang="en-IN" dirty="0"/>
          </a:p>
          <a:p>
            <a:pPr marL="457200">
              <a:lnSpc>
                <a:spcPct val="107000"/>
              </a:lnSpc>
            </a:pPr>
            <a:endParaRPr lang="en-IN" sz="2400" dirty="0"/>
          </a:p>
          <a:p>
            <a:pPr marL="800100" indent="-34290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management has gained importance to meet increasing competition and the need for improved distribution methods to reduce cost and increase profits.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Today, sales management is the most important function in a commercial and business enterprise. </a:t>
            </a:r>
          </a:p>
          <a:p>
            <a:pPr marL="8001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Find key metrics and factors and show the meaningful relationships   between attributes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23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D555FE-A444-9CBC-FB51-BE69553EE1A5}"/>
              </a:ext>
            </a:extLst>
          </p:cNvPr>
          <p:cNvSpPr txBox="1"/>
          <p:nvPr/>
        </p:nvSpPr>
        <p:spPr>
          <a:xfrm>
            <a:off x="2021002" y="139958"/>
            <a:ext cx="751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            </a:t>
            </a:r>
            <a:r>
              <a:rPr lang="en-IN" b="1" dirty="0"/>
              <a:t>FINANCE VIEW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EA923-0B3B-F635-82C3-0B3A97ADCE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4" t="21768" r="26837" b="12245"/>
          <a:stretch/>
        </p:blipFill>
        <p:spPr>
          <a:xfrm>
            <a:off x="988198" y="541576"/>
            <a:ext cx="9797989" cy="4529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0B1BF1-5DB8-7910-C774-452C47B17E11}"/>
              </a:ext>
            </a:extLst>
          </p:cNvPr>
          <p:cNvSpPr txBox="1"/>
          <p:nvPr/>
        </p:nvSpPr>
        <p:spPr>
          <a:xfrm>
            <a:off x="773593" y="5393094"/>
            <a:ext cx="11010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2019, the sales amount is increased more than 274% but, that abrupt increase is due to the less sales for just 3 months in 2018.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779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7C1972-13BB-112F-F8DF-EAD8DD9902A9}"/>
              </a:ext>
            </a:extLst>
          </p:cNvPr>
          <p:cNvSpPr txBox="1"/>
          <p:nvPr/>
        </p:nvSpPr>
        <p:spPr>
          <a:xfrm flipH="1">
            <a:off x="4524413" y="87868"/>
            <a:ext cx="392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EXECUTIVE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2DCC2-367E-D701-B839-955F1195E958}"/>
              </a:ext>
            </a:extLst>
          </p:cNvPr>
          <p:cNvSpPr txBox="1"/>
          <p:nvPr/>
        </p:nvSpPr>
        <p:spPr>
          <a:xfrm flipH="1">
            <a:off x="437583" y="4818318"/>
            <a:ext cx="109270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can see the improvement of sales rep 116 from 2018 to 2019, though he/ she dipped from 2017 to 2018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Sales cost amount of better, high top, red spade is more because of is more quantity of product manufactured.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But when we see the ebony, though it is among top three in sales cost amount it not in top 5 list. i.e. it is giving is less profit and more loss, because of giving of more discount amount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Landslide is topped 3 but it is giving more profit due to less sales cost amount  of less than 5M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34185F-CEBA-6C56-7574-0AA90F11D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" t="18503" r="25918" b="11973"/>
          <a:stretch/>
        </p:blipFill>
        <p:spPr>
          <a:xfrm>
            <a:off x="708149" y="457201"/>
            <a:ext cx="10656515" cy="436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20355F-4F42-3927-A72B-7FAD10479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4" t="18231" r="26989" b="12518"/>
          <a:stretch/>
        </p:blipFill>
        <p:spPr>
          <a:xfrm>
            <a:off x="1020145" y="380610"/>
            <a:ext cx="10151707" cy="47492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E110C4-1C0C-2104-0F5F-51E1493941EA}"/>
              </a:ext>
            </a:extLst>
          </p:cNvPr>
          <p:cNvSpPr txBox="1"/>
          <p:nvPr/>
        </p:nvSpPr>
        <p:spPr>
          <a:xfrm>
            <a:off x="3348134" y="11278"/>
            <a:ext cx="549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</a:t>
            </a:r>
            <a:r>
              <a:rPr lang="en-IN" b="1" dirty="0"/>
              <a:t>MARKETING 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8E657E-B512-C058-F875-29A6ACCFD060}"/>
              </a:ext>
            </a:extLst>
          </p:cNvPr>
          <p:cNvSpPr txBox="1"/>
          <p:nvPr/>
        </p:nvSpPr>
        <p:spPr>
          <a:xfrm>
            <a:off x="895737" y="5129892"/>
            <a:ext cx="92932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Discount Amount is giving moderate impact on sales quantity , as ebony is getting more discount amount, but the sales  quantity is less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But Better is just getting 2.3 M discount when compared with ebony it is topped in sales quantity more than 3M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Fantastic is lowest sales Quantity, because of its less discount amount.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08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FD36F9-84D4-5C09-6EE6-6642A8465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" t="18640" r="26301" b="13878"/>
          <a:stretch/>
        </p:blipFill>
        <p:spPr>
          <a:xfrm>
            <a:off x="1416698" y="438539"/>
            <a:ext cx="9619861" cy="571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4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855C69-277F-9772-AC46-A170953D3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5" t="17687" r="26300" b="6667"/>
          <a:stretch/>
        </p:blipFill>
        <p:spPr>
          <a:xfrm>
            <a:off x="1007705" y="554972"/>
            <a:ext cx="9358604" cy="51940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139F8A-5B0D-4950-8D84-3ECC8375CF47}"/>
              </a:ext>
            </a:extLst>
          </p:cNvPr>
          <p:cNvSpPr txBox="1"/>
          <p:nvPr/>
        </p:nvSpPr>
        <p:spPr>
          <a:xfrm flipH="1">
            <a:off x="3899261" y="83976"/>
            <a:ext cx="573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CUSTOMER SERVICE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90B81-816B-535E-B57E-6E0401924A32}"/>
              </a:ext>
            </a:extLst>
          </p:cNvPr>
          <p:cNvSpPr txBox="1"/>
          <p:nvPr/>
        </p:nvSpPr>
        <p:spPr>
          <a:xfrm>
            <a:off x="809586" y="5850694"/>
            <a:ext cx="10583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Though , most deliveries on time, about 2 days delayed delivery on a average of total deliveries. Sales Rep 181 is performing well in sales quantity and early deliveries; sales rep 162 is  common among the most delayed delivery</a:t>
            </a:r>
          </a:p>
        </p:txBody>
      </p:sp>
    </p:spTree>
    <p:extLst>
      <p:ext uri="{BB962C8B-B14F-4D97-AF65-F5344CB8AC3E}">
        <p14:creationId xmlns:p14="http://schemas.microsoft.com/office/powerpoint/2010/main" val="32129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C36399-7853-8C2F-C13C-097180848A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3" t="18367" r="26378" b="14694"/>
          <a:stretch/>
        </p:blipFill>
        <p:spPr>
          <a:xfrm>
            <a:off x="1845905" y="907788"/>
            <a:ext cx="8500189" cy="4590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BA3370-AD29-9BA9-1948-7551F532210B}"/>
              </a:ext>
            </a:extLst>
          </p:cNvPr>
          <p:cNvSpPr txBox="1"/>
          <p:nvPr/>
        </p:nvSpPr>
        <p:spPr>
          <a:xfrm>
            <a:off x="1324948" y="5738327"/>
            <a:ext cx="8724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100025024 is topped with moderate profit percentage, overall their discount amount is also the least one.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847AE-194D-64F0-87A6-7309A65ADA36}"/>
              </a:ext>
            </a:extLst>
          </p:cNvPr>
          <p:cNvSpPr txBox="1"/>
          <p:nvPr/>
        </p:nvSpPr>
        <p:spPr>
          <a:xfrm flipH="1">
            <a:off x="2602307" y="298580"/>
            <a:ext cx="589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</a:t>
            </a:r>
            <a:r>
              <a:rPr lang="en-IN" b="1" dirty="0"/>
              <a:t>PRODUCT INSIGHTS</a:t>
            </a:r>
          </a:p>
        </p:txBody>
      </p:sp>
    </p:spTree>
    <p:extLst>
      <p:ext uri="{BB962C8B-B14F-4D97-AF65-F5344CB8AC3E}">
        <p14:creationId xmlns:p14="http://schemas.microsoft.com/office/powerpoint/2010/main" val="3310755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{12EC576E-94A2-43AE-BAA3-C27D38C4129E}tf03457452</Template>
  <TotalTime>125</TotalTime>
  <Words>390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Noor Jahan</dc:creator>
  <cp:lastModifiedBy>Noor Jahan</cp:lastModifiedBy>
  <cp:revision>1</cp:revision>
  <dcterms:created xsi:type="dcterms:W3CDTF">2023-04-10T01:23:27Z</dcterms:created>
  <dcterms:modified xsi:type="dcterms:W3CDTF">2023-04-10T03:28:40Z</dcterms:modified>
</cp:coreProperties>
</file>