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2165C-8DE5-4802-BCCD-47A80AF7D97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03573361-8A78-4EB6-915B-229E481216FF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PURPLE, BLUE PINK 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1919FA2A-DDB5-440D-AC48-C52439FA2CC5}" type="parTrans" cxnId="{B02C573F-5A4E-48E3-A824-30B3F8C15039}">
      <dgm:prSet/>
      <dgm:spPr/>
      <dgm:t>
        <a:bodyPr/>
        <a:lstStyle/>
        <a:p>
          <a:endParaRPr lang="en-PK"/>
        </a:p>
      </dgm:t>
    </dgm:pt>
    <dgm:pt modelId="{C80CC92A-ED15-4453-9292-2E0771D6FAE8}" type="sibTrans" cxnId="{B02C573F-5A4E-48E3-A824-30B3F8C15039}">
      <dgm:prSet/>
      <dgm:spPr/>
      <dgm:t>
        <a:bodyPr/>
        <a:lstStyle/>
        <a:p>
          <a:endParaRPr lang="en-PK"/>
        </a:p>
      </dgm:t>
    </dgm:pt>
    <dgm:pt modelId="{1805007A-562B-4FE3-9E7B-85ED2547D47A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AND YELLOW BALLOONS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21732E4D-BF17-4BDD-84B7-C93D2B7CD0CA}" type="parTrans" cxnId="{971C0ACE-85F7-4F87-8D3C-913BA2E83F0E}">
      <dgm:prSet/>
      <dgm:spPr/>
      <dgm:t>
        <a:bodyPr/>
        <a:lstStyle/>
        <a:p>
          <a:endParaRPr lang="en-PK"/>
        </a:p>
      </dgm:t>
    </dgm:pt>
    <dgm:pt modelId="{6799A1E3-6491-4B7C-B64F-71860D5048A2}" type="sibTrans" cxnId="{971C0ACE-85F7-4F87-8D3C-913BA2E83F0E}">
      <dgm:prSet/>
      <dgm:spPr/>
      <dgm:t>
        <a:bodyPr/>
        <a:lstStyle/>
        <a:p>
          <a:endParaRPr lang="en-PK"/>
        </a:p>
      </dgm:t>
    </dgm:pt>
    <dgm:pt modelId="{58D0B601-D395-49F7-B1E9-E266D9BEA07E}" type="pres">
      <dgm:prSet presAssocID="{4662165C-8DE5-4802-BCCD-47A80AF7D972}" presName="compositeShape" presStyleCnt="0">
        <dgm:presLayoutVars>
          <dgm:chMax val="7"/>
          <dgm:dir/>
          <dgm:resizeHandles val="exact"/>
        </dgm:presLayoutVars>
      </dgm:prSet>
      <dgm:spPr/>
    </dgm:pt>
    <dgm:pt modelId="{ADF05A6B-F85D-400C-8B63-C88D60A1CCFE}" type="pres">
      <dgm:prSet presAssocID="{03573361-8A78-4EB6-915B-229E481216FF}" presName="circ1" presStyleLbl="vennNode1" presStyleIdx="0" presStyleCnt="2"/>
      <dgm:spPr/>
    </dgm:pt>
    <dgm:pt modelId="{54B9132C-12AA-4035-9EFE-F2BBC056A65C}" type="pres">
      <dgm:prSet presAssocID="{03573361-8A78-4EB6-915B-229E481216F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C94E41-0177-47C8-A130-465D2924C142}" type="pres">
      <dgm:prSet presAssocID="{1805007A-562B-4FE3-9E7B-85ED2547D47A}" presName="circ2" presStyleLbl="vennNode1" presStyleIdx="1" presStyleCnt="2"/>
      <dgm:spPr/>
    </dgm:pt>
    <dgm:pt modelId="{37764432-55D7-4055-B048-FC3D25858B7B}" type="pres">
      <dgm:prSet presAssocID="{1805007A-562B-4FE3-9E7B-85ED2547D4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2C573F-5A4E-48E3-A824-30B3F8C15039}" srcId="{4662165C-8DE5-4802-BCCD-47A80AF7D972}" destId="{03573361-8A78-4EB6-915B-229E481216FF}" srcOrd="0" destOrd="0" parTransId="{1919FA2A-DDB5-440D-AC48-C52439FA2CC5}" sibTransId="{C80CC92A-ED15-4453-9292-2E0771D6FAE8}"/>
    <dgm:cxn modelId="{C4010D77-3014-446D-A8D1-507DF57EEE96}" type="presOf" srcId="{03573361-8A78-4EB6-915B-229E481216FF}" destId="{54B9132C-12AA-4035-9EFE-F2BBC056A65C}" srcOrd="1" destOrd="0" presId="urn:microsoft.com/office/officeart/2005/8/layout/venn1"/>
    <dgm:cxn modelId="{11B3968A-E456-4B8B-83C0-21032FB098F6}" type="presOf" srcId="{4662165C-8DE5-4802-BCCD-47A80AF7D972}" destId="{58D0B601-D395-49F7-B1E9-E266D9BEA07E}" srcOrd="0" destOrd="0" presId="urn:microsoft.com/office/officeart/2005/8/layout/venn1"/>
    <dgm:cxn modelId="{F88F5C91-AAAD-4131-9DF6-B24CFAE24822}" type="presOf" srcId="{1805007A-562B-4FE3-9E7B-85ED2547D47A}" destId="{4BC94E41-0177-47C8-A130-465D2924C142}" srcOrd="0" destOrd="0" presId="urn:microsoft.com/office/officeart/2005/8/layout/venn1"/>
    <dgm:cxn modelId="{971C0ACE-85F7-4F87-8D3C-913BA2E83F0E}" srcId="{4662165C-8DE5-4802-BCCD-47A80AF7D972}" destId="{1805007A-562B-4FE3-9E7B-85ED2547D47A}" srcOrd="1" destOrd="0" parTransId="{21732E4D-BF17-4BDD-84B7-C93D2B7CD0CA}" sibTransId="{6799A1E3-6491-4B7C-B64F-71860D5048A2}"/>
    <dgm:cxn modelId="{34093BE3-73FE-4EF7-B7E3-91E91FF5B4C5}" type="presOf" srcId="{1805007A-562B-4FE3-9E7B-85ED2547D47A}" destId="{37764432-55D7-4055-B048-FC3D25858B7B}" srcOrd="1" destOrd="0" presId="urn:microsoft.com/office/officeart/2005/8/layout/venn1"/>
    <dgm:cxn modelId="{1C1800E9-7EB0-414C-9008-6F2503E87454}" type="presOf" srcId="{03573361-8A78-4EB6-915B-229E481216FF}" destId="{ADF05A6B-F85D-400C-8B63-C88D60A1CCFE}" srcOrd="0" destOrd="0" presId="urn:microsoft.com/office/officeart/2005/8/layout/venn1"/>
    <dgm:cxn modelId="{9C78E19D-E452-4626-8F97-473589BA90E6}" type="presParOf" srcId="{58D0B601-D395-49F7-B1E9-E266D9BEA07E}" destId="{ADF05A6B-F85D-400C-8B63-C88D60A1CCFE}" srcOrd="0" destOrd="0" presId="urn:microsoft.com/office/officeart/2005/8/layout/venn1"/>
    <dgm:cxn modelId="{4F61E828-19E6-4BE8-BD36-DEA69C3FA54F}" type="presParOf" srcId="{58D0B601-D395-49F7-B1E9-E266D9BEA07E}" destId="{54B9132C-12AA-4035-9EFE-F2BBC056A65C}" srcOrd="1" destOrd="0" presId="urn:microsoft.com/office/officeart/2005/8/layout/venn1"/>
    <dgm:cxn modelId="{333C262B-B8EC-493A-9623-FDE698F8B071}" type="presParOf" srcId="{58D0B601-D395-49F7-B1E9-E266D9BEA07E}" destId="{4BC94E41-0177-47C8-A130-465D2924C142}" srcOrd="2" destOrd="0" presId="urn:microsoft.com/office/officeart/2005/8/layout/venn1"/>
    <dgm:cxn modelId="{99EC9389-92E8-4397-BBAC-18CF24A5E998}" type="presParOf" srcId="{58D0B601-D395-49F7-B1E9-E266D9BEA07E}" destId="{37764432-55D7-4055-B048-FC3D25858B7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F4960-DAD7-497A-8513-C1CD9EE23FF0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18C5DC7-7E6E-41F7-971F-AA367A587E6E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SELECT OPEN VENUE </a:t>
          </a:r>
          <a:endParaRPr lang="en-PK" b="1" dirty="0">
            <a:latin typeface="Comic Sans MS" panose="030F0702030302020204" pitchFamily="66" charset="0"/>
          </a:endParaRPr>
        </a:p>
      </dgm:t>
    </dgm:pt>
    <dgm:pt modelId="{5F1841DD-FF19-45B4-9B4C-C63EE26C721E}" type="parTrans" cxnId="{64EC8EE8-1850-43C1-8F60-A28E4914D82A}">
      <dgm:prSet/>
      <dgm:spPr/>
      <dgm:t>
        <a:bodyPr/>
        <a:lstStyle/>
        <a:p>
          <a:endParaRPr lang="en-PK"/>
        </a:p>
      </dgm:t>
    </dgm:pt>
    <dgm:pt modelId="{36E3E95D-1AB9-4293-AECE-85899C32F1E5}" type="sibTrans" cxnId="{64EC8EE8-1850-43C1-8F60-A28E4914D82A}">
      <dgm:prSet/>
      <dgm:spPr/>
      <dgm:t>
        <a:bodyPr/>
        <a:lstStyle/>
        <a:p>
          <a:endParaRPr lang="en-PK"/>
        </a:p>
      </dgm:t>
    </dgm:pt>
    <dgm:pt modelId="{4132E3E4-ACE2-4842-9587-1FC46CE7BA4A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THEME COLOUR IS PINK AND WHITE </a:t>
          </a:r>
          <a:endParaRPr lang="en-PK" b="1" dirty="0">
            <a:latin typeface="Comic Sans MS" panose="030F0702030302020204" pitchFamily="66" charset="0"/>
          </a:endParaRPr>
        </a:p>
      </dgm:t>
    </dgm:pt>
    <dgm:pt modelId="{D7FCF708-9877-4B34-9A04-812EAC474A86}" type="parTrans" cxnId="{2285E3CE-8C86-485F-852A-9A54012A1F5C}">
      <dgm:prSet/>
      <dgm:spPr/>
      <dgm:t>
        <a:bodyPr/>
        <a:lstStyle/>
        <a:p>
          <a:endParaRPr lang="en-PK"/>
        </a:p>
      </dgm:t>
    </dgm:pt>
    <dgm:pt modelId="{21A7240B-CB62-4EBD-91FF-6AF713B8065C}" type="sibTrans" cxnId="{2285E3CE-8C86-485F-852A-9A54012A1F5C}">
      <dgm:prSet/>
      <dgm:spPr/>
      <dgm:t>
        <a:bodyPr/>
        <a:lstStyle/>
        <a:p>
          <a:endParaRPr lang="en-PK"/>
        </a:p>
      </dgm:t>
    </dgm:pt>
    <dgm:pt modelId="{CDB6404A-5F52-4EA0-B5C1-349E85656D99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DAY LIGHT EVENT</a:t>
          </a:r>
          <a:endParaRPr lang="en-PK" b="1" dirty="0">
            <a:latin typeface="Comic Sans MS" panose="030F0702030302020204" pitchFamily="66" charset="0"/>
          </a:endParaRPr>
        </a:p>
      </dgm:t>
    </dgm:pt>
    <dgm:pt modelId="{998D4F70-67DB-4735-A6A1-AC2DCCA0EE26}" type="parTrans" cxnId="{9D9EBF05-3367-4AA0-BA08-1D802F94628A}">
      <dgm:prSet/>
      <dgm:spPr/>
      <dgm:t>
        <a:bodyPr/>
        <a:lstStyle/>
        <a:p>
          <a:endParaRPr lang="en-PK"/>
        </a:p>
      </dgm:t>
    </dgm:pt>
    <dgm:pt modelId="{0DC738CA-A846-4D98-A2CA-F50E24BFE4AF}" type="sibTrans" cxnId="{9D9EBF05-3367-4AA0-BA08-1D802F94628A}">
      <dgm:prSet/>
      <dgm:spPr/>
      <dgm:t>
        <a:bodyPr/>
        <a:lstStyle/>
        <a:p>
          <a:endParaRPr lang="en-PK"/>
        </a:p>
      </dgm:t>
    </dgm:pt>
    <dgm:pt modelId="{4FEA868E-6CE6-4F6F-9344-4AE91CE7647C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TABLE WITH PINK TABLE COVER</a:t>
          </a:r>
          <a:endParaRPr lang="en-PK" b="1" dirty="0">
            <a:latin typeface="Comic Sans MS" panose="030F0702030302020204" pitchFamily="66" charset="0"/>
          </a:endParaRPr>
        </a:p>
      </dgm:t>
    </dgm:pt>
    <dgm:pt modelId="{EBAFE573-67EC-4FF0-85BE-FBF9F9E83DA1}" type="parTrans" cxnId="{CE3C3052-7B7A-4442-BCAD-84CC49B20618}">
      <dgm:prSet/>
      <dgm:spPr/>
      <dgm:t>
        <a:bodyPr/>
        <a:lstStyle/>
        <a:p>
          <a:endParaRPr lang="en-PK"/>
        </a:p>
      </dgm:t>
    </dgm:pt>
    <dgm:pt modelId="{485F44F7-BA40-4A2F-9E88-905D3857236A}" type="sibTrans" cxnId="{CE3C3052-7B7A-4442-BCAD-84CC49B20618}">
      <dgm:prSet/>
      <dgm:spPr/>
      <dgm:t>
        <a:bodyPr/>
        <a:lstStyle/>
        <a:p>
          <a:endParaRPr lang="en-PK"/>
        </a:p>
      </dgm:t>
    </dgm:pt>
    <dgm:pt modelId="{F4F536A0-36B0-4D14-8D42-4268680D5317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CHAIRS </a:t>
          </a:r>
          <a:endParaRPr lang="en-PK" b="1" dirty="0">
            <a:latin typeface="Comic Sans MS" panose="030F0702030302020204" pitchFamily="66" charset="0"/>
          </a:endParaRPr>
        </a:p>
      </dgm:t>
    </dgm:pt>
    <dgm:pt modelId="{61708DED-6C63-4B2C-80CB-BD3054AEBCA0}" type="parTrans" cxnId="{BBB88323-1107-4156-9411-E2D6A5F0E9BC}">
      <dgm:prSet/>
      <dgm:spPr/>
      <dgm:t>
        <a:bodyPr/>
        <a:lstStyle/>
        <a:p>
          <a:endParaRPr lang="en-PK"/>
        </a:p>
      </dgm:t>
    </dgm:pt>
    <dgm:pt modelId="{871A0C0B-C791-4732-8C0B-FDA34893616F}" type="sibTrans" cxnId="{BBB88323-1107-4156-9411-E2D6A5F0E9BC}">
      <dgm:prSet/>
      <dgm:spPr/>
      <dgm:t>
        <a:bodyPr/>
        <a:lstStyle/>
        <a:p>
          <a:endParaRPr lang="en-PK"/>
        </a:p>
      </dgm:t>
    </dgm:pt>
    <dgm:pt modelId="{DE1485AD-70BB-41E0-B0BC-20C02CD38177}" type="pres">
      <dgm:prSet presAssocID="{D8CF4960-DAD7-497A-8513-C1CD9EE23FF0}" presName="compositeShape" presStyleCnt="0">
        <dgm:presLayoutVars>
          <dgm:dir/>
          <dgm:resizeHandles/>
        </dgm:presLayoutVars>
      </dgm:prSet>
      <dgm:spPr/>
    </dgm:pt>
    <dgm:pt modelId="{79D2D281-F6FA-4C64-B3C7-F2B0A3B9958F}" type="pres">
      <dgm:prSet presAssocID="{D8CF4960-DAD7-497A-8513-C1CD9EE23FF0}" presName="pyramid" presStyleLbl="node1" presStyleIdx="0" presStyleCnt="1"/>
      <dgm:spPr/>
    </dgm:pt>
    <dgm:pt modelId="{6E1A5529-6E6F-484B-931B-D7F4FC15336E}" type="pres">
      <dgm:prSet presAssocID="{D8CF4960-DAD7-497A-8513-C1CD9EE23FF0}" presName="theList" presStyleCnt="0"/>
      <dgm:spPr/>
    </dgm:pt>
    <dgm:pt modelId="{969F69E7-576A-4880-8F98-5F79F2A5010C}" type="pres">
      <dgm:prSet presAssocID="{A18C5DC7-7E6E-41F7-971F-AA367A587E6E}" presName="aNode" presStyleLbl="fgAcc1" presStyleIdx="0" presStyleCnt="5">
        <dgm:presLayoutVars>
          <dgm:bulletEnabled val="1"/>
        </dgm:presLayoutVars>
      </dgm:prSet>
      <dgm:spPr/>
    </dgm:pt>
    <dgm:pt modelId="{F01D6594-34B1-42CA-87FE-53B63EEB716A}" type="pres">
      <dgm:prSet presAssocID="{A18C5DC7-7E6E-41F7-971F-AA367A587E6E}" presName="aSpace" presStyleCnt="0"/>
      <dgm:spPr/>
    </dgm:pt>
    <dgm:pt modelId="{1E2C9087-46DA-4011-A1BE-F8CD656A3424}" type="pres">
      <dgm:prSet presAssocID="{4132E3E4-ACE2-4842-9587-1FC46CE7BA4A}" presName="aNode" presStyleLbl="fgAcc1" presStyleIdx="1" presStyleCnt="5">
        <dgm:presLayoutVars>
          <dgm:bulletEnabled val="1"/>
        </dgm:presLayoutVars>
      </dgm:prSet>
      <dgm:spPr/>
    </dgm:pt>
    <dgm:pt modelId="{7E2C131B-1EE6-44FE-BC2B-C0D65083E39A}" type="pres">
      <dgm:prSet presAssocID="{4132E3E4-ACE2-4842-9587-1FC46CE7BA4A}" presName="aSpace" presStyleCnt="0"/>
      <dgm:spPr/>
    </dgm:pt>
    <dgm:pt modelId="{AEBCA9AE-FC4C-47CA-BF3E-914A80ACD1B2}" type="pres">
      <dgm:prSet presAssocID="{CDB6404A-5F52-4EA0-B5C1-349E85656D99}" presName="aNode" presStyleLbl="fgAcc1" presStyleIdx="2" presStyleCnt="5" custLinFactNeighborX="714" custLinFactNeighborY="2449">
        <dgm:presLayoutVars>
          <dgm:bulletEnabled val="1"/>
        </dgm:presLayoutVars>
      </dgm:prSet>
      <dgm:spPr/>
    </dgm:pt>
    <dgm:pt modelId="{2C031860-856A-4E7D-BE05-50C604ADABEA}" type="pres">
      <dgm:prSet presAssocID="{CDB6404A-5F52-4EA0-B5C1-349E85656D99}" presName="aSpace" presStyleCnt="0"/>
      <dgm:spPr/>
    </dgm:pt>
    <dgm:pt modelId="{EFA69BC0-207A-4DD5-B2B5-3AB3ED469C53}" type="pres">
      <dgm:prSet presAssocID="{4FEA868E-6CE6-4F6F-9344-4AE91CE7647C}" presName="aNode" presStyleLbl="fgAcc1" presStyleIdx="3" presStyleCnt="5" custLinFactNeighborX="357">
        <dgm:presLayoutVars>
          <dgm:bulletEnabled val="1"/>
        </dgm:presLayoutVars>
      </dgm:prSet>
      <dgm:spPr/>
    </dgm:pt>
    <dgm:pt modelId="{9EE8D2BB-4B11-46CC-BF1D-45018DB912D8}" type="pres">
      <dgm:prSet presAssocID="{4FEA868E-6CE6-4F6F-9344-4AE91CE7647C}" presName="aSpace" presStyleCnt="0"/>
      <dgm:spPr/>
    </dgm:pt>
    <dgm:pt modelId="{378087E3-AC8B-49FF-83C7-5903116B6B44}" type="pres">
      <dgm:prSet presAssocID="{F4F536A0-36B0-4D14-8D42-4268680D5317}" presName="aNode" presStyleLbl="fgAcc1" presStyleIdx="4" presStyleCnt="5">
        <dgm:presLayoutVars>
          <dgm:bulletEnabled val="1"/>
        </dgm:presLayoutVars>
      </dgm:prSet>
      <dgm:spPr/>
    </dgm:pt>
    <dgm:pt modelId="{027F9A69-B109-4D8D-B8D2-BD47D26287E7}" type="pres">
      <dgm:prSet presAssocID="{F4F536A0-36B0-4D14-8D42-4268680D5317}" presName="aSpace" presStyleCnt="0"/>
      <dgm:spPr/>
    </dgm:pt>
  </dgm:ptLst>
  <dgm:cxnLst>
    <dgm:cxn modelId="{9D9EBF05-3367-4AA0-BA08-1D802F94628A}" srcId="{D8CF4960-DAD7-497A-8513-C1CD9EE23FF0}" destId="{CDB6404A-5F52-4EA0-B5C1-349E85656D99}" srcOrd="2" destOrd="0" parTransId="{998D4F70-67DB-4735-A6A1-AC2DCCA0EE26}" sibTransId="{0DC738CA-A846-4D98-A2CA-F50E24BFE4AF}"/>
    <dgm:cxn modelId="{BBB88323-1107-4156-9411-E2D6A5F0E9BC}" srcId="{D8CF4960-DAD7-497A-8513-C1CD9EE23FF0}" destId="{F4F536A0-36B0-4D14-8D42-4268680D5317}" srcOrd="4" destOrd="0" parTransId="{61708DED-6C63-4B2C-80CB-BD3054AEBCA0}" sibTransId="{871A0C0B-C791-4732-8C0B-FDA34893616F}"/>
    <dgm:cxn modelId="{0E5D5B3F-7D65-43EC-B3A6-E22DB5535A59}" type="presOf" srcId="{F4F536A0-36B0-4D14-8D42-4268680D5317}" destId="{378087E3-AC8B-49FF-83C7-5903116B6B44}" srcOrd="0" destOrd="0" presId="urn:microsoft.com/office/officeart/2005/8/layout/pyramid2"/>
    <dgm:cxn modelId="{3146B644-EFD3-42FF-A690-6C26885E31A4}" type="presOf" srcId="{4FEA868E-6CE6-4F6F-9344-4AE91CE7647C}" destId="{EFA69BC0-207A-4DD5-B2B5-3AB3ED469C53}" srcOrd="0" destOrd="0" presId="urn:microsoft.com/office/officeart/2005/8/layout/pyramid2"/>
    <dgm:cxn modelId="{CE3C3052-7B7A-4442-BCAD-84CC49B20618}" srcId="{D8CF4960-DAD7-497A-8513-C1CD9EE23FF0}" destId="{4FEA868E-6CE6-4F6F-9344-4AE91CE7647C}" srcOrd="3" destOrd="0" parTransId="{EBAFE573-67EC-4FF0-85BE-FBF9F9E83DA1}" sibTransId="{485F44F7-BA40-4A2F-9E88-905D3857236A}"/>
    <dgm:cxn modelId="{1AF57596-7EF9-4510-9F9B-7A6E86BDE904}" type="presOf" srcId="{D8CF4960-DAD7-497A-8513-C1CD9EE23FF0}" destId="{DE1485AD-70BB-41E0-B0BC-20C02CD38177}" srcOrd="0" destOrd="0" presId="urn:microsoft.com/office/officeart/2005/8/layout/pyramid2"/>
    <dgm:cxn modelId="{601C279E-2B68-4FDD-851B-31AE0CC07E45}" type="presOf" srcId="{CDB6404A-5F52-4EA0-B5C1-349E85656D99}" destId="{AEBCA9AE-FC4C-47CA-BF3E-914A80ACD1B2}" srcOrd="0" destOrd="0" presId="urn:microsoft.com/office/officeart/2005/8/layout/pyramid2"/>
    <dgm:cxn modelId="{2ED487A9-1147-4FFE-85CE-A4712D65710B}" type="presOf" srcId="{A18C5DC7-7E6E-41F7-971F-AA367A587E6E}" destId="{969F69E7-576A-4880-8F98-5F79F2A5010C}" srcOrd="0" destOrd="0" presId="urn:microsoft.com/office/officeart/2005/8/layout/pyramid2"/>
    <dgm:cxn modelId="{2285E3CE-8C86-485F-852A-9A54012A1F5C}" srcId="{D8CF4960-DAD7-497A-8513-C1CD9EE23FF0}" destId="{4132E3E4-ACE2-4842-9587-1FC46CE7BA4A}" srcOrd="1" destOrd="0" parTransId="{D7FCF708-9877-4B34-9A04-812EAC474A86}" sibTransId="{21A7240B-CB62-4EBD-91FF-6AF713B8065C}"/>
    <dgm:cxn modelId="{64EC8EE8-1850-43C1-8F60-A28E4914D82A}" srcId="{D8CF4960-DAD7-497A-8513-C1CD9EE23FF0}" destId="{A18C5DC7-7E6E-41F7-971F-AA367A587E6E}" srcOrd="0" destOrd="0" parTransId="{5F1841DD-FF19-45B4-9B4C-C63EE26C721E}" sibTransId="{36E3E95D-1AB9-4293-AECE-85899C32F1E5}"/>
    <dgm:cxn modelId="{CC945DFC-02FD-4F04-AB54-AC35AFB4647A}" type="presOf" srcId="{4132E3E4-ACE2-4842-9587-1FC46CE7BA4A}" destId="{1E2C9087-46DA-4011-A1BE-F8CD656A3424}" srcOrd="0" destOrd="0" presId="urn:microsoft.com/office/officeart/2005/8/layout/pyramid2"/>
    <dgm:cxn modelId="{1E619B31-FE27-47E2-BB74-DFDFD27802E5}" type="presParOf" srcId="{DE1485AD-70BB-41E0-B0BC-20C02CD38177}" destId="{79D2D281-F6FA-4C64-B3C7-F2B0A3B9958F}" srcOrd="0" destOrd="0" presId="urn:microsoft.com/office/officeart/2005/8/layout/pyramid2"/>
    <dgm:cxn modelId="{5CDA6434-F105-432B-B140-A1ABC05FC69F}" type="presParOf" srcId="{DE1485AD-70BB-41E0-B0BC-20C02CD38177}" destId="{6E1A5529-6E6F-484B-931B-D7F4FC15336E}" srcOrd="1" destOrd="0" presId="urn:microsoft.com/office/officeart/2005/8/layout/pyramid2"/>
    <dgm:cxn modelId="{2163CD2A-B14D-4D4F-8387-ED8EB0903380}" type="presParOf" srcId="{6E1A5529-6E6F-484B-931B-D7F4FC15336E}" destId="{969F69E7-576A-4880-8F98-5F79F2A5010C}" srcOrd="0" destOrd="0" presId="urn:microsoft.com/office/officeart/2005/8/layout/pyramid2"/>
    <dgm:cxn modelId="{7F5F3DEA-6409-489D-AFD1-41920A1272DC}" type="presParOf" srcId="{6E1A5529-6E6F-484B-931B-D7F4FC15336E}" destId="{F01D6594-34B1-42CA-87FE-53B63EEB716A}" srcOrd="1" destOrd="0" presId="urn:microsoft.com/office/officeart/2005/8/layout/pyramid2"/>
    <dgm:cxn modelId="{ED104863-C64E-433B-B0F3-9F6C717A9088}" type="presParOf" srcId="{6E1A5529-6E6F-484B-931B-D7F4FC15336E}" destId="{1E2C9087-46DA-4011-A1BE-F8CD656A3424}" srcOrd="2" destOrd="0" presId="urn:microsoft.com/office/officeart/2005/8/layout/pyramid2"/>
    <dgm:cxn modelId="{4101CF75-F973-4FB5-BFE4-430703C4D91B}" type="presParOf" srcId="{6E1A5529-6E6F-484B-931B-D7F4FC15336E}" destId="{7E2C131B-1EE6-44FE-BC2B-C0D65083E39A}" srcOrd="3" destOrd="0" presId="urn:microsoft.com/office/officeart/2005/8/layout/pyramid2"/>
    <dgm:cxn modelId="{E58FB969-2083-4FFB-BCBB-BCACD95547FB}" type="presParOf" srcId="{6E1A5529-6E6F-484B-931B-D7F4FC15336E}" destId="{AEBCA9AE-FC4C-47CA-BF3E-914A80ACD1B2}" srcOrd="4" destOrd="0" presId="urn:microsoft.com/office/officeart/2005/8/layout/pyramid2"/>
    <dgm:cxn modelId="{20BFD85F-78FA-4920-8022-08983416DA6A}" type="presParOf" srcId="{6E1A5529-6E6F-484B-931B-D7F4FC15336E}" destId="{2C031860-856A-4E7D-BE05-50C604ADABEA}" srcOrd="5" destOrd="0" presId="urn:microsoft.com/office/officeart/2005/8/layout/pyramid2"/>
    <dgm:cxn modelId="{940AA540-871A-428D-97C1-489BA89C31C2}" type="presParOf" srcId="{6E1A5529-6E6F-484B-931B-D7F4FC15336E}" destId="{EFA69BC0-207A-4DD5-B2B5-3AB3ED469C53}" srcOrd="6" destOrd="0" presId="urn:microsoft.com/office/officeart/2005/8/layout/pyramid2"/>
    <dgm:cxn modelId="{C7E3D373-07FC-42D5-BA68-3663831C0581}" type="presParOf" srcId="{6E1A5529-6E6F-484B-931B-D7F4FC15336E}" destId="{9EE8D2BB-4B11-46CC-BF1D-45018DB912D8}" srcOrd="7" destOrd="0" presId="urn:microsoft.com/office/officeart/2005/8/layout/pyramid2"/>
    <dgm:cxn modelId="{FEAE9589-8E9D-4747-8937-0F237CAA3E17}" type="presParOf" srcId="{6E1A5529-6E6F-484B-931B-D7F4FC15336E}" destId="{378087E3-AC8B-49FF-83C7-5903116B6B44}" srcOrd="8" destOrd="0" presId="urn:microsoft.com/office/officeart/2005/8/layout/pyramid2"/>
    <dgm:cxn modelId="{763E88E0-3846-4A99-8698-FE2412295EBB}" type="presParOf" srcId="{6E1A5529-6E6F-484B-931B-D7F4FC15336E}" destId="{027F9A69-B109-4D8D-B8D2-BD47D26287E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8D3D1-33F2-4BE9-BE68-1C7594C5E8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EAFCC32C-52DF-42CD-8D9E-EEE87B7E67E6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BLUE TABLE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97D8705B-584E-41B9-ADF3-9684CEA5D452}" type="parTrans" cxnId="{23CF0129-BB91-43F0-A4AA-AE9759FB5D98}">
      <dgm:prSet/>
      <dgm:spPr/>
      <dgm:t>
        <a:bodyPr/>
        <a:lstStyle/>
        <a:p>
          <a:endParaRPr lang="en-PK"/>
        </a:p>
      </dgm:t>
    </dgm:pt>
    <dgm:pt modelId="{32F6A3A8-6C13-477F-83CD-FF2C9D23E4EB}" type="sibTrans" cxnId="{23CF0129-BB91-43F0-A4AA-AE9759FB5D98}">
      <dgm:prSet/>
      <dgm:spPr/>
      <dgm:t>
        <a:bodyPr/>
        <a:lstStyle/>
        <a:p>
          <a:endParaRPr lang="en-PK"/>
        </a:p>
      </dgm:t>
    </dgm:pt>
    <dgm:pt modelId="{F485DA8E-9D44-4C5D-A9AF-7B1DCB68E601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BACKGROUND PINK ,PURPLE AND GOLDEN BALLOONS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C8E03FDB-C1CA-4179-9B1F-86C4F767AB41}" type="parTrans" cxnId="{138D03B0-5D01-4FE2-B3CC-D4BA0F7E2FF6}">
      <dgm:prSet/>
      <dgm:spPr/>
      <dgm:t>
        <a:bodyPr/>
        <a:lstStyle/>
        <a:p>
          <a:endParaRPr lang="en-PK"/>
        </a:p>
      </dgm:t>
    </dgm:pt>
    <dgm:pt modelId="{CFAD1B3E-4EDC-404A-B4FD-2E797122E4DF}" type="sibTrans" cxnId="{138D03B0-5D01-4FE2-B3CC-D4BA0F7E2FF6}">
      <dgm:prSet/>
      <dgm:spPr/>
      <dgm:t>
        <a:bodyPr/>
        <a:lstStyle/>
        <a:p>
          <a:endParaRPr lang="en-PK"/>
        </a:p>
      </dgm:t>
    </dgm:pt>
    <dgm:pt modelId="{C9671561-C6D5-49B3-8059-D19C768E8A40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PINK FLOWERS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73AB49A9-069F-430B-8144-0E5E84004EF1}" type="parTrans" cxnId="{6D838F0D-1D0B-46EB-9EFD-2F313CF55008}">
      <dgm:prSet/>
      <dgm:spPr/>
      <dgm:t>
        <a:bodyPr/>
        <a:lstStyle/>
        <a:p>
          <a:endParaRPr lang="en-PK"/>
        </a:p>
      </dgm:t>
    </dgm:pt>
    <dgm:pt modelId="{30BB2D64-9498-42DC-AB61-D492CF2FF466}" type="sibTrans" cxnId="{6D838F0D-1D0B-46EB-9EFD-2F313CF55008}">
      <dgm:prSet/>
      <dgm:spPr/>
      <dgm:t>
        <a:bodyPr/>
        <a:lstStyle/>
        <a:p>
          <a:endParaRPr lang="en-PK"/>
        </a:p>
      </dgm:t>
    </dgm:pt>
    <dgm:pt modelId="{70AC55E5-E578-4C2D-AC17-5FCE9F41E1A5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PINK TEADY BEAR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D6900713-F172-4270-8917-F5939DE25194}" type="parTrans" cxnId="{28ABF707-7A53-4A82-B861-821D8A9B143A}">
      <dgm:prSet/>
      <dgm:spPr/>
      <dgm:t>
        <a:bodyPr/>
        <a:lstStyle/>
        <a:p>
          <a:endParaRPr lang="en-PK"/>
        </a:p>
      </dgm:t>
    </dgm:pt>
    <dgm:pt modelId="{20B49F92-2320-4503-8567-B0AA803B1236}" type="sibTrans" cxnId="{28ABF707-7A53-4A82-B861-821D8A9B143A}">
      <dgm:prSet/>
      <dgm:spPr/>
      <dgm:t>
        <a:bodyPr/>
        <a:lstStyle/>
        <a:p>
          <a:endParaRPr lang="en-PK"/>
        </a:p>
      </dgm:t>
    </dgm:pt>
    <dgm:pt modelId="{825E7338-C566-46AD-AEE2-B5CD1A76368A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GOLDEN COLOUR NAME PIECE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471E554F-0AFE-4945-82CC-13321349E133}" type="parTrans" cxnId="{C768D9E5-015C-4C5E-A315-EABC557D34ED}">
      <dgm:prSet/>
      <dgm:spPr/>
      <dgm:t>
        <a:bodyPr/>
        <a:lstStyle/>
        <a:p>
          <a:endParaRPr lang="en-PK"/>
        </a:p>
      </dgm:t>
    </dgm:pt>
    <dgm:pt modelId="{EEB0F252-482E-4025-91A0-4B91ACA166FA}" type="sibTrans" cxnId="{C768D9E5-015C-4C5E-A315-EABC557D34ED}">
      <dgm:prSet/>
      <dgm:spPr/>
      <dgm:t>
        <a:bodyPr/>
        <a:lstStyle/>
        <a:p>
          <a:endParaRPr lang="en-PK"/>
        </a:p>
      </dgm:t>
    </dgm:pt>
    <dgm:pt modelId="{F14018D0-EA0D-4F26-8135-61FDA052AAE9}" type="pres">
      <dgm:prSet presAssocID="{57B8D3D1-33F2-4BE9-BE68-1C7594C5E8C4}" presName="Name0" presStyleCnt="0">
        <dgm:presLayoutVars>
          <dgm:dir/>
          <dgm:animLvl val="lvl"/>
          <dgm:resizeHandles val="exact"/>
        </dgm:presLayoutVars>
      </dgm:prSet>
      <dgm:spPr/>
    </dgm:pt>
    <dgm:pt modelId="{8408F2D3-C633-45B7-9AE3-D59D91ABAE32}" type="pres">
      <dgm:prSet presAssocID="{EAFCC32C-52DF-42CD-8D9E-EEE87B7E67E6}" presName="linNode" presStyleCnt="0"/>
      <dgm:spPr/>
    </dgm:pt>
    <dgm:pt modelId="{419BB205-10E3-4696-9BD4-86CEE510BB7D}" type="pres">
      <dgm:prSet presAssocID="{EAFCC32C-52DF-42CD-8D9E-EEE87B7E67E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32C9488-1AC5-4D6B-BC98-0D4EB2ED3347}" type="pres">
      <dgm:prSet presAssocID="{32F6A3A8-6C13-477F-83CD-FF2C9D23E4EB}" presName="sp" presStyleCnt="0"/>
      <dgm:spPr/>
    </dgm:pt>
    <dgm:pt modelId="{D342C986-8C34-46C9-8DB2-0D4A705775CB}" type="pres">
      <dgm:prSet presAssocID="{F485DA8E-9D44-4C5D-A9AF-7B1DCB68E601}" presName="linNode" presStyleCnt="0"/>
      <dgm:spPr/>
    </dgm:pt>
    <dgm:pt modelId="{157192CC-4EAD-4FD6-B1BB-9FFB66BF9F05}" type="pres">
      <dgm:prSet presAssocID="{F485DA8E-9D44-4C5D-A9AF-7B1DCB68E60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9960197-D07D-485A-9697-E5FFFAB3C584}" type="pres">
      <dgm:prSet presAssocID="{CFAD1B3E-4EDC-404A-B4FD-2E797122E4DF}" presName="sp" presStyleCnt="0"/>
      <dgm:spPr/>
    </dgm:pt>
    <dgm:pt modelId="{F3A02B6E-BDE8-4438-B0EB-86B44E8769F0}" type="pres">
      <dgm:prSet presAssocID="{C9671561-C6D5-49B3-8059-D19C768E8A40}" presName="linNode" presStyleCnt="0"/>
      <dgm:spPr/>
    </dgm:pt>
    <dgm:pt modelId="{0447877E-81AD-49F0-8FA8-71A902118B72}" type="pres">
      <dgm:prSet presAssocID="{C9671561-C6D5-49B3-8059-D19C768E8A4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95B5586-9BC0-4E6D-AB36-90567146EE35}" type="pres">
      <dgm:prSet presAssocID="{30BB2D64-9498-42DC-AB61-D492CF2FF466}" presName="sp" presStyleCnt="0"/>
      <dgm:spPr/>
    </dgm:pt>
    <dgm:pt modelId="{4E595BF5-E923-4C52-B97C-AFC652F83DF3}" type="pres">
      <dgm:prSet presAssocID="{70AC55E5-E578-4C2D-AC17-5FCE9F41E1A5}" presName="linNode" presStyleCnt="0"/>
      <dgm:spPr/>
    </dgm:pt>
    <dgm:pt modelId="{48F8A9FA-3A6A-4858-8FE5-F409EB76D5C0}" type="pres">
      <dgm:prSet presAssocID="{70AC55E5-E578-4C2D-AC17-5FCE9F41E1A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D25C289-0703-400A-B0D1-64CC219699A9}" type="pres">
      <dgm:prSet presAssocID="{20B49F92-2320-4503-8567-B0AA803B1236}" presName="sp" presStyleCnt="0"/>
      <dgm:spPr/>
    </dgm:pt>
    <dgm:pt modelId="{35C59C34-7AE9-44C2-9F26-87032FC68D3B}" type="pres">
      <dgm:prSet presAssocID="{825E7338-C566-46AD-AEE2-B5CD1A76368A}" presName="linNode" presStyleCnt="0"/>
      <dgm:spPr/>
    </dgm:pt>
    <dgm:pt modelId="{C12458E0-C47E-4853-9F2B-F7C831A8FF36}" type="pres">
      <dgm:prSet presAssocID="{825E7338-C566-46AD-AEE2-B5CD1A76368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8ABF707-7A53-4A82-B861-821D8A9B143A}" srcId="{57B8D3D1-33F2-4BE9-BE68-1C7594C5E8C4}" destId="{70AC55E5-E578-4C2D-AC17-5FCE9F41E1A5}" srcOrd="3" destOrd="0" parTransId="{D6900713-F172-4270-8917-F5939DE25194}" sibTransId="{20B49F92-2320-4503-8567-B0AA803B1236}"/>
    <dgm:cxn modelId="{6D838F0D-1D0B-46EB-9EFD-2F313CF55008}" srcId="{57B8D3D1-33F2-4BE9-BE68-1C7594C5E8C4}" destId="{C9671561-C6D5-49B3-8059-D19C768E8A40}" srcOrd="2" destOrd="0" parTransId="{73AB49A9-069F-430B-8144-0E5E84004EF1}" sibTransId="{30BB2D64-9498-42DC-AB61-D492CF2FF466}"/>
    <dgm:cxn modelId="{23CF0129-BB91-43F0-A4AA-AE9759FB5D98}" srcId="{57B8D3D1-33F2-4BE9-BE68-1C7594C5E8C4}" destId="{EAFCC32C-52DF-42CD-8D9E-EEE87B7E67E6}" srcOrd="0" destOrd="0" parTransId="{97D8705B-584E-41B9-ADF3-9684CEA5D452}" sibTransId="{32F6A3A8-6C13-477F-83CD-FF2C9D23E4EB}"/>
    <dgm:cxn modelId="{570F073A-85A5-482A-8163-AD6435992F59}" type="presOf" srcId="{70AC55E5-E578-4C2D-AC17-5FCE9F41E1A5}" destId="{48F8A9FA-3A6A-4858-8FE5-F409EB76D5C0}" srcOrd="0" destOrd="0" presId="urn:microsoft.com/office/officeart/2005/8/layout/vList5"/>
    <dgm:cxn modelId="{F4DCF350-05DE-4665-B22A-DACB1E618FAD}" type="presOf" srcId="{EAFCC32C-52DF-42CD-8D9E-EEE87B7E67E6}" destId="{419BB205-10E3-4696-9BD4-86CEE510BB7D}" srcOrd="0" destOrd="0" presId="urn:microsoft.com/office/officeart/2005/8/layout/vList5"/>
    <dgm:cxn modelId="{E295F59C-FF96-4181-8C72-6694F4D33B84}" type="presOf" srcId="{57B8D3D1-33F2-4BE9-BE68-1C7594C5E8C4}" destId="{F14018D0-EA0D-4F26-8135-61FDA052AAE9}" srcOrd="0" destOrd="0" presId="urn:microsoft.com/office/officeart/2005/8/layout/vList5"/>
    <dgm:cxn modelId="{138D03B0-5D01-4FE2-B3CC-D4BA0F7E2FF6}" srcId="{57B8D3D1-33F2-4BE9-BE68-1C7594C5E8C4}" destId="{F485DA8E-9D44-4C5D-A9AF-7B1DCB68E601}" srcOrd="1" destOrd="0" parTransId="{C8E03FDB-C1CA-4179-9B1F-86C4F767AB41}" sibTransId="{CFAD1B3E-4EDC-404A-B4FD-2E797122E4DF}"/>
    <dgm:cxn modelId="{96E4F1B3-234A-477F-B505-C2D9173007D0}" type="presOf" srcId="{F485DA8E-9D44-4C5D-A9AF-7B1DCB68E601}" destId="{157192CC-4EAD-4FD6-B1BB-9FFB66BF9F05}" srcOrd="0" destOrd="0" presId="urn:microsoft.com/office/officeart/2005/8/layout/vList5"/>
    <dgm:cxn modelId="{EF6320B6-8F7D-48D1-8108-7B518DC72662}" type="presOf" srcId="{C9671561-C6D5-49B3-8059-D19C768E8A40}" destId="{0447877E-81AD-49F0-8FA8-71A902118B72}" srcOrd="0" destOrd="0" presId="urn:microsoft.com/office/officeart/2005/8/layout/vList5"/>
    <dgm:cxn modelId="{C768D9E5-015C-4C5E-A315-EABC557D34ED}" srcId="{57B8D3D1-33F2-4BE9-BE68-1C7594C5E8C4}" destId="{825E7338-C566-46AD-AEE2-B5CD1A76368A}" srcOrd="4" destOrd="0" parTransId="{471E554F-0AFE-4945-82CC-13321349E133}" sibTransId="{EEB0F252-482E-4025-91A0-4B91ACA166FA}"/>
    <dgm:cxn modelId="{AD2D03E6-A25B-49AB-9C86-BBAD7C728273}" type="presOf" srcId="{825E7338-C566-46AD-AEE2-B5CD1A76368A}" destId="{C12458E0-C47E-4853-9F2B-F7C831A8FF36}" srcOrd="0" destOrd="0" presId="urn:microsoft.com/office/officeart/2005/8/layout/vList5"/>
    <dgm:cxn modelId="{241C92B2-42F9-40A3-A5DF-C21BA713EAE7}" type="presParOf" srcId="{F14018D0-EA0D-4F26-8135-61FDA052AAE9}" destId="{8408F2D3-C633-45B7-9AE3-D59D91ABAE32}" srcOrd="0" destOrd="0" presId="urn:microsoft.com/office/officeart/2005/8/layout/vList5"/>
    <dgm:cxn modelId="{0F35BC84-091D-4A45-A11E-B49330CDB0F7}" type="presParOf" srcId="{8408F2D3-C633-45B7-9AE3-D59D91ABAE32}" destId="{419BB205-10E3-4696-9BD4-86CEE510BB7D}" srcOrd="0" destOrd="0" presId="urn:microsoft.com/office/officeart/2005/8/layout/vList5"/>
    <dgm:cxn modelId="{9B2DE910-931F-476F-A5B8-79A6A3CBBEF7}" type="presParOf" srcId="{F14018D0-EA0D-4F26-8135-61FDA052AAE9}" destId="{932C9488-1AC5-4D6B-BC98-0D4EB2ED3347}" srcOrd="1" destOrd="0" presId="urn:microsoft.com/office/officeart/2005/8/layout/vList5"/>
    <dgm:cxn modelId="{D0C488D5-48E2-42F4-9972-77706D392755}" type="presParOf" srcId="{F14018D0-EA0D-4F26-8135-61FDA052AAE9}" destId="{D342C986-8C34-46C9-8DB2-0D4A705775CB}" srcOrd="2" destOrd="0" presId="urn:microsoft.com/office/officeart/2005/8/layout/vList5"/>
    <dgm:cxn modelId="{C9719D81-A87C-432C-A7F6-06A1F41F17A8}" type="presParOf" srcId="{D342C986-8C34-46C9-8DB2-0D4A705775CB}" destId="{157192CC-4EAD-4FD6-B1BB-9FFB66BF9F05}" srcOrd="0" destOrd="0" presId="urn:microsoft.com/office/officeart/2005/8/layout/vList5"/>
    <dgm:cxn modelId="{52A92FCE-819A-4BB6-AAB4-4F8933358391}" type="presParOf" srcId="{F14018D0-EA0D-4F26-8135-61FDA052AAE9}" destId="{39960197-D07D-485A-9697-E5FFFAB3C584}" srcOrd="3" destOrd="0" presId="urn:microsoft.com/office/officeart/2005/8/layout/vList5"/>
    <dgm:cxn modelId="{1E0E4F19-425D-41AE-BED3-2FF7FD268BC4}" type="presParOf" srcId="{F14018D0-EA0D-4F26-8135-61FDA052AAE9}" destId="{F3A02B6E-BDE8-4438-B0EB-86B44E8769F0}" srcOrd="4" destOrd="0" presId="urn:microsoft.com/office/officeart/2005/8/layout/vList5"/>
    <dgm:cxn modelId="{5EED4E47-AB92-4CCF-A2BF-6E6A4558366D}" type="presParOf" srcId="{F3A02B6E-BDE8-4438-B0EB-86B44E8769F0}" destId="{0447877E-81AD-49F0-8FA8-71A902118B72}" srcOrd="0" destOrd="0" presId="urn:microsoft.com/office/officeart/2005/8/layout/vList5"/>
    <dgm:cxn modelId="{37222B06-BAD8-4962-96CC-1D0D6537AB06}" type="presParOf" srcId="{F14018D0-EA0D-4F26-8135-61FDA052AAE9}" destId="{095B5586-9BC0-4E6D-AB36-90567146EE35}" srcOrd="5" destOrd="0" presId="urn:microsoft.com/office/officeart/2005/8/layout/vList5"/>
    <dgm:cxn modelId="{E30A106B-D39D-4E78-9BE9-6EF2FA9FFF84}" type="presParOf" srcId="{F14018D0-EA0D-4F26-8135-61FDA052AAE9}" destId="{4E595BF5-E923-4C52-B97C-AFC652F83DF3}" srcOrd="6" destOrd="0" presId="urn:microsoft.com/office/officeart/2005/8/layout/vList5"/>
    <dgm:cxn modelId="{30FD4905-CC85-43CD-A9A7-F4250967B2BC}" type="presParOf" srcId="{4E595BF5-E923-4C52-B97C-AFC652F83DF3}" destId="{48F8A9FA-3A6A-4858-8FE5-F409EB76D5C0}" srcOrd="0" destOrd="0" presId="urn:microsoft.com/office/officeart/2005/8/layout/vList5"/>
    <dgm:cxn modelId="{0FBC5D77-B20C-4BAA-817D-125A2795946E}" type="presParOf" srcId="{F14018D0-EA0D-4F26-8135-61FDA052AAE9}" destId="{3D25C289-0703-400A-B0D1-64CC219699A9}" srcOrd="7" destOrd="0" presId="urn:microsoft.com/office/officeart/2005/8/layout/vList5"/>
    <dgm:cxn modelId="{D49E483C-DF00-48D7-AE31-656666652E65}" type="presParOf" srcId="{F14018D0-EA0D-4F26-8135-61FDA052AAE9}" destId="{35C59C34-7AE9-44C2-9F26-87032FC68D3B}" srcOrd="8" destOrd="0" presId="urn:microsoft.com/office/officeart/2005/8/layout/vList5"/>
    <dgm:cxn modelId="{B6F417CD-294E-439A-B836-A7DB589835A9}" type="presParOf" srcId="{35C59C34-7AE9-44C2-9F26-87032FC68D3B}" destId="{C12458E0-C47E-4853-9F2B-F7C831A8FF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007DC-3CFF-48A7-AA25-BBEAF1EC337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9A81D169-DC84-444D-AA11-288CBFA45C7B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WHITE COLOUR WOOD CART</a:t>
          </a:r>
          <a:endParaRPr lang="en-PK" dirty="0">
            <a:latin typeface="Comic Sans MS" panose="030F0702030302020204" pitchFamily="66" charset="0"/>
          </a:endParaRPr>
        </a:p>
      </dgm:t>
    </dgm:pt>
    <dgm:pt modelId="{6884F70A-450D-45FC-BEC7-71235EA7519E}" type="parTrans" cxnId="{B906F5E8-7CD9-49F6-8670-5AC24F3518DB}">
      <dgm:prSet/>
      <dgm:spPr/>
      <dgm:t>
        <a:bodyPr/>
        <a:lstStyle/>
        <a:p>
          <a:endParaRPr lang="en-PK"/>
        </a:p>
      </dgm:t>
    </dgm:pt>
    <dgm:pt modelId="{18E49EFE-D5DC-439B-BA46-7A3E77D654D4}" type="sibTrans" cxnId="{B906F5E8-7CD9-49F6-8670-5AC24F3518DB}">
      <dgm:prSet/>
      <dgm:spPr/>
      <dgm:t>
        <a:bodyPr/>
        <a:lstStyle/>
        <a:p>
          <a:endParaRPr lang="en-PK"/>
        </a:p>
      </dgm:t>
    </dgm:pt>
    <dgm:pt modelId="{51082909-2CAE-49F9-BF2D-01F443651B29}">
      <dgm:prSet custT="1"/>
      <dgm:spPr/>
      <dgm:t>
        <a:bodyPr/>
        <a:lstStyle/>
        <a:p>
          <a:r>
            <a:rPr lang="en-US" sz="1600" b="1" dirty="0">
              <a:latin typeface="Comic Sans MS" panose="030F0702030302020204" pitchFamily="66" charset="0"/>
            </a:rPr>
            <a:t>LIGHT PURPLE PANEL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3CFF510B-2679-4AE5-B2A5-1D3DC8B0E351}" type="parTrans" cxnId="{0625BCA1-E1CF-4DE0-9B28-3DB108321104}">
      <dgm:prSet/>
      <dgm:spPr/>
      <dgm:t>
        <a:bodyPr/>
        <a:lstStyle/>
        <a:p>
          <a:endParaRPr lang="en-PK"/>
        </a:p>
      </dgm:t>
    </dgm:pt>
    <dgm:pt modelId="{338EE008-5F05-43F5-A9DB-B6D5E1B7B316}" type="sibTrans" cxnId="{0625BCA1-E1CF-4DE0-9B28-3DB108321104}">
      <dgm:prSet/>
      <dgm:spPr/>
      <dgm:t>
        <a:bodyPr/>
        <a:lstStyle/>
        <a:p>
          <a:endParaRPr lang="en-PK"/>
        </a:p>
      </dgm:t>
    </dgm:pt>
    <dgm:pt modelId="{1C991446-04FC-4263-9B15-B7960595B7B9}">
      <dgm:prSet custT="1"/>
      <dgm:spPr/>
      <dgm:t>
        <a:bodyPr/>
        <a:lstStyle/>
        <a:p>
          <a:r>
            <a:rPr lang="en-US" sz="1400" b="1" dirty="0">
              <a:latin typeface="Comic Sans MS" panose="030F0702030302020204" pitchFamily="66" charset="0"/>
            </a:rPr>
            <a:t>PINK, PURPLE AND GOLDEN BALLONS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52AA41CC-2CBE-49C2-A51D-417955E9C9B7}" type="parTrans" cxnId="{1FF7B043-9D0F-4010-9F37-A45C5340C843}">
      <dgm:prSet/>
      <dgm:spPr/>
      <dgm:t>
        <a:bodyPr/>
        <a:lstStyle/>
        <a:p>
          <a:endParaRPr lang="en-PK"/>
        </a:p>
      </dgm:t>
    </dgm:pt>
    <dgm:pt modelId="{40DCD564-7524-44D3-B6AB-F1CB9340452F}" type="sibTrans" cxnId="{1FF7B043-9D0F-4010-9F37-A45C5340C843}">
      <dgm:prSet/>
      <dgm:spPr/>
      <dgm:t>
        <a:bodyPr/>
        <a:lstStyle/>
        <a:p>
          <a:endParaRPr lang="en-PK"/>
        </a:p>
      </dgm:t>
    </dgm:pt>
    <dgm:pt modelId="{80E8C842-00C4-4979-9592-C28BC1E09273}">
      <dgm:prSet custT="1"/>
      <dgm:spPr/>
      <dgm:t>
        <a:bodyPr/>
        <a:lstStyle/>
        <a:p>
          <a:r>
            <a:rPr lang="en-US" sz="1400" b="1" dirty="0">
              <a:latin typeface="Comic Sans MS" panose="030F0702030302020204" pitchFamily="66" charset="0"/>
            </a:rPr>
            <a:t>DECORATION TABLES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A07A9822-5C66-4EF8-9947-F2C40C4FB0D3}" type="parTrans" cxnId="{66241E30-7013-4BCC-A6C8-AB3C35DD912B}">
      <dgm:prSet/>
      <dgm:spPr/>
      <dgm:t>
        <a:bodyPr/>
        <a:lstStyle/>
        <a:p>
          <a:endParaRPr lang="en-PK"/>
        </a:p>
      </dgm:t>
    </dgm:pt>
    <dgm:pt modelId="{0B369DC4-7A83-4E3F-B85D-14101CEC8CE8}" type="sibTrans" cxnId="{66241E30-7013-4BCC-A6C8-AB3C35DD912B}">
      <dgm:prSet/>
      <dgm:spPr/>
      <dgm:t>
        <a:bodyPr/>
        <a:lstStyle/>
        <a:p>
          <a:endParaRPr lang="en-PK"/>
        </a:p>
      </dgm:t>
    </dgm:pt>
    <dgm:pt modelId="{45429175-5AF3-4607-B157-9CA99AFBE3B1}" type="pres">
      <dgm:prSet presAssocID="{1DA007DC-3CFF-48A7-AA25-BBEAF1EC337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A57312-D780-4149-B5C2-EA1C3DCB667C}" type="pres">
      <dgm:prSet presAssocID="{9A81D169-DC84-444D-AA11-288CBFA45C7B}" presName="horFlow" presStyleCnt="0"/>
      <dgm:spPr/>
    </dgm:pt>
    <dgm:pt modelId="{F57ED90D-421A-43B0-B7A3-3C90FD2444C9}" type="pres">
      <dgm:prSet presAssocID="{9A81D169-DC84-444D-AA11-288CBFA45C7B}" presName="bigChev" presStyleLbl="node1" presStyleIdx="0" presStyleCnt="4"/>
      <dgm:spPr/>
    </dgm:pt>
    <dgm:pt modelId="{5F00FEF7-8B62-4EB0-9B76-13A5152D02BA}" type="pres">
      <dgm:prSet presAssocID="{9A81D169-DC84-444D-AA11-288CBFA45C7B}" presName="vSp" presStyleCnt="0"/>
      <dgm:spPr/>
    </dgm:pt>
    <dgm:pt modelId="{948CC1A0-8936-40FE-8FE0-6748BD441EF9}" type="pres">
      <dgm:prSet presAssocID="{51082909-2CAE-49F9-BF2D-01F443651B29}" presName="horFlow" presStyleCnt="0"/>
      <dgm:spPr/>
    </dgm:pt>
    <dgm:pt modelId="{02CD1D8C-EC81-47AA-B561-2C1721BD2DFD}" type="pres">
      <dgm:prSet presAssocID="{51082909-2CAE-49F9-BF2D-01F443651B29}" presName="bigChev" presStyleLbl="node1" presStyleIdx="1" presStyleCnt="4"/>
      <dgm:spPr/>
    </dgm:pt>
    <dgm:pt modelId="{48D8C895-E512-4669-AC3D-D871C3F99EA6}" type="pres">
      <dgm:prSet presAssocID="{51082909-2CAE-49F9-BF2D-01F443651B29}" presName="vSp" presStyleCnt="0"/>
      <dgm:spPr/>
    </dgm:pt>
    <dgm:pt modelId="{44165173-84BB-4021-8536-D9779DBA10D0}" type="pres">
      <dgm:prSet presAssocID="{1C991446-04FC-4263-9B15-B7960595B7B9}" presName="horFlow" presStyleCnt="0"/>
      <dgm:spPr/>
    </dgm:pt>
    <dgm:pt modelId="{F3504E92-D489-4147-B1F8-32BD822C3E34}" type="pres">
      <dgm:prSet presAssocID="{1C991446-04FC-4263-9B15-B7960595B7B9}" presName="bigChev" presStyleLbl="node1" presStyleIdx="2" presStyleCnt="4"/>
      <dgm:spPr/>
    </dgm:pt>
    <dgm:pt modelId="{5E4166AE-898F-4165-8ADE-FB8268BA254B}" type="pres">
      <dgm:prSet presAssocID="{1C991446-04FC-4263-9B15-B7960595B7B9}" presName="vSp" presStyleCnt="0"/>
      <dgm:spPr/>
    </dgm:pt>
    <dgm:pt modelId="{F6990511-E242-49F7-96A1-66692D2BD7CA}" type="pres">
      <dgm:prSet presAssocID="{80E8C842-00C4-4979-9592-C28BC1E09273}" presName="horFlow" presStyleCnt="0"/>
      <dgm:spPr/>
    </dgm:pt>
    <dgm:pt modelId="{A84B512B-9C10-47A1-B2E1-80B8A1D3BC1B}" type="pres">
      <dgm:prSet presAssocID="{80E8C842-00C4-4979-9592-C28BC1E09273}" presName="bigChev" presStyleLbl="node1" presStyleIdx="3" presStyleCnt="4"/>
      <dgm:spPr/>
    </dgm:pt>
  </dgm:ptLst>
  <dgm:cxnLst>
    <dgm:cxn modelId="{8244872D-7287-45FD-9599-FA798DCEE58E}" type="presOf" srcId="{51082909-2CAE-49F9-BF2D-01F443651B29}" destId="{02CD1D8C-EC81-47AA-B561-2C1721BD2DFD}" srcOrd="0" destOrd="0" presId="urn:microsoft.com/office/officeart/2005/8/layout/lProcess3"/>
    <dgm:cxn modelId="{66241E30-7013-4BCC-A6C8-AB3C35DD912B}" srcId="{1DA007DC-3CFF-48A7-AA25-BBEAF1EC3379}" destId="{80E8C842-00C4-4979-9592-C28BC1E09273}" srcOrd="3" destOrd="0" parTransId="{A07A9822-5C66-4EF8-9947-F2C40C4FB0D3}" sibTransId="{0B369DC4-7A83-4E3F-B85D-14101CEC8CE8}"/>
    <dgm:cxn modelId="{F13A123B-7EF4-4934-971F-90AA26F32C09}" type="presOf" srcId="{80E8C842-00C4-4979-9592-C28BC1E09273}" destId="{A84B512B-9C10-47A1-B2E1-80B8A1D3BC1B}" srcOrd="0" destOrd="0" presId="urn:microsoft.com/office/officeart/2005/8/layout/lProcess3"/>
    <dgm:cxn modelId="{1FF7B043-9D0F-4010-9F37-A45C5340C843}" srcId="{1DA007DC-3CFF-48A7-AA25-BBEAF1EC3379}" destId="{1C991446-04FC-4263-9B15-B7960595B7B9}" srcOrd="2" destOrd="0" parTransId="{52AA41CC-2CBE-49C2-A51D-417955E9C9B7}" sibTransId="{40DCD564-7524-44D3-B6AB-F1CB9340452F}"/>
    <dgm:cxn modelId="{C82F5B7C-B48B-4561-99BF-FE7D89B8E6FA}" type="presOf" srcId="{1C991446-04FC-4263-9B15-B7960595B7B9}" destId="{F3504E92-D489-4147-B1F8-32BD822C3E34}" srcOrd="0" destOrd="0" presId="urn:microsoft.com/office/officeart/2005/8/layout/lProcess3"/>
    <dgm:cxn modelId="{0625BCA1-E1CF-4DE0-9B28-3DB108321104}" srcId="{1DA007DC-3CFF-48A7-AA25-BBEAF1EC3379}" destId="{51082909-2CAE-49F9-BF2D-01F443651B29}" srcOrd="1" destOrd="0" parTransId="{3CFF510B-2679-4AE5-B2A5-1D3DC8B0E351}" sibTransId="{338EE008-5F05-43F5-A9DB-B6D5E1B7B316}"/>
    <dgm:cxn modelId="{F573F6B1-7DB5-4201-8BDE-51FABE49D3C0}" type="presOf" srcId="{9A81D169-DC84-444D-AA11-288CBFA45C7B}" destId="{F57ED90D-421A-43B0-B7A3-3C90FD2444C9}" srcOrd="0" destOrd="0" presId="urn:microsoft.com/office/officeart/2005/8/layout/lProcess3"/>
    <dgm:cxn modelId="{D91070C7-55D8-4592-B604-0AB2A8C9BD42}" type="presOf" srcId="{1DA007DC-3CFF-48A7-AA25-BBEAF1EC3379}" destId="{45429175-5AF3-4607-B157-9CA99AFBE3B1}" srcOrd="0" destOrd="0" presId="urn:microsoft.com/office/officeart/2005/8/layout/lProcess3"/>
    <dgm:cxn modelId="{B906F5E8-7CD9-49F6-8670-5AC24F3518DB}" srcId="{1DA007DC-3CFF-48A7-AA25-BBEAF1EC3379}" destId="{9A81D169-DC84-444D-AA11-288CBFA45C7B}" srcOrd="0" destOrd="0" parTransId="{6884F70A-450D-45FC-BEC7-71235EA7519E}" sibTransId="{18E49EFE-D5DC-439B-BA46-7A3E77D654D4}"/>
    <dgm:cxn modelId="{B119ECAA-989C-4223-AC38-8B13066ABE91}" type="presParOf" srcId="{45429175-5AF3-4607-B157-9CA99AFBE3B1}" destId="{3AA57312-D780-4149-B5C2-EA1C3DCB667C}" srcOrd="0" destOrd="0" presId="urn:microsoft.com/office/officeart/2005/8/layout/lProcess3"/>
    <dgm:cxn modelId="{C4F43D3F-562B-456B-906B-777E3B202040}" type="presParOf" srcId="{3AA57312-D780-4149-B5C2-EA1C3DCB667C}" destId="{F57ED90D-421A-43B0-B7A3-3C90FD2444C9}" srcOrd="0" destOrd="0" presId="urn:microsoft.com/office/officeart/2005/8/layout/lProcess3"/>
    <dgm:cxn modelId="{6F1E04B3-5955-4F79-A66C-2432D8461322}" type="presParOf" srcId="{45429175-5AF3-4607-B157-9CA99AFBE3B1}" destId="{5F00FEF7-8B62-4EB0-9B76-13A5152D02BA}" srcOrd="1" destOrd="0" presId="urn:microsoft.com/office/officeart/2005/8/layout/lProcess3"/>
    <dgm:cxn modelId="{5429BE1F-A422-41C2-BEF6-9E8F7F2EDA8A}" type="presParOf" srcId="{45429175-5AF3-4607-B157-9CA99AFBE3B1}" destId="{948CC1A0-8936-40FE-8FE0-6748BD441EF9}" srcOrd="2" destOrd="0" presId="urn:microsoft.com/office/officeart/2005/8/layout/lProcess3"/>
    <dgm:cxn modelId="{0DB9A9B3-D955-403E-996C-3ABF255C6671}" type="presParOf" srcId="{948CC1A0-8936-40FE-8FE0-6748BD441EF9}" destId="{02CD1D8C-EC81-47AA-B561-2C1721BD2DFD}" srcOrd="0" destOrd="0" presId="urn:microsoft.com/office/officeart/2005/8/layout/lProcess3"/>
    <dgm:cxn modelId="{0EF99646-79F0-4247-A033-327E106D6641}" type="presParOf" srcId="{45429175-5AF3-4607-B157-9CA99AFBE3B1}" destId="{48D8C895-E512-4669-AC3D-D871C3F99EA6}" srcOrd="3" destOrd="0" presId="urn:microsoft.com/office/officeart/2005/8/layout/lProcess3"/>
    <dgm:cxn modelId="{5F288F25-E87F-4308-A212-02671BB879EF}" type="presParOf" srcId="{45429175-5AF3-4607-B157-9CA99AFBE3B1}" destId="{44165173-84BB-4021-8536-D9779DBA10D0}" srcOrd="4" destOrd="0" presId="urn:microsoft.com/office/officeart/2005/8/layout/lProcess3"/>
    <dgm:cxn modelId="{91C99E1D-6903-4D53-99F8-15529DD0B556}" type="presParOf" srcId="{44165173-84BB-4021-8536-D9779DBA10D0}" destId="{F3504E92-D489-4147-B1F8-32BD822C3E34}" srcOrd="0" destOrd="0" presId="urn:microsoft.com/office/officeart/2005/8/layout/lProcess3"/>
    <dgm:cxn modelId="{B8865CBB-63EF-4E07-A2D8-89289E15B4DE}" type="presParOf" srcId="{45429175-5AF3-4607-B157-9CA99AFBE3B1}" destId="{5E4166AE-898F-4165-8ADE-FB8268BA254B}" srcOrd="5" destOrd="0" presId="urn:microsoft.com/office/officeart/2005/8/layout/lProcess3"/>
    <dgm:cxn modelId="{84056FDB-BDCF-4E13-A1F9-5BF207FFC536}" type="presParOf" srcId="{45429175-5AF3-4607-B157-9CA99AFBE3B1}" destId="{F6990511-E242-49F7-96A1-66692D2BD7CA}" srcOrd="6" destOrd="0" presId="urn:microsoft.com/office/officeart/2005/8/layout/lProcess3"/>
    <dgm:cxn modelId="{A7095190-CFAB-4953-B59D-E857C9E8763C}" type="presParOf" srcId="{F6990511-E242-49F7-96A1-66692D2BD7CA}" destId="{A84B512B-9C10-47A1-B2E1-80B8A1D3BC1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95E85-DA0A-4A80-B3BA-1586BE30E1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6222D15A-D5D8-434D-92B5-E5FBC23FAB17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TABLE WITH WHITE COLOUR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C3D417BE-DDA5-4744-A584-2F9975EDFA44}" type="parTrans" cxnId="{9625B5D8-F8F1-4864-B631-B570B0D5B4E3}">
      <dgm:prSet/>
      <dgm:spPr/>
      <dgm:t>
        <a:bodyPr/>
        <a:lstStyle/>
        <a:p>
          <a:endParaRPr lang="en-PK"/>
        </a:p>
      </dgm:t>
    </dgm:pt>
    <dgm:pt modelId="{183D0F62-6F53-4045-81BC-D229AEF74B5B}" type="sibTrans" cxnId="{9625B5D8-F8F1-4864-B631-B570B0D5B4E3}">
      <dgm:prSet/>
      <dgm:spPr/>
      <dgm:t>
        <a:bodyPr/>
        <a:lstStyle/>
        <a:p>
          <a:endParaRPr lang="en-PK"/>
        </a:p>
      </dgm:t>
    </dgm:pt>
    <dgm:pt modelId="{68C95E6D-4935-479C-800E-609BFC588887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WHITE SERVING DISHES</a:t>
          </a:r>
          <a:endParaRPr lang="en-PK" sz="1600" dirty="0">
            <a:latin typeface="Comic Sans MS" panose="030F0702030302020204" pitchFamily="66" charset="0"/>
          </a:endParaRPr>
        </a:p>
      </dgm:t>
    </dgm:pt>
    <dgm:pt modelId="{DA254F97-64C4-4153-B90F-5E4BFF2A006F}" type="parTrans" cxnId="{AAFBF557-F3B7-4E72-AD93-7D723AB2C364}">
      <dgm:prSet/>
      <dgm:spPr/>
      <dgm:t>
        <a:bodyPr/>
        <a:lstStyle/>
        <a:p>
          <a:endParaRPr lang="en-PK"/>
        </a:p>
      </dgm:t>
    </dgm:pt>
    <dgm:pt modelId="{4082B155-4934-41B4-AAFE-E3C896311454}" type="sibTrans" cxnId="{AAFBF557-F3B7-4E72-AD93-7D723AB2C364}">
      <dgm:prSet/>
      <dgm:spPr/>
      <dgm:t>
        <a:bodyPr/>
        <a:lstStyle/>
        <a:p>
          <a:endParaRPr lang="en-PK"/>
        </a:p>
      </dgm:t>
    </dgm:pt>
    <dgm:pt modelId="{8F07CC72-C1B0-4647-9778-782EB0AF9257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STARTERS: BURGER, SANDWITCHES, DYNAMITE CHICKEN, FRESH JUICES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228C1482-E501-4950-BA28-FD4FF8B0D03F}" type="parTrans" cxnId="{752894C1-C8C1-4A02-BA2B-FB1C96FA83FF}">
      <dgm:prSet/>
      <dgm:spPr/>
      <dgm:t>
        <a:bodyPr/>
        <a:lstStyle/>
        <a:p>
          <a:endParaRPr lang="en-PK"/>
        </a:p>
      </dgm:t>
    </dgm:pt>
    <dgm:pt modelId="{C18FA7F4-498B-4485-90A8-9819DF0EC67D}" type="sibTrans" cxnId="{752894C1-C8C1-4A02-BA2B-FB1C96FA83FF}">
      <dgm:prSet/>
      <dgm:spPr/>
      <dgm:t>
        <a:bodyPr/>
        <a:lstStyle/>
        <a:p>
          <a:endParaRPr lang="en-PK"/>
        </a:p>
      </dgm:t>
    </dgm:pt>
    <dgm:pt modelId="{DA831ABA-3E8C-4970-9CFE-07119B5C5B2F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MAIN COURSE: TIKKA, ROLLS, FISH, GOLGAPPAY, KARAHI, GARLIC NAN</a:t>
          </a:r>
          <a:r>
            <a:rPr lang="en-US" sz="1800" dirty="0"/>
            <a:t>.</a:t>
          </a:r>
          <a:endParaRPr lang="en-PK" sz="1800" dirty="0"/>
        </a:p>
      </dgm:t>
    </dgm:pt>
    <dgm:pt modelId="{385EA68A-8DC6-4AA0-8F3A-F347219C8323}" type="parTrans" cxnId="{EDAC1887-545F-45A9-9314-3A9FB0684CEC}">
      <dgm:prSet/>
      <dgm:spPr/>
      <dgm:t>
        <a:bodyPr/>
        <a:lstStyle/>
        <a:p>
          <a:endParaRPr lang="en-PK"/>
        </a:p>
      </dgm:t>
    </dgm:pt>
    <dgm:pt modelId="{8731842A-E013-4932-8964-CE816D055D2D}" type="sibTrans" cxnId="{EDAC1887-545F-45A9-9314-3A9FB0684CEC}">
      <dgm:prSet/>
      <dgm:spPr/>
      <dgm:t>
        <a:bodyPr/>
        <a:lstStyle/>
        <a:p>
          <a:endParaRPr lang="en-PK"/>
        </a:p>
      </dgm:t>
    </dgm:pt>
    <dgm:pt modelId="{5649E55B-1B76-4123-9E57-C370684ED3F9}">
      <dgm:prSet custT="1"/>
      <dgm:spPr/>
      <dgm:t>
        <a:bodyPr/>
        <a:lstStyle/>
        <a:p>
          <a:r>
            <a:rPr lang="en-US" sz="1600" dirty="0">
              <a:latin typeface="Comic Sans MS" panose="030F0702030302020204" pitchFamily="66" charset="0"/>
            </a:rPr>
            <a:t>DESERT: ICE CREAM, CUPCAKES, DONUTS</a:t>
          </a:r>
          <a:r>
            <a:rPr lang="en-US" sz="1700" dirty="0"/>
            <a:t>.</a:t>
          </a:r>
          <a:endParaRPr lang="en-PK" sz="1700" dirty="0"/>
        </a:p>
      </dgm:t>
    </dgm:pt>
    <dgm:pt modelId="{D75CF996-B7B3-49E5-88BF-D9B1F8FA22ED}" type="parTrans" cxnId="{7CEBCA73-E07B-40F8-A0EA-41940A422622}">
      <dgm:prSet/>
      <dgm:spPr/>
      <dgm:t>
        <a:bodyPr/>
        <a:lstStyle/>
        <a:p>
          <a:endParaRPr lang="en-PK"/>
        </a:p>
      </dgm:t>
    </dgm:pt>
    <dgm:pt modelId="{2439ECA6-A2AE-4D17-B502-0A1FCF898F62}" type="sibTrans" cxnId="{7CEBCA73-E07B-40F8-A0EA-41940A422622}">
      <dgm:prSet/>
      <dgm:spPr/>
      <dgm:t>
        <a:bodyPr/>
        <a:lstStyle/>
        <a:p>
          <a:endParaRPr lang="en-PK"/>
        </a:p>
      </dgm:t>
    </dgm:pt>
    <dgm:pt modelId="{5ACFA491-3C50-4F97-AEC1-E62247569EB3}" type="pres">
      <dgm:prSet presAssocID="{B9A95E85-DA0A-4A80-B3BA-1586BE30E198}" presName="Name0" presStyleCnt="0">
        <dgm:presLayoutVars>
          <dgm:dir/>
          <dgm:animLvl val="lvl"/>
          <dgm:resizeHandles val="exact"/>
        </dgm:presLayoutVars>
      </dgm:prSet>
      <dgm:spPr/>
    </dgm:pt>
    <dgm:pt modelId="{52DF457C-7793-4E81-AA63-34D49CCA0EEA}" type="pres">
      <dgm:prSet presAssocID="{6222D15A-D5D8-434D-92B5-E5FBC23FAB17}" presName="linNode" presStyleCnt="0"/>
      <dgm:spPr/>
    </dgm:pt>
    <dgm:pt modelId="{B67B86FB-6D1F-4AB2-B607-EA77E2C01F0B}" type="pres">
      <dgm:prSet presAssocID="{6222D15A-D5D8-434D-92B5-E5FBC23FAB1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9E04332-4991-4758-B359-FABF44D4CCAA}" type="pres">
      <dgm:prSet presAssocID="{183D0F62-6F53-4045-81BC-D229AEF74B5B}" presName="sp" presStyleCnt="0"/>
      <dgm:spPr/>
    </dgm:pt>
    <dgm:pt modelId="{13488212-B755-4B62-862D-4CD84DF210DC}" type="pres">
      <dgm:prSet presAssocID="{68C95E6D-4935-479C-800E-609BFC588887}" presName="linNode" presStyleCnt="0"/>
      <dgm:spPr/>
    </dgm:pt>
    <dgm:pt modelId="{84947B9C-2C1E-4FE6-BCE4-BA9F09AE19F2}" type="pres">
      <dgm:prSet presAssocID="{68C95E6D-4935-479C-800E-609BFC58888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DD4ACC8-535A-4D08-9E81-970169B29406}" type="pres">
      <dgm:prSet presAssocID="{4082B155-4934-41B4-AAFE-E3C896311454}" presName="sp" presStyleCnt="0"/>
      <dgm:spPr/>
    </dgm:pt>
    <dgm:pt modelId="{A04F8D24-38CE-4665-B9EA-29508FC1D6F7}" type="pres">
      <dgm:prSet presAssocID="{8F07CC72-C1B0-4647-9778-782EB0AF9257}" presName="linNode" presStyleCnt="0"/>
      <dgm:spPr/>
    </dgm:pt>
    <dgm:pt modelId="{FB109929-16ED-4212-BC5B-DCFB28FE9239}" type="pres">
      <dgm:prSet presAssocID="{8F07CC72-C1B0-4647-9778-782EB0AF925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F0D871B-793D-487D-8A0B-610628435C9B}" type="pres">
      <dgm:prSet presAssocID="{C18FA7F4-498B-4485-90A8-9819DF0EC67D}" presName="sp" presStyleCnt="0"/>
      <dgm:spPr/>
    </dgm:pt>
    <dgm:pt modelId="{8D3E714B-479B-42C7-A706-0D14636A881D}" type="pres">
      <dgm:prSet presAssocID="{DA831ABA-3E8C-4970-9CFE-07119B5C5B2F}" presName="linNode" presStyleCnt="0"/>
      <dgm:spPr/>
    </dgm:pt>
    <dgm:pt modelId="{581DB3A0-F2ED-4552-97A3-195CE1F93286}" type="pres">
      <dgm:prSet presAssocID="{DA831ABA-3E8C-4970-9CFE-07119B5C5B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DEC920E-CC25-44D0-9DAB-E87C37D77240}" type="pres">
      <dgm:prSet presAssocID="{8731842A-E013-4932-8964-CE816D055D2D}" presName="sp" presStyleCnt="0"/>
      <dgm:spPr/>
    </dgm:pt>
    <dgm:pt modelId="{B3AAC920-365F-48A6-B754-2F7AA0815545}" type="pres">
      <dgm:prSet presAssocID="{5649E55B-1B76-4123-9E57-C370684ED3F9}" presName="linNode" presStyleCnt="0"/>
      <dgm:spPr/>
    </dgm:pt>
    <dgm:pt modelId="{8643670C-7041-49ED-805B-48320ACB739B}" type="pres">
      <dgm:prSet presAssocID="{5649E55B-1B76-4123-9E57-C370684ED3F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349A10D-8D4A-4C19-9091-00CAD2E53FE1}" type="presOf" srcId="{B9A95E85-DA0A-4A80-B3BA-1586BE30E198}" destId="{5ACFA491-3C50-4F97-AEC1-E62247569EB3}" srcOrd="0" destOrd="0" presId="urn:microsoft.com/office/officeart/2005/8/layout/vList5"/>
    <dgm:cxn modelId="{7CEBCA73-E07B-40F8-A0EA-41940A422622}" srcId="{B9A95E85-DA0A-4A80-B3BA-1586BE30E198}" destId="{5649E55B-1B76-4123-9E57-C370684ED3F9}" srcOrd="4" destOrd="0" parTransId="{D75CF996-B7B3-49E5-88BF-D9B1F8FA22ED}" sibTransId="{2439ECA6-A2AE-4D17-B502-0A1FCF898F62}"/>
    <dgm:cxn modelId="{11970056-BCFD-4665-A5B4-EFA294BB2A3B}" type="presOf" srcId="{DA831ABA-3E8C-4970-9CFE-07119B5C5B2F}" destId="{581DB3A0-F2ED-4552-97A3-195CE1F93286}" srcOrd="0" destOrd="0" presId="urn:microsoft.com/office/officeart/2005/8/layout/vList5"/>
    <dgm:cxn modelId="{AAFBF557-F3B7-4E72-AD93-7D723AB2C364}" srcId="{B9A95E85-DA0A-4A80-B3BA-1586BE30E198}" destId="{68C95E6D-4935-479C-800E-609BFC588887}" srcOrd="1" destOrd="0" parTransId="{DA254F97-64C4-4153-B90F-5E4BFF2A006F}" sibTransId="{4082B155-4934-41B4-AAFE-E3C896311454}"/>
    <dgm:cxn modelId="{554D5085-5781-4F94-9C17-08C622A642E5}" type="presOf" srcId="{5649E55B-1B76-4123-9E57-C370684ED3F9}" destId="{8643670C-7041-49ED-805B-48320ACB739B}" srcOrd="0" destOrd="0" presId="urn:microsoft.com/office/officeart/2005/8/layout/vList5"/>
    <dgm:cxn modelId="{EDAC1887-545F-45A9-9314-3A9FB0684CEC}" srcId="{B9A95E85-DA0A-4A80-B3BA-1586BE30E198}" destId="{DA831ABA-3E8C-4970-9CFE-07119B5C5B2F}" srcOrd="3" destOrd="0" parTransId="{385EA68A-8DC6-4AA0-8F3A-F347219C8323}" sibTransId="{8731842A-E013-4932-8964-CE816D055D2D}"/>
    <dgm:cxn modelId="{B0766F8B-E8F8-4A4C-84F9-B49C12533F1B}" type="presOf" srcId="{8F07CC72-C1B0-4647-9778-782EB0AF9257}" destId="{FB109929-16ED-4212-BC5B-DCFB28FE9239}" srcOrd="0" destOrd="0" presId="urn:microsoft.com/office/officeart/2005/8/layout/vList5"/>
    <dgm:cxn modelId="{4991D9A2-F4C9-4417-86A7-57EF3CAF287F}" type="presOf" srcId="{68C95E6D-4935-479C-800E-609BFC588887}" destId="{84947B9C-2C1E-4FE6-BCE4-BA9F09AE19F2}" srcOrd="0" destOrd="0" presId="urn:microsoft.com/office/officeart/2005/8/layout/vList5"/>
    <dgm:cxn modelId="{752894C1-C8C1-4A02-BA2B-FB1C96FA83FF}" srcId="{B9A95E85-DA0A-4A80-B3BA-1586BE30E198}" destId="{8F07CC72-C1B0-4647-9778-782EB0AF9257}" srcOrd="2" destOrd="0" parTransId="{228C1482-E501-4950-BA28-FD4FF8B0D03F}" sibTransId="{C18FA7F4-498B-4485-90A8-9819DF0EC67D}"/>
    <dgm:cxn modelId="{9625B5D8-F8F1-4864-B631-B570B0D5B4E3}" srcId="{B9A95E85-DA0A-4A80-B3BA-1586BE30E198}" destId="{6222D15A-D5D8-434D-92B5-E5FBC23FAB17}" srcOrd="0" destOrd="0" parTransId="{C3D417BE-DDA5-4744-A584-2F9975EDFA44}" sibTransId="{183D0F62-6F53-4045-81BC-D229AEF74B5B}"/>
    <dgm:cxn modelId="{85810EF0-BFCA-4276-931F-CEF4AA51D09C}" type="presOf" srcId="{6222D15A-D5D8-434D-92B5-E5FBC23FAB17}" destId="{B67B86FB-6D1F-4AB2-B607-EA77E2C01F0B}" srcOrd="0" destOrd="0" presId="urn:microsoft.com/office/officeart/2005/8/layout/vList5"/>
    <dgm:cxn modelId="{623D82A9-0A76-4895-9851-293DF43FBE5D}" type="presParOf" srcId="{5ACFA491-3C50-4F97-AEC1-E62247569EB3}" destId="{52DF457C-7793-4E81-AA63-34D49CCA0EEA}" srcOrd="0" destOrd="0" presId="urn:microsoft.com/office/officeart/2005/8/layout/vList5"/>
    <dgm:cxn modelId="{32560EA6-91A8-490B-8C99-78D46EDA313C}" type="presParOf" srcId="{52DF457C-7793-4E81-AA63-34D49CCA0EEA}" destId="{B67B86FB-6D1F-4AB2-B607-EA77E2C01F0B}" srcOrd="0" destOrd="0" presId="urn:microsoft.com/office/officeart/2005/8/layout/vList5"/>
    <dgm:cxn modelId="{BF5241E9-CB52-4C50-833D-3C9E891F5AA3}" type="presParOf" srcId="{5ACFA491-3C50-4F97-AEC1-E62247569EB3}" destId="{89E04332-4991-4758-B359-FABF44D4CCAA}" srcOrd="1" destOrd="0" presId="urn:microsoft.com/office/officeart/2005/8/layout/vList5"/>
    <dgm:cxn modelId="{DCD3C3DB-7282-4C6F-B74B-EB7F117FD11D}" type="presParOf" srcId="{5ACFA491-3C50-4F97-AEC1-E62247569EB3}" destId="{13488212-B755-4B62-862D-4CD84DF210DC}" srcOrd="2" destOrd="0" presId="urn:microsoft.com/office/officeart/2005/8/layout/vList5"/>
    <dgm:cxn modelId="{9E11AC0F-644E-4B01-AAA5-DA8EDFF5069F}" type="presParOf" srcId="{13488212-B755-4B62-862D-4CD84DF210DC}" destId="{84947B9C-2C1E-4FE6-BCE4-BA9F09AE19F2}" srcOrd="0" destOrd="0" presId="urn:microsoft.com/office/officeart/2005/8/layout/vList5"/>
    <dgm:cxn modelId="{EAD3A77A-075C-415F-89BB-6A6A9082D4F4}" type="presParOf" srcId="{5ACFA491-3C50-4F97-AEC1-E62247569EB3}" destId="{7DD4ACC8-535A-4D08-9E81-970169B29406}" srcOrd="3" destOrd="0" presId="urn:microsoft.com/office/officeart/2005/8/layout/vList5"/>
    <dgm:cxn modelId="{0C00B153-28F8-4551-89C9-D5899C5E97B6}" type="presParOf" srcId="{5ACFA491-3C50-4F97-AEC1-E62247569EB3}" destId="{A04F8D24-38CE-4665-B9EA-29508FC1D6F7}" srcOrd="4" destOrd="0" presId="urn:microsoft.com/office/officeart/2005/8/layout/vList5"/>
    <dgm:cxn modelId="{BCE96964-403C-41EB-A96F-EC5FB6605C21}" type="presParOf" srcId="{A04F8D24-38CE-4665-B9EA-29508FC1D6F7}" destId="{FB109929-16ED-4212-BC5B-DCFB28FE9239}" srcOrd="0" destOrd="0" presId="urn:microsoft.com/office/officeart/2005/8/layout/vList5"/>
    <dgm:cxn modelId="{59C5F532-FF21-45B3-A67F-3CBB237AD952}" type="presParOf" srcId="{5ACFA491-3C50-4F97-AEC1-E62247569EB3}" destId="{4F0D871B-793D-487D-8A0B-610628435C9B}" srcOrd="5" destOrd="0" presId="urn:microsoft.com/office/officeart/2005/8/layout/vList5"/>
    <dgm:cxn modelId="{40BF85CD-6E9E-43E5-976D-E61620729A42}" type="presParOf" srcId="{5ACFA491-3C50-4F97-AEC1-E62247569EB3}" destId="{8D3E714B-479B-42C7-A706-0D14636A881D}" srcOrd="6" destOrd="0" presId="urn:microsoft.com/office/officeart/2005/8/layout/vList5"/>
    <dgm:cxn modelId="{E8D093ED-4645-4B26-B281-860371661A53}" type="presParOf" srcId="{8D3E714B-479B-42C7-A706-0D14636A881D}" destId="{581DB3A0-F2ED-4552-97A3-195CE1F93286}" srcOrd="0" destOrd="0" presId="urn:microsoft.com/office/officeart/2005/8/layout/vList5"/>
    <dgm:cxn modelId="{1ACCF827-C422-4CE6-93F9-115425BE8BFE}" type="presParOf" srcId="{5ACFA491-3C50-4F97-AEC1-E62247569EB3}" destId="{EDEC920E-CC25-44D0-9DAB-E87C37D77240}" srcOrd="7" destOrd="0" presId="urn:microsoft.com/office/officeart/2005/8/layout/vList5"/>
    <dgm:cxn modelId="{E5B46532-0E4B-464B-B589-7CC737A9FC0C}" type="presParOf" srcId="{5ACFA491-3C50-4F97-AEC1-E62247569EB3}" destId="{B3AAC920-365F-48A6-B754-2F7AA0815545}" srcOrd="8" destOrd="0" presId="urn:microsoft.com/office/officeart/2005/8/layout/vList5"/>
    <dgm:cxn modelId="{692C4A43-6E8B-4C0C-82FE-951B6A1E4FA2}" type="presParOf" srcId="{B3AAC920-365F-48A6-B754-2F7AA0815545}" destId="{8643670C-7041-49ED-805B-48320ACB73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97E661-6E02-4F0A-83D8-C40CF64A3D2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282E9F5D-ADD4-402C-B4E7-90B871E4C526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POPCORN </a:t>
          </a:r>
          <a:endParaRPr lang="en-PK" b="1" dirty="0">
            <a:latin typeface="Comic Sans MS" panose="030F0702030302020204" pitchFamily="66" charset="0"/>
          </a:endParaRPr>
        </a:p>
      </dgm:t>
    </dgm:pt>
    <dgm:pt modelId="{4D1604D8-A3A2-405D-8A46-3F334EC2B653}" type="parTrans" cxnId="{57922F08-E598-4B40-A945-3C6E6D946939}">
      <dgm:prSet/>
      <dgm:spPr/>
      <dgm:t>
        <a:bodyPr/>
        <a:lstStyle/>
        <a:p>
          <a:endParaRPr lang="en-PK"/>
        </a:p>
      </dgm:t>
    </dgm:pt>
    <dgm:pt modelId="{D8029A09-DDEF-4CC3-B193-8302979960B0}" type="sibTrans" cxnId="{57922F08-E598-4B40-A945-3C6E6D946939}">
      <dgm:prSet/>
      <dgm:spPr/>
      <dgm:t>
        <a:bodyPr/>
        <a:lstStyle/>
        <a:p>
          <a:endParaRPr lang="en-PK"/>
        </a:p>
      </dgm:t>
    </dgm:pt>
    <dgm:pt modelId="{A6EDFBBC-588A-43A1-BCB7-2D1D1F230DB4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CHOCOLATE FOUNTAIN</a:t>
          </a:r>
          <a:endParaRPr lang="en-PK" dirty="0">
            <a:latin typeface="Comic Sans MS" panose="030F0702030302020204" pitchFamily="66" charset="0"/>
          </a:endParaRPr>
        </a:p>
      </dgm:t>
    </dgm:pt>
    <dgm:pt modelId="{3D378DFA-29C0-4265-9909-910F314B9D32}" type="parTrans" cxnId="{7F3F1479-B32D-434C-B9D8-643FAFECA8F4}">
      <dgm:prSet/>
      <dgm:spPr/>
      <dgm:t>
        <a:bodyPr/>
        <a:lstStyle/>
        <a:p>
          <a:endParaRPr lang="en-PK"/>
        </a:p>
      </dgm:t>
    </dgm:pt>
    <dgm:pt modelId="{540B3FC6-7352-4BDA-BA47-6B20D92C7EBF}" type="sibTrans" cxnId="{7F3F1479-B32D-434C-B9D8-643FAFECA8F4}">
      <dgm:prSet/>
      <dgm:spPr/>
      <dgm:t>
        <a:bodyPr/>
        <a:lstStyle/>
        <a:p>
          <a:endParaRPr lang="en-PK"/>
        </a:p>
      </dgm:t>
    </dgm:pt>
    <dgm:pt modelId="{92601089-1919-451F-9BC7-9AFAC11551B8}">
      <dgm:prSet/>
      <dgm:spPr/>
      <dgm:t>
        <a:bodyPr/>
        <a:lstStyle/>
        <a:p>
          <a:r>
            <a:rPr lang="en-US" b="1" dirty="0">
              <a:latin typeface="Comic Sans MS" panose="030F0702030302020204" pitchFamily="66" charset="0"/>
            </a:rPr>
            <a:t>COTTON CANDY</a:t>
          </a:r>
          <a:endParaRPr lang="en-PK" dirty="0">
            <a:latin typeface="Comic Sans MS" panose="030F0702030302020204" pitchFamily="66" charset="0"/>
          </a:endParaRPr>
        </a:p>
      </dgm:t>
    </dgm:pt>
    <dgm:pt modelId="{22A9000C-246F-4317-99BF-5A2583BD90A2}" type="parTrans" cxnId="{53A21E30-7BF9-4359-A697-9A1389956C0E}">
      <dgm:prSet/>
      <dgm:spPr/>
      <dgm:t>
        <a:bodyPr/>
        <a:lstStyle/>
        <a:p>
          <a:endParaRPr lang="en-PK"/>
        </a:p>
      </dgm:t>
    </dgm:pt>
    <dgm:pt modelId="{E24F8F70-C944-4306-8649-28235F32DECD}" type="sibTrans" cxnId="{53A21E30-7BF9-4359-A697-9A1389956C0E}">
      <dgm:prSet/>
      <dgm:spPr/>
      <dgm:t>
        <a:bodyPr/>
        <a:lstStyle/>
        <a:p>
          <a:endParaRPr lang="en-PK"/>
        </a:p>
      </dgm:t>
    </dgm:pt>
    <dgm:pt modelId="{7D54CBEE-78EC-44D2-8F6A-F6797D5F43F7}" type="pres">
      <dgm:prSet presAssocID="{FC97E661-6E02-4F0A-83D8-C40CF64A3D25}" presName="cycle" presStyleCnt="0">
        <dgm:presLayoutVars>
          <dgm:dir/>
          <dgm:resizeHandles val="exact"/>
        </dgm:presLayoutVars>
      </dgm:prSet>
      <dgm:spPr/>
    </dgm:pt>
    <dgm:pt modelId="{F47EC7F7-B42B-4709-B231-6F99B64F8337}" type="pres">
      <dgm:prSet presAssocID="{282E9F5D-ADD4-402C-B4E7-90B871E4C526}" presName="node" presStyleLbl="node1" presStyleIdx="0" presStyleCnt="3">
        <dgm:presLayoutVars>
          <dgm:bulletEnabled val="1"/>
        </dgm:presLayoutVars>
      </dgm:prSet>
      <dgm:spPr/>
    </dgm:pt>
    <dgm:pt modelId="{F0B1C188-CF08-4967-B820-47FD032CFD16}" type="pres">
      <dgm:prSet presAssocID="{D8029A09-DDEF-4CC3-B193-8302979960B0}" presName="sibTrans" presStyleLbl="sibTrans2D1" presStyleIdx="0" presStyleCnt="3"/>
      <dgm:spPr/>
    </dgm:pt>
    <dgm:pt modelId="{11D32D8C-B4BB-45CF-949D-E8004502E007}" type="pres">
      <dgm:prSet presAssocID="{D8029A09-DDEF-4CC3-B193-8302979960B0}" presName="connectorText" presStyleLbl="sibTrans2D1" presStyleIdx="0" presStyleCnt="3"/>
      <dgm:spPr/>
    </dgm:pt>
    <dgm:pt modelId="{2F14356A-1423-41D0-B70E-3A8BBD719A54}" type="pres">
      <dgm:prSet presAssocID="{A6EDFBBC-588A-43A1-BCB7-2D1D1F230DB4}" presName="node" presStyleLbl="node1" presStyleIdx="1" presStyleCnt="3">
        <dgm:presLayoutVars>
          <dgm:bulletEnabled val="1"/>
        </dgm:presLayoutVars>
      </dgm:prSet>
      <dgm:spPr/>
    </dgm:pt>
    <dgm:pt modelId="{2E574F0F-DA6C-430B-8E6C-FC0C8DC4C914}" type="pres">
      <dgm:prSet presAssocID="{540B3FC6-7352-4BDA-BA47-6B20D92C7EBF}" presName="sibTrans" presStyleLbl="sibTrans2D1" presStyleIdx="1" presStyleCnt="3"/>
      <dgm:spPr/>
    </dgm:pt>
    <dgm:pt modelId="{5965D300-F58C-4351-8276-55FAD3323F5A}" type="pres">
      <dgm:prSet presAssocID="{540B3FC6-7352-4BDA-BA47-6B20D92C7EBF}" presName="connectorText" presStyleLbl="sibTrans2D1" presStyleIdx="1" presStyleCnt="3"/>
      <dgm:spPr/>
    </dgm:pt>
    <dgm:pt modelId="{0815543E-9CAC-4D48-B093-1AF7203CA8C1}" type="pres">
      <dgm:prSet presAssocID="{92601089-1919-451F-9BC7-9AFAC11551B8}" presName="node" presStyleLbl="node1" presStyleIdx="2" presStyleCnt="3">
        <dgm:presLayoutVars>
          <dgm:bulletEnabled val="1"/>
        </dgm:presLayoutVars>
      </dgm:prSet>
      <dgm:spPr/>
    </dgm:pt>
    <dgm:pt modelId="{5C71FC81-79A9-4DA4-81F7-03A24AFB5585}" type="pres">
      <dgm:prSet presAssocID="{E24F8F70-C944-4306-8649-28235F32DECD}" presName="sibTrans" presStyleLbl="sibTrans2D1" presStyleIdx="2" presStyleCnt="3"/>
      <dgm:spPr/>
    </dgm:pt>
    <dgm:pt modelId="{6C8D9233-6EEB-4AC4-9D3B-0075FAD98CFD}" type="pres">
      <dgm:prSet presAssocID="{E24F8F70-C944-4306-8649-28235F32DECD}" presName="connectorText" presStyleLbl="sibTrans2D1" presStyleIdx="2" presStyleCnt="3"/>
      <dgm:spPr/>
    </dgm:pt>
  </dgm:ptLst>
  <dgm:cxnLst>
    <dgm:cxn modelId="{C71D6301-E413-417F-A795-C75C3142E90F}" type="presOf" srcId="{540B3FC6-7352-4BDA-BA47-6B20D92C7EBF}" destId="{2E574F0F-DA6C-430B-8E6C-FC0C8DC4C914}" srcOrd="0" destOrd="0" presId="urn:microsoft.com/office/officeart/2005/8/layout/cycle2"/>
    <dgm:cxn modelId="{57922F08-E598-4B40-A945-3C6E6D946939}" srcId="{FC97E661-6E02-4F0A-83D8-C40CF64A3D25}" destId="{282E9F5D-ADD4-402C-B4E7-90B871E4C526}" srcOrd="0" destOrd="0" parTransId="{4D1604D8-A3A2-405D-8A46-3F334EC2B653}" sibTransId="{D8029A09-DDEF-4CC3-B193-8302979960B0}"/>
    <dgm:cxn modelId="{3B6CB323-53B9-486D-ACB7-2B1ACE6DED0C}" type="presOf" srcId="{92601089-1919-451F-9BC7-9AFAC11551B8}" destId="{0815543E-9CAC-4D48-B093-1AF7203CA8C1}" srcOrd="0" destOrd="0" presId="urn:microsoft.com/office/officeart/2005/8/layout/cycle2"/>
    <dgm:cxn modelId="{53A21E30-7BF9-4359-A697-9A1389956C0E}" srcId="{FC97E661-6E02-4F0A-83D8-C40CF64A3D25}" destId="{92601089-1919-451F-9BC7-9AFAC11551B8}" srcOrd="2" destOrd="0" parTransId="{22A9000C-246F-4317-99BF-5A2583BD90A2}" sibTransId="{E24F8F70-C944-4306-8649-28235F32DECD}"/>
    <dgm:cxn modelId="{F6089342-BA61-4937-B19A-4475553F1CBE}" type="presOf" srcId="{FC97E661-6E02-4F0A-83D8-C40CF64A3D25}" destId="{7D54CBEE-78EC-44D2-8F6A-F6797D5F43F7}" srcOrd="0" destOrd="0" presId="urn:microsoft.com/office/officeart/2005/8/layout/cycle2"/>
    <dgm:cxn modelId="{CBCBF071-6C8C-4A8D-B690-AF05D0B04F8D}" type="presOf" srcId="{A6EDFBBC-588A-43A1-BCB7-2D1D1F230DB4}" destId="{2F14356A-1423-41D0-B70E-3A8BBD719A54}" srcOrd="0" destOrd="0" presId="urn:microsoft.com/office/officeart/2005/8/layout/cycle2"/>
    <dgm:cxn modelId="{5E99B375-2E38-4DCA-B0F0-7EB9E778B49E}" type="presOf" srcId="{540B3FC6-7352-4BDA-BA47-6B20D92C7EBF}" destId="{5965D300-F58C-4351-8276-55FAD3323F5A}" srcOrd="1" destOrd="0" presId="urn:microsoft.com/office/officeart/2005/8/layout/cycle2"/>
    <dgm:cxn modelId="{7F3F1479-B32D-434C-B9D8-643FAFECA8F4}" srcId="{FC97E661-6E02-4F0A-83D8-C40CF64A3D25}" destId="{A6EDFBBC-588A-43A1-BCB7-2D1D1F230DB4}" srcOrd="1" destOrd="0" parTransId="{3D378DFA-29C0-4265-9909-910F314B9D32}" sibTransId="{540B3FC6-7352-4BDA-BA47-6B20D92C7EBF}"/>
    <dgm:cxn modelId="{1A95DD95-B3D5-42DA-8F9A-91433409E18A}" type="presOf" srcId="{D8029A09-DDEF-4CC3-B193-8302979960B0}" destId="{F0B1C188-CF08-4967-B820-47FD032CFD16}" srcOrd="0" destOrd="0" presId="urn:microsoft.com/office/officeart/2005/8/layout/cycle2"/>
    <dgm:cxn modelId="{DCFBC1AB-C18D-4184-9F62-74EA1C263CF5}" type="presOf" srcId="{E24F8F70-C944-4306-8649-28235F32DECD}" destId="{5C71FC81-79A9-4DA4-81F7-03A24AFB5585}" srcOrd="0" destOrd="0" presId="urn:microsoft.com/office/officeart/2005/8/layout/cycle2"/>
    <dgm:cxn modelId="{597300BA-0D0F-4BB4-AEBB-891BDF94248F}" type="presOf" srcId="{E24F8F70-C944-4306-8649-28235F32DECD}" destId="{6C8D9233-6EEB-4AC4-9D3B-0075FAD98CFD}" srcOrd="1" destOrd="0" presId="urn:microsoft.com/office/officeart/2005/8/layout/cycle2"/>
    <dgm:cxn modelId="{69A946BF-D198-4F49-A851-8B05E93B213E}" type="presOf" srcId="{D8029A09-DDEF-4CC3-B193-8302979960B0}" destId="{11D32D8C-B4BB-45CF-949D-E8004502E007}" srcOrd="1" destOrd="0" presId="urn:microsoft.com/office/officeart/2005/8/layout/cycle2"/>
    <dgm:cxn modelId="{B18922CE-6EFE-40E9-8BAA-A63DC0ED33E8}" type="presOf" srcId="{282E9F5D-ADD4-402C-B4E7-90B871E4C526}" destId="{F47EC7F7-B42B-4709-B231-6F99B64F8337}" srcOrd="0" destOrd="0" presId="urn:microsoft.com/office/officeart/2005/8/layout/cycle2"/>
    <dgm:cxn modelId="{3E27FB4D-8FD5-4FC8-A844-9BC70D4CFC89}" type="presParOf" srcId="{7D54CBEE-78EC-44D2-8F6A-F6797D5F43F7}" destId="{F47EC7F7-B42B-4709-B231-6F99B64F8337}" srcOrd="0" destOrd="0" presId="urn:microsoft.com/office/officeart/2005/8/layout/cycle2"/>
    <dgm:cxn modelId="{7BB79E6E-19D9-4783-9530-423891041E77}" type="presParOf" srcId="{7D54CBEE-78EC-44D2-8F6A-F6797D5F43F7}" destId="{F0B1C188-CF08-4967-B820-47FD032CFD16}" srcOrd="1" destOrd="0" presId="urn:microsoft.com/office/officeart/2005/8/layout/cycle2"/>
    <dgm:cxn modelId="{37D232D5-6F95-4FE2-87C4-FD52D3C232A8}" type="presParOf" srcId="{F0B1C188-CF08-4967-B820-47FD032CFD16}" destId="{11D32D8C-B4BB-45CF-949D-E8004502E007}" srcOrd="0" destOrd="0" presId="urn:microsoft.com/office/officeart/2005/8/layout/cycle2"/>
    <dgm:cxn modelId="{11C9B7F8-8074-4B23-8E1B-ACBAC299AD15}" type="presParOf" srcId="{7D54CBEE-78EC-44D2-8F6A-F6797D5F43F7}" destId="{2F14356A-1423-41D0-B70E-3A8BBD719A54}" srcOrd="2" destOrd="0" presId="urn:microsoft.com/office/officeart/2005/8/layout/cycle2"/>
    <dgm:cxn modelId="{169BC2D8-30A0-4FE8-946E-922358716884}" type="presParOf" srcId="{7D54CBEE-78EC-44D2-8F6A-F6797D5F43F7}" destId="{2E574F0F-DA6C-430B-8E6C-FC0C8DC4C914}" srcOrd="3" destOrd="0" presId="urn:microsoft.com/office/officeart/2005/8/layout/cycle2"/>
    <dgm:cxn modelId="{84771160-4444-4002-84A7-76D9CB2AB1FC}" type="presParOf" srcId="{2E574F0F-DA6C-430B-8E6C-FC0C8DC4C914}" destId="{5965D300-F58C-4351-8276-55FAD3323F5A}" srcOrd="0" destOrd="0" presId="urn:microsoft.com/office/officeart/2005/8/layout/cycle2"/>
    <dgm:cxn modelId="{AE79E1B8-22C1-4BC7-A94D-E5709B2651C6}" type="presParOf" srcId="{7D54CBEE-78EC-44D2-8F6A-F6797D5F43F7}" destId="{0815543E-9CAC-4D48-B093-1AF7203CA8C1}" srcOrd="4" destOrd="0" presId="urn:microsoft.com/office/officeart/2005/8/layout/cycle2"/>
    <dgm:cxn modelId="{44AD8208-7145-4F52-B6B7-1023832410F7}" type="presParOf" srcId="{7D54CBEE-78EC-44D2-8F6A-F6797D5F43F7}" destId="{5C71FC81-79A9-4DA4-81F7-03A24AFB5585}" srcOrd="5" destOrd="0" presId="urn:microsoft.com/office/officeart/2005/8/layout/cycle2"/>
    <dgm:cxn modelId="{47F1EB03-3AF3-496C-B4F5-9C580B2EC8C7}" type="presParOf" srcId="{5C71FC81-79A9-4DA4-81F7-03A24AFB5585}" destId="{6C8D9233-6EEB-4AC4-9D3B-0075FAD98CF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C7F34-4419-4B67-93A8-DAA3D726CD1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1F07C7D1-A5C1-4E8F-8DA9-D15CE219A1EF}">
      <dgm:prSet custT="1"/>
      <dgm:spPr/>
      <dgm:t>
        <a:bodyPr/>
        <a:lstStyle/>
        <a:p>
          <a:r>
            <a:rPr lang="en-US" sz="1400" dirty="0">
              <a:latin typeface="Comic Sans MS" panose="030F0702030302020204" pitchFamily="66" charset="0"/>
            </a:rPr>
            <a:t>PINK JUMPING CASTLE</a:t>
          </a:r>
          <a:endParaRPr lang="en-PK" sz="1400" dirty="0">
            <a:latin typeface="Comic Sans MS" panose="030F0702030302020204" pitchFamily="66" charset="0"/>
          </a:endParaRPr>
        </a:p>
      </dgm:t>
    </dgm:pt>
    <dgm:pt modelId="{766D3241-75EB-435C-957C-EDC35FD5A7D4}" type="parTrans" cxnId="{AA57EDEC-967E-4BAC-8E77-41F619D3CA1D}">
      <dgm:prSet/>
      <dgm:spPr/>
      <dgm:t>
        <a:bodyPr/>
        <a:lstStyle/>
        <a:p>
          <a:endParaRPr lang="en-PK"/>
        </a:p>
      </dgm:t>
    </dgm:pt>
    <dgm:pt modelId="{46EA5447-7498-49C3-9290-99C963EB7DFE}" type="sibTrans" cxnId="{AA57EDEC-967E-4BAC-8E77-41F619D3CA1D}">
      <dgm:prSet/>
      <dgm:spPr/>
      <dgm:t>
        <a:bodyPr/>
        <a:lstStyle/>
        <a:p>
          <a:endParaRPr lang="en-PK"/>
        </a:p>
      </dgm:t>
    </dgm:pt>
    <dgm:pt modelId="{0A2D2B4E-D1D1-4538-83E7-7C65F6E042FE}">
      <dgm:prSet custT="1"/>
      <dgm:spPr/>
      <dgm:t>
        <a:bodyPr/>
        <a:lstStyle/>
        <a:p>
          <a:r>
            <a:rPr lang="en-US" sz="1200" dirty="0">
              <a:latin typeface="Comic Sans MS" panose="030F0702030302020204" pitchFamily="66" charset="0"/>
            </a:rPr>
            <a:t>PINK, PURPLE AND GOLDEN BALLOONS</a:t>
          </a:r>
          <a:endParaRPr lang="en-PK" sz="1200" dirty="0">
            <a:latin typeface="Comic Sans MS" panose="030F0702030302020204" pitchFamily="66" charset="0"/>
          </a:endParaRPr>
        </a:p>
      </dgm:t>
    </dgm:pt>
    <dgm:pt modelId="{A54158FF-8F0F-437E-98B6-1B79C3CDAA26}" type="parTrans" cxnId="{9FA886F7-C42B-4C02-8239-DAFD8B283B31}">
      <dgm:prSet/>
      <dgm:spPr/>
      <dgm:t>
        <a:bodyPr/>
        <a:lstStyle/>
        <a:p>
          <a:endParaRPr lang="en-PK"/>
        </a:p>
      </dgm:t>
    </dgm:pt>
    <dgm:pt modelId="{D484E734-2F7D-4AD4-9FC6-F88288E05AC4}" type="sibTrans" cxnId="{9FA886F7-C42B-4C02-8239-DAFD8B283B31}">
      <dgm:prSet/>
      <dgm:spPr/>
      <dgm:t>
        <a:bodyPr/>
        <a:lstStyle/>
        <a:p>
          <a:endParaRPr lang="en-PK"/>
        </a:p>
      </dgm:t>
    </dgm:pt>
    <dgm:pt modelId="{F48D0D06-CC6C-40EC-9D87-2073052446D7}" type="pres">
      <dgm:prSet presAssocID="{851C7F34-4419-4B67-93A8-DAA3D726CD15}" presName="cycle" presStyleCnt="0">
        <dgm:presLayoutVars>
          <dgm:dir/>
          <dgm:resizeHandles val="exact"/>
        </dgm:presLayoutVars>
      </dgm:prSet>
      <dgm:spPr/>
    </dgm:pt>
    <dgm:pt modelId="{88FA3FBA-CD62-4CD1-ABDE-E9F61DB925B7}" type="pres">
      <dgm:prSet presAssocID="{1F07C7D1-A5C1-4E8F-8DA9-D15CE219A1EF}" presName="node" presStyleLbl="node1" presStyleIdx="0" presStyleCnt="2">
        <dgm:presLayoutVars>
          <dgm:bulletEnabled val="1"/>
        </dgm:presLayoutVars>
      </dgm:prSet>
      <dgm:spPr/>
    </dgm:pt>
    <dgm:pt modelId="{76DB70E0-3006-48EA-8E24-1CA057183D7D}" type="pres">
      <dgm:prSet presAssocID="{46EA5447-7498-49C3-9290-99C963EB7DFE}" presName="sibTrans" presStyleLbl="sibTrans2D1" presStyleIdx="0" presStyleCnt="2"/>
      <dgm:spPr/>
    </dgm:pt>
    <dgm:pt modelId="{868B5208-6EDA-4427-B0FC-36FC4C9E06E1}" type="pres">
      <dgm:prSet presAssocID="{46EA5447-7498-49C3-9290-99C963EB7DFE}" presName="connectorText" presStyleLbl="sibTrans2D1" presStyleIdx="0" presStyleCnt="2"/>
      <dgm:spPr/>
    </dgm:pt>
    <dgm:pt modelId="{B1CDDFE8-93B0-4328-A77E-47A9F34CA621}" type="pres">
      <dgm:prSet presAssocID="{0A2D2B4E-D1D1-4538-83E7-7C65F6E042FE}" presName="node" presStyleLbl="node1" presStyleIdx="1" presStyleCnt="2">
        <dgm:presLayoutVars>
          <dgm:bulletEnabled val="1"/>
        </dgm:presLayoutVars>
      </dgm:prSet>
      <dgm:spPr/>
    </dgm:pt>
    <dgm:pt modelId="{F1ED380E-79E8-4ED7-845A-CDDF736767B1}" type="pres">
      <dgm:prSet presAssocID="{D484E734-2F7D-4AD4-9FC6-F88288E05AC4}" presName="sibTrans" presStyleLbl="sibTrans2D1" presStyleIdx="1" presStyleCnt="2"/>
      <dgm:spPr/>
    </dgm:pt>
    <dgm:pt modelId="{A69E5169-7C4B-4DB3-B66A-B2683784DD63}" type="pres">
      <dgm:prSet presAssocID="{D484E734-2F7D-4AD4-9FC6-F88288E05AC4}" presName="connectorText" presStyleLbl="sibTrans2D1" presStyleIdx="1" presStyleCnt="2"/>
      <dgm:spPr/>
    </dgm:pt>
  </dgm:ptLst>
  <dgm:cxnLst>
    <dgm:cxn modelId="{EE104509-FB13-4238-8CEC-C54E4B7D4563}" type="presOf" srcId="{D484E734-2F7D-4AD4-9FC6-F88288E05AC4}" destId="{A69E5169-7C4B-4DB3-B66A-B2683784DD63}" srcOrd="1" destOrd="0" presId="urn:microsoft.com/office/officeart/2005/8/layout/cycle2"/>
    <dgm:cxn modelId="{9B805827-0982-44A0-A59F-A10DD150336B}" type="presOf" srcId="{46EA5447-7498-49C3-9290-99C963EB7DFE}" destId="{868B5208-6EDA-4427-B0FC-36FC4C9E06E1}" srcOrd="1" destOrd="0" presId="urn:microsoft.com/office/officeart/2005/8/layout/cycle2"/>
    <dgm:cxn modelId="{1E753F76-65CA-4B71-A6F2-767CA1584BC4}" type="presOf" srcId="{1F07C7D1-A5C1-4E8F-8DA9-D15CE219A1EF}" destId="{88FA3FBA-CD62-4CD1-ABDE-E9F61DB925B7}" srcOrd="0" destOrd="0" presId="urn:microsoft.com/office/officeart/2005/8/layout/cycle2"/>
    <dgm:cxn modelId="{79536A7A-7E7D-4385-9A6A-F5AC314F1CCD}" type="presOf" srcId="{D484E734-2F7D-4AD4-9FC6-F88288E05AC4}" destId="{F1ED380E-79E8-4ED7-845A-CDDF736767B1}" srcOrd="0" destOrd="0" presId="urn:microsoft.com/office/officeart/2005/8/layout/cycle2"/>
    <dgm:cxn modelId="{80E6248E-13C3-4110-B5D9-DD2E7CD25C43}" type="presOf" srcId="{46EA5447-7498-49C3-9290-99C963EB7DFE}" destId="{76DB70E0-3006-48EA-8E24-1CA057183D7D}" srcOrd="0" destOrd="0" presId="urn:microsoft.com/office/officeart/2005/8/layout/cycle2"/>
    <dgm:cxn modelId="{520F1ACE-52FD-4327-AB9B-D50FC332AEF3}" type="presOf" srcId="{851C7F34-4419-4B67-93A8-DAA3D726CD15}" destId="{F48D0D06-CC6C-40EC-9D87-2073052446D7}" srcOrd="0" destOrd="0" presId="urn:microsoft.com/office/officeart/2005/8/layout/cycle2"/>
    <dgm:cxn modelId="{3F647FEB-752C-4A4A-B812-2DE775DA49CA}" type="presOf" srcId="{0A2D2B4E-D1D1-4538-83E7-7C65F6E042FE}" destId="{B1CDDFE8-93B0-4328-A77E-47A9F34CA621}" srcOrd="0" destOrd="0" presId="urn:microsoft.com/office/officeart/2005/8/layout/cycle2"/>
    <dgm:cxn modelId="{AA57EDEC-967E-4BAC-8E77-41F619D3CA1D}" srcId="{851C7F34-4419-4B67-93A8-DAA3D726CD15}" destId="{1F07C7D1-A5C1-4E8F-8DA9-D15CE219A1EF}" srcOrd="0" destOrd="0" parTransId="{766D3241-75EB-435C-957C-EDC35FD5A7D4}" sibTransId="{46EA5447-7498-49C3-9290-99C963EB7DFE}"/>
    <dgm:cxn modelId="{9FA886F7-C42B-4C02-8239-DAFD8B283B31}" srcId="{851C7F34-4419-4B67-93A8-DAA3D726CD15}" destId="{0A2D2B4E-D1D1-4538-83E7-7C65F6E042FE}" srcOrd="1" destOrd="0" parTransId="{A54158FF-8F0F-437E-98B6-1B79C3CDAA26}" sibTransId="{D484E734-2F7D-4AD4-9FC6-F88288E05AC4}"/>
    <dgm:cxn modelId="{63890768-80E8-4FBD-9BF7-A5EA7A9FF704}" type="presParOf" srcId="{F48D0D06-CC6C-40EC-9D87-2073052446D7}" destId="{88FA3FBA-CD62-4CD1-ABDE-E9F61DB925B7}" srcOrd="0" destOrd="0" presId="urn:microsoft.com/office/officeart/2005/8/layout/cycle2"/>
    <dgm:cxn modelId="{AADF45F7-3D60-4283-AF09-08742C2F9908}" type="presParOf" srcId="{F48D0D06-CC6C-40EC-9D87-2073052446D7}" destId="{76DB70E0-3006-48EA-8E24-1CA057183D7D}" srcOrd="1" destOrd="0" presId="urn:microsoft.com/office/officeart/2005/8/layout/cycle2"/>
    <dgm:cxn modelId="{A0ABE935-A34B-498A-9DCE-C2747C0CC8FB}" type="presParOf" srcId="{76DB70E0-3006-48EA-8E24-1CA057183D7D}" destId="{868B5208-6EDA-4427-B0FC-36FC4C9E06E1}" srcOrd="0" destOrd="0" presId="urn:microsoft.com/office/officeart/2005/8/layout/cycle2"/>
    <dgm:cxn modelId="{F8B36893-272C-4BB9-8C7B-75C38206FBDD}" type="presParOf" srcId="{F48D0D06-CC6C-40EC-9D87-2073052446D7}" destId="{B1CDDFE8-93B0-4328-A77E-47A9F34CA621}" srcOrd="2" destOrd="0" presId="urn:microsoft.com/office/officeart/2005/8/layout/cycle2"/>
    <dgm:cxn modelId="{C4FC9A3A-4520-4F6C-9823-DA28555C87BD}" type="presParOf" srcId="{F48D0D06-CC6C-40EC-9D87-2073052446D7}" destId="{F1ED380E-79E8-4ED7-845A-CDDF736767B1}" srcOrd="3" destOrd="0" presId="urn:microsoft.com/office/officeart/2005/8/layout/cycle2"/>
    <dgm:cxn modelId="{8A0F5B59-7BD8-4BE3-877B-87EE759B909B}" type="presParOf" srcId="{F1ED380E-79E8-4ED7-845A-CDDF736767B1}" destId="{A69E5169-7C4B-4DB3-B66A-B2683784DD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CF2025-2945-40DA-AA78-6FEC0C4E57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736169-56ED-468C-AA7E-E6A8FB232818}">
      <dgm:prSet custT="1"/>
      <dgm:spPr/>
      <dgm:t>
        <a:bodyPr/>
        <a:lstStyle/>
        <a:p>
          <a:pPr algn="ctr"/>
          <a:r>
            <a:rPr lang="en-US" sz="1800" b="1" dirty="0">
              <a:latin typeface="Comic Sans MS" panose="030F0702030302020204" pitchFamily="66" charset="0"/>
            </a:rPr>
            <a:t>PINK BAGS</a:t>
          </a:r>
          <a:endParaRPr lang="en-PK" sz="1800" dirty="0">
            <a:latin typeface="Comic Sans MS" panose="030F0702030302020204" pitchFamily="66" charset="0"/>
          </a:endParaRPr>
        </a:p>
      </dgm:t>
    </dgm:pt>
    <dgm:pt modelId="{CAC0C9AF-F24E-4861-8DD0-21AE2CEAEF23}" type="parTrans" cxnId="{44E14129-8352-448B-82BF-BC45AF1B5E0B}">
      <dgm:prSet/>
      <dgm:spPr/>
      <dgm:t>
        <a:bodyPr/>
        <a:lstStyle/>
        <a:p>
          <a:endParaRPr lang="en-PK"/>
        </a:p>
      </dgm:t>
    </dgm:pt>
    <dgm:pt modelId="{87EFDBFE-9D30-459D-ACE0-45C5D4FFDF66}" type="sibTrans" cxnId="{44E14129-8352-448B-82BF-BC45AF1B5E0B}">
      <dgm:prSet/>
      <dgm:spPr/>
      <dgm:t>
        <a:bodyPr/>
        <a:lstStyle/>
        <a:p>
          <a:endParaRPr lang="en-PK"/>
        </a:p>
      </dgm:t>
    </dgm:pt>
    <dgm:pt modelId="{3850436D-AC9C-49DA-890D-2C70F97FBF76}">
      <dgm:prSet custT="1"/>
      <dgm:spPr/>
      <dgm:t>
        <a:bodyPr/>
        <a:lstStyle/>
        <a:p>
          <a:pPr algn="ctr"/>
          <a:r>
            <a:rPr lang="en-US" sz="1800" b="1" dirty="0">
              <a:latin typeface="Comic Sans MS" panose="030F0702030302020204" pitchFamily="66" charset="0"/>
            </a:rPr>
            <a:t>GOLDEN CROWN</a:t>
          </a:r>
          <a:endParaRPr lang="en-PK" sz="1800" dirty="0">
            <a:latin typeface="Comic Sans MS" panose="030F0702030302020204" pitchFamily="66" charset="0"/>
          </a:endParaRPr>
        </a:p>
      </dgm:t>
    </dgm:pt>
    <dgm:pt modelId="{1B8CD45F-EE78-4BFA-AFE9-CBF3D862AFD6}" type="parTrans" cxnId="{96A82909-8733-4C1A-9FED-394EDAC5E4FF}">
      <dgm:prSet/>
      <dgm:spPr/>
      <dgm:t>
        <a:bodyPr/>
        <a:lstStyle/>
        <a:p>
          <a:endParaRPr lang="en-PK"/>
        </a:p>
      </dgm:t>
    </dgm:pt>
    <dgm:pt modelId="{FC6191DC-014B-476F-9753-CED395CE8C3E}" type="sibTrans" cxnId="{96A82909-8733-4C1A-9FED-394EDAC5E4FF}">
      <dgm:prSet/>
      <dgm:spPr/>
      <dgm:t>
        <a:bodyPr/>
        <a:lstStyle/>
        <a:p>
          <a:endParaRPr lang="en-PK"/>
        </a:p>
      </dgm:t>
    </dgm:pt>
    <dgm:pt modelId="{E8727E79-4591-46E0-BE97-37766FAADDC0}" type="pres">
      <dgm:prSet presAssocID="{F4CF2025-2945-40DA-AA78-6FEC0C4E57CC}" presName="linear" presStyleCnt="0">
        <dgm:presLayoutVars>
          <dgm:animLvl val="lvl"/>
          <dgm:resizeHandles val="exact"/>
        </dgm:presLayoutVars>
      </dgm:prSet>
      <dgm:spPr/>
    </dgm:pt>
    <dgm:pt modelId="{4788B9E2-D3F2-4845-94BE-97CBDC97083B}" type="pres">
      <dgm:prSet presAssocID="{B4736169-56ED-468C-AA7E-E6A8FB2328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FB8DBB-CA5B-44EE-B4C2-9F61D0099E20}" type="pres">
      <dgm:prSet presAssocID="{87EFDBFE-9D30-459D-ACE0-45C5D4FFDF66}" presName="spacer" presStyleCnt="0"/>
      <dgm:spPr/>
    </dgm:pt>
    <dgm:pt modelId="{3A20ACE5-7AE9-4C50-BFCD-9963D27295FD}" type="pres">
      <dgm:prSet presAssocID="{3850436D-AC9C-49DA-890D-2C70F97FBF76}" presName="parentText" presStyleLbl="node1" presStyleIdx="1" presStyleCnt="2" custScaleX="98230" custScaleY="110017">
        <dgm:presLayoutVars>
          <dgm:chMax val="0"/>
          <dgm:bulletEnabled val="1"/>
        </dgm:presLayoutVars>
      </dgm:prSet>
      <dgm:spPr/>
    </dgm:pt>
  </dgm:ptLst>
  <dgm:cxnLst>
    <dgm:cxn modelId="{96A82909-8733-4C1A-9FED-394EDAC5E4FF}" srcId="{F4CF2025-2945-40DA-AA78-6FEC0C4E57CC}" destId="{3850436D-AC9C-49DA-890D-2C70F97FBF76}" srcOrd="1" destOrd="0" parTransId="{1B8CD45F-EE78-4BFA-AFE9-CBF3D862AFD6}" sibTransId="{FC6191DC-014B-476F-9753-CED395CE8C3E}"/>
    <dgm:cxn modelId="{44E14129-8352-448B-82BF-BC45AF1B5E0B}" srcId="{F4CF2025-2945-40DA-AA78-6FEC0C4E57CC}" destId="{B4736169-56ED-468C-AA7E-E6A8FB232818}" srcOrd="0" destOrd="0" parTransId="{CAC0C9AF-F24E-4861-8DD0-21AE2CEAEF23}" sibTransId="{87EFDBFE-9D30-459D-ACE0-45C5D4FFDF66}"/>
    <dgm:cxn modelId="{CA19423F-1E0C-4B19-96A1-1ECC42F085CA}" type="presOf" srcId="{F4CF2025-2945-40DA-AA78-6FEC0C4E57CC}" destId="{E8727E79-4591-46E0-BE97-37766FAADDC0}" srcOrd="0" destOrd="0" presId="urn:microsoft.com/office/officeart/2005/8/layout/vList2"/>
    <dgm:cxn modelId="{211F31AE-EA5D-4917-80B4-845F705A3C0D}" type="presOf" srcId="{B4736169-56ED-468C-AA7E-E6A8FB232818}" destId="{4788B9E2-D3F2-4845-94BE-97CBDC97083B}" srcOrd="0" destOrd="0" presId="urn:microsoft.com/office/officeart/2005/8/layout/vList2"/>
    <dgm:cxn modelId="{DA91B8CD-F94E-4B0E-9285-A72DF6664E87}" type="presOf" srcId="{3850436D-AC9C-49DA-890D-2C70F97FBF76}" destId="{3A20ACE5-7AE9-4C50-BFCD-9963D27295FD}" srcOrd="0" destOrd="0" presId="urn:microsoft.com/office/officeart/2005/8/layout/vList2"/>
    <dgm:cxn modelId="{2393D98F-BC4E-44AE-8483-D973811396BA}" type="presParOf" srcId="{E8727E79-4591-46E0-BE97-37766FAADDC0}" destId="{4788B9E2-D3F2-4845-94BE-97CBDC97083B}" srcOrd="0" destOrd="0" presId="urn:microsoft.com/office/officeart/2005/8/layout/vList2"/>
    <dgm:cxn modelId="{02FDF12B-C191-46A3-A308-9DB4F37CCF31}" type="presParOf" srcId="{E8727E79-4591-46E0-BE97-37766FAADDC0}" destId="{E7FB8DBB-CA5B-44EE-B4C2-9F61D0099E20}" srcOrd="1" destOrd="0" presId="urn:microsoft.com/office/officeart/2005/8/layout/vList2"/>
    <dgm:cxn modelId="{47DC5065-9246-4F4A-833C-8D02BFD5028E}" type="presParOf" srcId="{E8727E79-4591-46E0-BE97-37766FAADDC0}" destId="{3A20ACE5-7AE9-4C50-BFCD-9963D27295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05A6B-F85D-400C-8B63-C88D60A1CCFE}">
      <dsp:nvSpPr>
        <dsp:cNvPr id="0" name=""/>
        <dsp:cNvSpPr/>
      </dsp:nvSpPr>
      <dsp:spPr>
        <a:xfrm>
          <a:off x="922892" y="5875"/>
          <a:ext cx="2148285" cy="2148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PURPLE, BLUE PINK 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1222878" y="259204"/>
        <a:ext cx="1238651" cy="1641627"/>
      </dsp:txXfrm>
    </dsp:sp>
    <dsp:sp modelId="{4BC94E41-0177-47C8-A130-465D2924C142}">
      <dsp:nvSpPr>
        <dsp:cNvPr id="0" name=""/>
        <dsp:cNvSpPr/>
      </dsp:nvSpPr>
      <dsp:spPr>
        <a:xfrm>
          <a:off x="2471206" y="5875"/>
          <a:ext cx="2148285" cy="2148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AND YELLOW BALLOONS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080855" y="259204"/>
        <a:ext cx="1238651" cy="1641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D281-F6FA-4C64-B3C7-F2B0A3B9958F}">
      <dsp:nvSpPr>
        <dsp:cNvPr id="0" name=""/>
        <dsp:cNvSpPr/>
      </dsp:nvSpPr>
      <dsp:spPr>
        <a:xfrm>
          <a:off x="2715767" y="0"/>
          <a:ext cx="4023360" cy="402336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69E7-576A-4880-8F98-5F79F2A5010C}">
      <dsp:nvSpPr>
        <dsp:cNvPr id="0" name=""/>
        <dsp:cNvSpPr/>
      </dsp:nvSpPr>
      <dsp:spPr>
        <a:xfrm>
          <a:off x="4727447" y="402728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SELECT OPEN VENUE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430654"/>
        <a:ext cx="2559332" cy="516219"/>
      </dsp:txXfrm>
    </dsp:sp>
    <dsp:sp modelId="{1E2C9087-46DA-4011-A1BE-F8CD656A3424}">
      <dsp:nvSpPr>
        <dsp:cNvPr id="0" name=""/>
        <dsp:cNvSpPr/>
      </dsp:nvSpPr>
      <dsp:spPr>
        <a:xfrm>
          <a:off x="4727447" y="1046309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THEME COLOUR IS PINK AND WHITE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1074235"/>
        <a:ext cx="2559332" cy="516219"/>
      </dsp:txXfrm>
    </dsp:sp>
    <dsp:sp modelId="{AEBCA9AE-FC4C-47CA-BF3E-914A80ACD1B2}">
      <dsp:nvSpPr>
        <dsp:cNvPr id="0" name=""/>
        <dsp:cNvSpPr/>
      </dsp:nvSpPr>
      <dsp:spPr>
        <a:xfrm>
          <a:off x="4746120" y="1691641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DAY LIGHT EVENT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74046" y="1719567"/>
        <a:ext cx="2559332" cy="516219"/>
      </dsp:txXfrm>
    </dsp:sp>
    <dsp:sp modelId="{EFA69BC0-207A-4DD5-B2B5-3AB3ED469C53}">
      <dsp:nvSpPr>
        <dsp:cNvPr id="0" name=""/>
        <dsp:cNvSpPr/>
      </dsp:nvSpPr>
      <dsp:spPr>
        <a:xfrm>
          <a:off x="4736784" y="2333470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WHITE TABLE WITH PINK TABLE COVER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64710" y="2361396"/>
        <a:ext cx="2559332" cy="516219"/>
      </dsp:txXfrm>
    </dsp:sp>
    <dsp:sp modelId="{378087E3-AC8B-49FF-83C7-5903116B6B44}">
      <dsp:nvSpPr>
        <dsp:cNvPr id="0" name=""/>
        <dsp:cNvSpPr/>
      </dsp:nvSpPr>
      <dsp:spPr>
        <a:xfrm>
          <a:off x="4727447" y="2977050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WHITE CHAIRS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4755373" y="3004976"/>
        <a:ext cx="2559332" cy="516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BB205-10E3-4696-9BD4-86CEE510BB7D}">
      <dsp:nvSpPr>
        <dsp:cNvPr id="0" name=""/>
        <dsp:cNvSpPr/>
      </dsp:nvSpPr>
      <dsp:spPr>
        <a:xfrm>
          <a:off x="3118365" y="1722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BLUE TABLE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38477"/>
        <a:ext cx="3434651" cy="679411"/>
      </dsp:txXfrm>
    </dsp:sp>
    <dsp:sp modelId="{157192CC-4EAD-4FD6-B1BB-9FFB66BF9F05}">
      <dsp:nvSpPr>
        <dsp:cNvPr id="0" name=""/>
        <dsp:cNvSpPr/>
      </dsp:nvSpPr>
      <dsp:spPr>
        <a:xfrm>
          <a:off x="3118365" y="792290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BACKGROUND PINK ,PURPLE AND GOLDEN BALLOONS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829045"/>
        <a:ext cx="3434651" cy="679411"/>
      </dsp:txXfrm>
    </dsp:sp>
    <dsp:sp modelId="{0447877E-81AD-49F0-8FA8-71A902118B72}">
      <dsp:nvSpPr>
        <dsp:cNvPr id="0" name=""/>
        <dsp:cNvSpPr/>
      </dsp:nvSpPr>
      <dsp:spPr>
        <a:xfrm>
          <a:off x="3118365" y="1582858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PINK FLOWERS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1619613"/>
        <a:ext cx="3434651" cy="679411"/>
      </dsp:txXfrm>
    </dsp:sp>
    <dsp:sp modelId="{48F8A9FA-3A6A-4858-8FE5-F409EB76D5C0}">
      <dsp:nvSpPr>
        <dsp:cNvPr id="0" name=""/>
        <dsp:cNvSpPr/>
      </dsp:nvSpPr>
      <dsp:spPr>
        <a:xfrm>
          <a:off x="3118365" y="2373426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PINK TEADY BEAR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2410181"/>
        <a:ext cx="3434651" cy="679411"/>
      </dsp:txXfrm>
    </dsp:sp>
    <dsp:sp modelId="{C12458E0-C47E-4853-9F2B-F7C831A8FF36}">
      <dsp:nvSpPr>
        <dsp:cNvPr id="0" name=""/>
        <dsp:cNvSpPr/>
      </dsp:nvSpPr>
      <dsp:spPr>
        <a:xfrm>
          <a:off x="3118365" y="3163994"/>
          <a:ext cx="3508161" cy="752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GOLDEN COLOUR NAME PIECE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55120" y="3200749"/>
        <a:ext cx="3434651" cy="679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ED90D-421A-43B0-B7A3-3C90FD2444C9}">
      <dsp:nvSpPr>
        <dsp:cNvPr id="0" name=""/>
        <dsp:cNvSpPr/>
      </dsp:nvSpPr>
      <dsp:spPr>
        <a:xfrm>
          <a:off x="3503697" y="1572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mic Sans MS" panose="030F0702030302020204" pitchFamily="66" charset="0"/>
            </a:rPr>
            <a:t>WHITE COLOUR WOOD CART</a:t>
          </a:r>
          <a:endParaRPr lang="en-PK" sz="1500" kern="1200" dirty="0">
            <a:latin typeface="Comic Sans MS" panose="030F0702030302020204" pitchFamily="66" charset="0"/>
          </a:endParaRPr>
        </a:p>
      </dsp:txBody>
      <dsp:txXfrm>
        <a:off x="3932138" y="1572"/>
        <a:ext cx="1285322" cy="856881"/>
      </dsp:txXfrm>
    </dsp:sp>
    <dsp:sp modelId="{02CD1D8C-EC81-47AA-B561-2C1721BD2DFD}">
      <dsp:nvSpPr>
        <dsp:cNvPr id="0" name=""/>
        <dsp:cNvSpPr/>
      </dsp:nvSpPr>
      <dsp:spPr>
        <a:xfrm>
          <a:off x="3503697" y="978417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mic Sans MS" panose="030F0702030302020204" pitchFamily="66" charset="0"/>
            </a:rPr>
            <a:t>LIGHT PURPLE PANEL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932138" y="978417"/>
        <a:ext cx="1285322" cy="856881"/>
      </dsp:txXfrm>
    </dsp:sp>
    <dsp:sp modelId="{F3504E92-D489-4147-B1F8-32BD822C3E34}">
      <dsp:nvSpPr>
        <dsp:cNvPr id="0" name=""/>
        <dsp:cNvSpPr/>
      </dsp:nvSpPr>
      <dsp:spPr>
        <a:xfrm>
          <a:off x="3503697" y="1955261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702030302020204" pitchFamily="66" charset="0"/>
            </a:rPr>
            <a:t>PINK, PURPLE AND GOLDEN BALLONS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932138" y="1955261"/>
        <a:ext cx="1285322" cy="856881"/>
      </dsp:txXfrm>
    </dsp:sp>
    <dsp:sp modelId="{A84B512B-9C10-47A1-B2E1-80B8A1D3BC1B}">
      <dsp:nvSpPr>
        <dsp:cNvPr id="0" name=""/>
        <dsp:cNvSpPr/>
      </dsp:nvSpPr>
      <dsp:spPr>
        <a:xfrm>
          <a:off x="3503697" y="2932106"/>
          <a:ext cx="2142203" cy="8568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702030302020204" pitchFamily="66" charset="0"/>
            </a:rPr>
            <a:t>DECORATION TABLES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3932138" y="2932106"/>
        <a:ext cx="1285322" cy="856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B86FB-6D1F-4AB2-B607-EA77E2C01F0B}">
      <dsp:nvSpPr>
        <dsp:cNvPr id="0" name=""/>
        <dsp:cNvSpPr/>
      </dsp:nvSpPr>
      <dsp:spPr>
        <a:xfrm>
          <a:off x="3110005" y="1612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TABLE WITH WHITE COLOUR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44415" y="36022"/>
        <a:ext cx="3429935" cy="636071"/>
      </dsp:txXfrm>
    </dsp:sp>
    <dsp:sp modelId="{84947B9C-2C1E-4FE6-BCE4-BA9F09AE19F2}">
      <dsp:nvSpPr>
        <dsp:cNvPr id="0" name=""/>
        <dsp:cNvSpPr/>
      </dsp:nvSpPr>
      <dsp:spPr>
        <a:xfrm>
          <a:off x="3110005" y="741747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WHITE SERVING DISHES</a:t>
          </a:r>
          <a:endParaRPr lang="en-PK" sz="1600" kern="1200" dirty="0">
            <a:latin typeface="Comic Sans MS" panose="030F0702030302020204" pitchFamily="66" charset="0"/>
          </a:endParaRPr>
        </a:p>
      </dsp:txBody>
      <dsp:txXfrm>
        <a:off x="3144415" y="776157"/>
        <a:ext cx="3429935" cy="636071"/>
      </dsp:txXfrm>
    </dsp:sp>
    <dsp:sp modelId="{FB109929-16ED-4212-BC5B-DCFB28FE9239}">
      <dsp:nvSpPr>
        <dsp:cNvPr id="0" name=""/>
        <dsp:cNvSpPr/>
      </dsp:nvSpPr>
      <dsp:spPr>
        <a:xfrm>
          <a:off x="3110005" y="1481883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STARTERS: BURGER, SANDWITCHES, DYNAMITE CHICKEN, FRESH JUICES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3144415" y="1516293"/>
        <a:ext cx="3429935" cy="636071"/>
      </dsp:txXfrm>
    </dsp:sp>
    <dsp:sp modelId="{581DB3A0-F2ED-4552-97A3-195CE1F93286}">
      <dsp:nvSpPr>
        <dsp:cNvPr id="0" name=""/>
        <dsp:cNvSpPr/>
      </dsp:nvSpPr>
      <dsp:spPr>
        <a:xfrm>
          <a:off x="3110005" y="2222019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MAIN COURSE: TIKKA, ROLLS, FISH, GOLGAPPAY, KARAHI, GARLIC NAN</a:t>
          </a:r>
          <a:r>
            <a:rPr lang="en-US" sz="1800" kern="1200" dirty="0"/>
            <a:t>.</a:t>
          </a:r>
          <a:endParaRPr lang="en-PK" sz="1800" kern="1200" dirty="0"/>
        </a:p>
      </dsp:txBody>
      <dsp:txXfrm>
        <a:off x="3144415" y="2256429"/>
        <a:ext cx="3429935" cy="636071"/>
      </dsp:txXfrm>
    </dsp:sp>
    <dsp:sp modelId="{8643670C-7041-49ED-805B-48320ACB739B}">
      <dsp:nvSpPr>
        <dsp:cNvPr id="0" name=""/>
        <dsp:cNvSpPr/>
      </dsp:nvSpPr>
      <dsp:spPr>
        <a:xfrm>
          <a:off x="3110005" y="2962154"/>
          <a:ext cx="3498755" cy="7048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DESERT: ICE CREAM, CUPCAKES, DONUTS</a:t>
          </a:r>
          <a:r>
            <a:rPr lang="en-US" sz="1700" kern="1200" dirty="0"/>
            <a:t>.</a:t>
          </a:r>
          <a:endParaRPr lang="en-PK" sz="1700" kern="1200" dirty="0"/>
        </a:p>
      </dsp:txBody>
      <dsp:txXfrm>
        <a:off x="3144415" y="2996564"/>
        <a:ext cx="3429935" cy="6360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EC7F7-B42B-4709-B231-6F99B64F8337}">
      <dsp:nvSpPr>
        <dsp:cNvPr id="0" name=""/>
        <dsp:cNvSpPr/>
      </dsp:nvSpPr>
      <dsp:spPr>
        <a:xfrm>
          <a:off x="1137578" y="81821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POPCORN </a:t>
          </a:r>
          <a:endParaRPr lang="en-PK" sz="1300" b="1" kern="1200" dirty="0">
            <a:latin typeface="Comic Sans MS" panose="030F0702030302020204" pitchFamily="66" charset="0"/>
          </a:endParaRPr>
        </a:p>
      </dsp:txBody>
      <dsp:txXfrm>
        <a:off x="1359162" y="303405"/>
        <a:ext cx="1069903" cy="1069903"/>
      </dsp:txXfrm>
    </dsp:sp>
    <dsp:sp modelId="{F0B1C188-CF08-4967-B820-47FD032CFD16}">
      <dsp:nvSpPr>
        <dsp:cNvPr id="0" name=""/>
        <dsp:cNvSpPr/>
      </dsp:nvSpPr>
      <dsp:spPr>
        <a:xfrm rot="3600000">
          <a:off x="2255252" y="1557980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>
        <a:off x="2285515" y="1607695"/>
        <a:ext cx="282452" cy="306397"/>
      </dsp:txXfrm>
    </dsp:sp>
    <dsp:sp modelId="{2F14356A-1423-41D0-B70E-3A8BBD719A54}">
      <dsp:nvSpPr>
        <dsp:cNvPr id="0" name=""/>
        <dsp:cNvSpPr/>
      </dsp:nvSpPr>
      <dsp:spPr>
        <a:xfrm>
          <a:off x="2274778" y="2051509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CHOCOLATE FOUNTAIN</a:t>
          </a:r>
          <a:endParaRPr lang="en-PK" sz="1300" kern="1200" dirty="0">
            <a:latin typeface="Comic Sans MS" panose="030F0702030302020204" pitchFamily="66" charset="0"/>
          </a:endParaRPr>
        </a:p>
      </dsp:txBody>
      <dsp:txXfrm>
        <a:off x="2496362" y="2273093"/>
        <a:ext cx="1069903" cy="1069903"/>
      </dsp:txXfrm>
    </dsp:sp>
    <dsp:sp modelId="{2E574F0F-DA6C-430B-8E6C-FC0C8DC4C914}">
      <dsp:nvSpPr>
        <dsp:cNvPr id="0" name=""/>
        <dsp:cNvSpPr/>
      </dsp:nvSpPr>
      <dsp:spPr>
        <a:xfrm rot="10800000">
          <a:off x="1703782" y="2552714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 rot="10800000">
        <a:off x="1824833" y="2654846"/>
        <a:ext cx="282452" cy="306397"/>
      </dsp:txXfrm>
    </dsp:sp>
    <dsp:sp modelId="{0815543E-9CAC-4D48-B093-1AF7203CA8C1}">
      <dsp:nvSpPr>
        <dsp:cNvPr id="0" name=""/>
        <dsp:cNvSpPr/>
      </dsp:nvSpPr>
      <dsp:spPr>
        <a:xfrm>
          <a:off x="378" y="2051509"/>
          <a:ext cx="1513071" cy="1513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omic Sans MS" panose="030F0702030302020204" pitchFamily="66" charset="0"/>
            </a:rPr>
            <a:t>COTTON CANDY</a:t>
          </a:r>
          <a:endParaRPr lang="en-PK" sz="1300" kern="1200" dirty="0">
            <a:latin typeface="Comic Sans MS" panose="030F0702030302020204" pitchFamily="66" charset="0"/>
          </a:endParaRPr>
        </a:p>
      </dsp:txBody>
      <dsp:txXfrm>
        <a:off x="221962" y="2273093"/>
        <a:ext cx="1069903" cy="1069903"/>
      </dsp:txXfrm>
    </dsp:sp>
    <dsp:sp modelId="{5C71FC81-79A9-4DA4-81F7-03A24AFB5585}">
      <dsp:nvSpPr>
        <dsp:cNvPr id="0" name=""/>
        <dsp:cNvSpPr/>
      </dsp:nvSpPr>
      <dsp:spPr>
        <a:xfrm rot="18000000">
          <a:off x="1118053" y="1577760"/>
          <a:ext cx="403503" cy="510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100" kern="1200"/>
        </a:p>
      </dsp:txBody>
      <dsp:txXfrm>
        <a:off x="1148316" y="1732309"/>
        <a:ext cx="282452" cy="306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3FBA-CD62-4CD1-ABDE-E9F61DB925B7}">
      <dsp:nvSpPr>
        <dsp:cNvPr id="0" name=""/>
        <dsp:cNvSpPr/>
      </dsp:nvSpPr>
      <dsp:spPr>
        <a:xfrm>
          <a:off x="357" y="254890"/>
          <a:ext cx="1347011" cy="1347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702030302020204" pitchFamily="66" charset="0"/>
            </a:rPr>
            <a:t>PINK JUMPING CASTLE</a:t>
          </a:r>
          <a:endParaRPr lang="en-PK" sz="1400" kern="1200" dirty="0">
            <a:latin typeface="Comic Sans MS" panose="030F0702030302020204" pitchFamily="66" charset="0"/>
          </a:endParaRPr>
        </a:p>
      </dsp:txBody>
      <dsp:txXfrm>
        <a:off x="197622" y="452155"/>
        <a:ext cx="952481" cy="952481"/>
      </dsp:txXfrm>
    </dsp:sp>
    <dsp:sp modelId="{76DB70E0-3006-48EA-8E24-1CA057183D7D}">
      <dsp:nvSpPr>
        <dsp:cNvPr id="0" name=""/>
        <dsp:cNvSpPr/>
      </dsp:nvSpPr>
      <dsp:spPr>
        <a:xfrm>
          <a:off x="1241799" y="64650"/>
          <a:ext cx="837353" cy="454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900" kern="1200"/>
        </a:p>
      </dsp:txBody>
      <dsp:txXfrm>
        <a:off x="1241799" y="155573"/>
        <a:ext cx="700968" cy="272770"/>
      </dsp:txXfrm>
    </dsp:sp>
    <dsp:sp modelId="{B1CDDFE8-93B0-4328-A77E-47A9F34CA621}">
      <dsp:nvSpPr>
        <dsp:cNvPr id="0" name=""/>
        <dsp:cNvSpPr/>
      </dsp:nvSpPr>
      <dsp:spPr>
        <a:xfrm>
          <a:off x="2020981" y="254890"/>
          <a:ext cx="1347011" cy="13470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mic Sans MS" panose="030F0702030302020204" pitchFamily="66" charset="0"/>
            </a:rPr>
            <a:t>PINK, PURPLE AND GOLDEN BALLOONS</a:t>
          </a:r>
          <a:endParaRPr lang="en-PK" sz="1200" kern="1200" dirty="0">
            <a:latin typeface="Comic Sans MS" panose="030F0702030302020204" pitchFamily="66" charset="0"/>
          </a:endParaRPr>
        </a:p>
      </dsp:txBody>
      <dsp:txXfrm>
        <a:off x="2218246" y="452155"/>
        <a:ext cx="952481" cy="952481"/>
      </dsp:txXfrm>
    </dsp:sp>
    <dsp:sp modelId="{F1ED380E-79E8-4ED7-845A-CDDF736767B1}">
      <dsp:nvSpPr>
        <dsp:cNvPr id="0" name=""/>
        <dsp:cNvSpPr/>
      </dsp:nvSpPr>
      <dsp:spPr>
        <a:xfrm rot="10800000">
          <a:off x="1289196" y="1337526"/>
          <a:ext cx="837353" cy="454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900" kern="1200"/>
        </a:p>
      </dsp:txBody>
      <dsp:txXfrm rot="10800000">
        <a:off x="1425581" y="1428449"/>
        <a:ext cx="700968" cy="272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8B9E2-D3F2-4845-94BE-97CBDC97083B}">
      <dsp:nvSpPr>
        <dsp:cNvPr id="0" name=""/>
        <dsp:cNvSpPr/>
      </dsp:nvSpPr>
      <dsp:spPr>
        <a:xfrm>
          <a:off x="0" y="576421"/>
          <a:ext cx="283650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omic Sans MS" panose="030F0702030302020204" pitchFamily="66" charset="0"/>
            </a:rPr>
            <a:t>PINK BAGS</a:t>
          </a:r>
          <a:endParaRPr lang="en-PK" sz="1800" kern="1200" dirty="0">
            <a:latin typeface="Comic Sans MS" panose="030F0702030302020204" pitchFamily="66" charset="0"/>
          </a:endParaRPr>
        </a:p>
      </dsp:txBody>
      <dsp:txXfrm>
        <a:off x="59399" y="635820"/>
        <a:ext cx="2717707" cy="1098002"/>
      </dsp:txXfrm>
    </dsp:sp>
    <dsp:sp modelId="{3A20ACE5-7AE9-4C50-BFCD-9963D27295FD}">
      <dsp:nvSpPr>
        <dsp:cNvPr id="0" name=""/>
        <dsp:cNvSpPr/>
      </dsp:nvSpPr>
      <dsp:spPr>
        <a:xfrm>
          <a:off x="25103" y="1980421"/>
          <a:ext cx="2786298" cy="133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omic Sans MS" panose="030F0702030302020204" pitchFamily="66" charset="0"/>
            </a:rPr>
            <a:t>GOLDEN CROWN</a:t>
          </a:r>
          <a:endParaRPr lang="en-PK" sz="1800" kern="1200" dirty="0">
            <a:latin typeface="Comic Sans MS" panose="030F0702030302020204" pitchFamily="66" charset="0"/>
          </a:endParaRPr>
        </a:p>
      </dsp:txBody>
      <dsp:txXfrm>
        <a:off x="90452" y="2045770"/>
        <a:ext cx="2655600" cy="120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0928-04D7-4DE7-BB66-334EEA586B9F}" type="datetimeFigureOut">
              <a:rPr lang="en-PK" smtClean="0"/>
              <a:t>05/12/2024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13F8-308C-495C-8196-8CF19273DAF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588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8F1E-5570-4C6A-992B-FCF8FC9DF6FE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4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8FE7-B88A-4DBD-AF50-98B37C6A3C5D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551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8696-23CC-4B06-B91A-4CB202A5EBD6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655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F414-A8AB-433A-8B50-F7AF6EB571D0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11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A0A-C33C-41A8-B2BE-19E10F738FBB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9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41C-4520-4117-B16C-96663CD4B8C7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818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1C42-D83A-4ED2-A2A5-CE5D791F00BC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5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9E61-8798-41F5-9E24-4758C9281799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25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382D-E295-4804-81D9-FA0263491381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118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7F0849-EE65-4ACA-AC6E-235B57145177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513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79E2-36C3-4AA9-A11F-EA75D0154F5B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74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437655-9681-4450-80C7-2D51284217B5}" type="datetime8">
              <a:rPr lang="en-PK" smtClean="0"/>
              <a:t>05/12/2024 7:34 am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5829E-5826-4408-BC2C-ABDF21F1F75A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6E83-CEF7-790D-6AB1-872BC4F1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955" y="-137160"/>
            <a:ext cx="9007967" cy="356616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omic Sans MS" panose="030F0702030302020204" pitchFamily="66" charset="0"/>
              </a:rPr>
              <a:t>IRHA’S</a:t>
            </a:r>
            <a:r>
              <a:rPr lang="en-US" sz="5400" dirty="0">
                <a:latin typeface="Comic Sans MS" panose="030F0702030302020204" pitchFamily="66" charset="0"/>
              </a:rPr>
              <a:t> </a:t>
            </a:r>
            <a:r>
              <a:rPr lang="en-US" sz="5400" b="1" dirty="0">
                <a:latin typeface="Comic Sans MS" panose="030F0702030302020204" pitchFamily="66" charset="0"/>
              </a:rPr>
              <a:t>BIRTHDAY PARTY</a:t>
            </a:r>
            <a:endParaRPr lang="en-PK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51B9-1E77-96A9-6B21-296F6946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327" y="3760295"/>
            <a:ext cx="10144523" cy="1143000"/>
          </a:xfrm>
        </p:spPr>
        <p:txBody>
          <a:bodyPr/>
          <a:lstStyle/>
          <a:p>
            <a:pPr algn="ctr"/>
            <a:r>
              <a:rPr lang="en-US" i="1" dirty="0">
                <a:latin typeface="Comic Sans MS" panose="030F0702030302020204" pitchFamily="66" charset="0"/>
              </a:rPr>
              <a:t>15-dec-2024 </a:t>
            </a:r>
            <a:endParaRPr lang="en-PK" i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D548-EC1D-0436-3528-08F19D41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971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4187-6EBF-E266-27F0-C222D8AF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286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GODDIE BAGS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24-Pack Princess Goody Bags for Kids, Pink Canvas Birthday Party Favor Bags  (6.5 x 7 x 2 in) - Walmart.com">
            <a:extLst>
              <a:ext uri="{FF2B5EF4-FFF2-40B4-BE49-F238E27FC236}">
                <a16:creationId xmlns:a16="http://schemas.microsoft.com/office/drawing/2014/main" id="{0C4ECC71-47C5-9ADA-9064-F049006BC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54" y="1754155"/>
            <a:ext cx="5103845" cy="41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159E8AC-E140-0B1A-C940-923C0A6B3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845960"/>
              </p:ext>
            </p:extLst>
          </p:nvPr>
        </p:nvGraphicFramePr>
        <p:xfrm>
          <a:off x="1670181" y="1578739"/>
          <a:ext cx="2836505" cy="389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184D55-E685-D46F-3A75-A245EBC5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371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B3BE-9C15-C6E9-10D4-C6E1A8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THANK YOU</a:t>
            </a:r>
            <a:endParaRPr lang="en-PK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E3FE-AA10-1BC6-9F67-9110B47E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43591"/>
            <a:ext cx="10058400" cy="43172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u="sng" dirty="0">
                <a:latin typeface="Comic Sans MS" panose="030F0702030302020204" pitchFamily="66" charset="0"/>
              </a:rPr>
              <a:t>PROJECT NAME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BIRTHDAY PARTY EVENT</a:t>
            </a:r>
          </a:p>
          <a:p>
            <a:pPr marL="0" indent="0" algn="ctr">
              <a:buNone/>
            </a:pPr>
            <a:r>
              <a:rPr lang="en-US" sz="2800" b="1" u="sng" dirty="0">
                <a:latin typeface="Comic Sans MS" panose="030F0702030302020204" pitchFamily="66" charset="0"/>
              </a:rPr>
              <a:t>GROUP MEMBERS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NOOR NADEEM</a:t>
            </a:r>
          </a:p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IDEA, MS EXCEL AND POVERPOINT PRESENTATION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RAHIMA</a:t>
            </a:r>
          </a:p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MANAGE ACCOUNT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AMNA BAKSH</a:t>
            </a:r>
          </a:p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******</a:t>
            </a:r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978E-1B5D-A85E-3A3F-9738A3F2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9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780D-F568-52BD-BCFE-BBEB3436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ENTRANCE</a:t>
            </a:r>
            <a:endParaRPr lang="en-PK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629DE8-362A-0F96-B519-032CD8806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61156"/>
              </p:ext>
            </p:extLst>
          </p:nvPr>
        </p:nvGraphicFramePr>
        <p:xfrm>
          <a:off x="3324807" y="2645230"/>
          <a:ext cx="5542385" cy="216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5162A9-A4D6-2897-442D-A4E919B35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3" y="1757073"/>
            <a:ext cx="3107095" cy="4121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C545F-201D-1F2B-69FF-14E246A77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1" y="1757072"/>
            <a:ext cx="3030312" cy="412121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7DB97-3010-F45C-150F-C41C6BAD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18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B09-E978-39C2-04C6-2684FBD1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76" y="11562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ARRANGEMENTS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BE9A5-303E-C442-6AE1-D8D23A92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7" y="1737360"/>
            <a:ext cx="3209731" cy="4279641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C6D873A-96C0-92ED-FC23-CC49E35F0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70030"/>
              </p:ext>
            </p:extLst>
          </p:nvPr>
        </p:nvGraphicFramePr>
        <p:xfrm>
          <a:off x="-1757887" y="1737360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AEB3E3-812C-E266-D568-5AA4F607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10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94-98DA-B244-71AF-DE50A23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44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STAGE SETUP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15650-07B3-DE0B-5198-ABF4B64A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1754374"/>
            <a:ext cx="4350362" cy="4254540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1C7EB93-7171-2352-0033-2023D018D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187746"/>
              </p:ext>
            </p:extLst>
          </p:nvPr>
        </p:nvGraphicFramePr>
        <p:xfrm>
          <a:off x="-1393994" y="1754374"/>
          <a:ext cx="9744892" cy="391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6173FB8-E2C2-F069-1D2B-D98C7CA7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411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A481-865B-F24B-99E3-312504EB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95" y="-86621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GIFT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3659B-107F-D0C5-6910-4534DEC8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42" y="1751824"/>
            <a:ext cx="4769023" cy="4135792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A2500F0-7784-6DDF-EDA2-1A339104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72049"/>
              </p:ext>
            </p:extLst>
          </p:nvPr>
        </p:nvGraphicFramePr>
        <p:xfrm>
          <a:off x="-1259633" y="1751824"/>
          <a:ext cx="9149598" cy="379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130CDB-686C-F22D-5798-8C66BCF4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671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C468-D8AD-4842-6B8F-16D1FC97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FOOD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9FB2C9-A0D3-43E7-AECC-8A52F468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06646"/>
              </p:ext>
            </p:extLst>
          </p:nvPr>
        </p:nvGraphicFramePr>
        <p:xfrm>
          <a:off x="-1352939" y="1752428"/>
          <a:ext cx="9718766" cy="366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014DF5F-8E66-DE53-6A12-143F1182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03" y="1752427"/>
            <a:ext cx="4910281" cy="408853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00F190-6FC3-A76E-CA45-1C09493D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916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F28-2954-219A-837B-AEE28FC2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5984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KIDS STALL’S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B1207-31EC-98E4-AF31-8804C0DE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2" y="1737360"/>
            <a:ext cx="5369265" cy="4066281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01928C-43AD-DF22-AAF1-A0D3B6B42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028016"/>
              </p:ext>
            </p:extLst>
          </p:nvPr>
        </p:nvGraphicFramePr>
        <p:xfrm>
          <a:off x="1212979" y="1737360"/>
          <a:ext cx="3788229" cy="364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DA07D1-5041-E2FF-13AF-CA513602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529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E9A-61ED-8515-CDD7-DC31AA25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MAGIC SHOW CORNER</a:t>
            </a:r>
            <a:endParaRPr lang="en-PK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GIRL MAGIC BIRTHDAY Magic Party Decorations Magic Themed Birthday  Abracadabra Magic Rabbit Pink Magic Birthday Welcome Sign Magic Sign - Etsy">
            <a:extLst>
              <a:ext uri="{FF2B5EF4-FFF2-40B4-BE49-F238E27FC236}">
                <a16:creationId xmlns:a16="http://schemas.microsoft.com/office/drawing/2014/main" id="{FCDE9B4C-4AE8-0504-AC55-066A8F4C4C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56" y="1743627"/>
            <a:ext cx="60340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944A76-C825-E9A9-9F9F-3178741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708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6C9-C9E6-3ADC-47DD-5B3904EE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JUMPING CASTLE</a:t>
            </a:r>
            <a:endParaRPr lang="en-PK" b="1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2EF8-3459-452B-BD3C-DCED9244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829E-5826-4408-BC2C-ABDF21F1F75A}" type="slidenum">
              <a:rPr lang="en-PK" smtClean="0"/>
              <a:t>9</a:t>
            </a:fld>
            <a:endParaRPr lang="en-PK"/>
          </a:p>
        </p:txBody>
      </p:sp>
      <p:pic>
        <p:nvPicPr>
          <p:cNvPr id="1026" name="Picture 2" descr="White Jumping Castle Kids Birthday ...">
            <a:extLst>
              <a:ext uri="{FF2B5EF4-FFF2-40B4-BE49-F238E27FC236}">
                <a16:creationId xmlns:a16="http://schemas.microsoft.com/office/drawing/2014/main" id="{9523FC0C-CADF-CC3D-E1DB-9628B6039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46" y="1716978"/>
            <a:ext cx="6092889" cy="416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646187-9191-C1FD-7251-D1FA502B1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93464"/>
              </p:ext>
            </p:extLst>
          </p:nvPr>
        </p:nvGraphicFramePr>
        <p:xfrm>
          <a:off x="1548883" y="2603240"/>
          <a:ext cx="3368350" cy="18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25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Retrospect">
  <a:themeElements>
    <a:clrScheme name="Custom 6">
      <a:dk1>
        <a:srgbClr val="9B39AC"/>
      </a:dk1>
      <a:lt1>
        <a:srgbClr val="F5C6C6"/>
      </a:lt1>
      <a:dk2>
        <a:srgbClr val="9B39AC"/>
      </a:dk2>
      <a:lt2>
        <a:srgbClr val="E67172"/>
      </a:lt2>
      <a:accent1>
        <a:srgbClr val="D7A3E0"/>
      </a:accent1>
      <a:accent2>
        <a:srgbClr val="E67172"/>
      </a:accent2>
      <a:accent3>
        <a:srgbClr val="9B39AC"/>
      </a:accent3>
      <a:accent4>
        <a:srgbClr val="F0A9AA"/>
      </a:accent4>
      <a:accent5>
        <a:srgbClr val="BD66CC"/>
      </a:accent5>
      <a:accent6>
        <a:srgbClr val="E67172"/>
      </a:accent6>
      <a:hlink>
        <a:srgbClr val="F0A9AA"/>
      </a:hlink>
      <a:folHlink>
        <a:srgbClr val="9B39A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179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Comic Sans MS</vt:lpstr>
      <vt:lpstr>Retrospect</vt:lpstr>
      <vt:lpstr>IRHA’S BIRTHDAY PARTY</vt:lpstr>
      <vt:lpstr>ENTRANCE</vt:lpstr>
      <vt:lpstr>ARRANGEMENTS</vt:lpstr>
      <vt:lpstr>STAGE SETUP</vt:lpstr>
      <vt:lpstr>GIFT CORNER</vt:lpstr>
      <vt:lpstr>FOOD CORNER</vt:lpstr>
      <vt:lpstr>KIDS STALL’S</vt:lpstr>
      <vt:lpstr>MAGIC SHOW CORNER</vt:lpstr>
      <vt:lpstr>JUMPING CASTLE</vt:lpstr>
      <vt:lpstr>GODDIE BAGS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 COMPUTER</dc:creator>
  <cp:lastModifiedBy>OK COMPUTER</cp:lastModifiedBy>
  <cp:revision>18</cp:revision>
  <dcterms:created xsi:type="dcterms:W3CDTF">2024-12-03T16:18:09Z</dcterms:created>
  <dcterms:modified xsi:type="dcterms:W3CDTF">2024-12-05T15:37:16Z</dcterms:modified>
</cp:coreProperties>
</file>