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notesSlides/_rels/notesSlide6.xml.rels" ContentType="application/vnd.openxmlformats-package.relationships+xml"/>
  <Override PartName="/ppt/notesSlides/_rels/notesSlide1.xml.rels" ContentType="application/vnd.openxmlformats-package.relationships+xml"/>
  <Override PartName="/ppt/notesSlides/notesSlide1.xml" ContentType="application/vnd.openxmlformats-officedocument.presentationml.notesSlide+xml"/>
  <Override PartName="/ppt/notesSlides/notesSlide6.xml" ContentType="application/vnd.openxmlformats-officedocument.presentationml.notesSlide+xml"/>
  <Override PartName="/ppt/_rels/presentation.xml.rels" ContentType="application/vnd.openxmlformats-package.relationships+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media/image1.png" ContentType="image/png"/>
  <Override PartName="/ppt/media/image2.png" ContentType="image/png"/>
  <Override PartName="/ppt/media/image3.png" ContentType="image/png"/>
  <Override PartName="/ppt/media/image4.png" ContentType="image/png"/>
  <Override PartName="/ppt/media/image5.jpeg" ContentType="image/jpeg"/>
  <Override PartName="/ppt/media/image6.png" ContentType="image/png"/>
  <Override PartName="/ppt/media/image7.png" ContentType="image/png"/>
  <Override PartName="/ppt/media/image8.png" ContentType="image/png"/>
  <Override PartName="/ppt/presProps.xml" ContentType="application/vnd.openxmlformats-officedocument.presentationml.presProps+xml"/>
  <Override PartName="/ppt/notesMasters/_rels/notesMaster1.xml.rels" ContentType="application/vnd.openxmlformats-package.relationships+xml"/>
  <Override PartName="/ppt/notesMasters/notesMaster1.xml" ContentType="application/vnd.openxmlformats-officedocument.presentationml.notesMaster+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1.xml.rels" ContentType="application/vnd.openxmlformats-package.relationships+xml"/>
  <Override PartName="/ppt/slides/_rels/slide1.xml.rels" ContentType="application/vnd.openxmlformats-package.relationships+xml"/>
  <Override PartName="/ppt/slides/_rels/slide4.xml.rels" ContentType="application/vnd.openxmlformats-package.relationships+xml"/>
  <Override PartName="/ppt/slides/_rels/slide2.xml.rels" ContentType="application/vnd.openxmlformats-package.relationships+xml"/>
  <Override PartName="/ppt/slides/_rels/slide5.xml.rels" ContentType="application/vnd.openxmlformats-package.relationships+xml"/>
  <Override PartName="/ppt/slides/_rels/slide3.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10.xml.rels" ContentType="application/vnd.openxmlformats-package.relationships+xml"/>
  <Override PartName="/ppt/slides/_rels/slide9.xml.rels" ContentType="application/vnd.openxmlformats-package.relationships+xml"/>
  <Override PartName="/ppt/slides/_rels/slide8.xml.rels" ContentType="application/vnd.openxmlformats-package.relationships+xml"/>
  <Override PartName="/ppt/slides/slide13.xml" ContentType="application/vnd.openxmlformats-officedocument.presentationml.slide+xml"/>
  <Override PartName="/ppt/slides/slide14.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Override PartName="/ppt/slides/slide9.xml" ContentType="application/vnd.openxmlformats-officedocument.presentationml.slide+xml"/>
  <Override PartName="/ppt/slides/slide12.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Lst>
  <p:sldSz cx="9144000" cy="68580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PlaceHolder 1"/>
          <p:cNvSpPr>
            <a:spLocks noGrp="1"/>
          </p:cNvSpPr>
          <p:nvPr>
            <p:ph type="sldImg"/>
          </p:nvPr>
        </p:nvSpPr>
        <p:spPr>
          <a:xfrm>
            <a:off x="216000" y="812520"/>
            <a:ext cx="7127280" cy="4008960"/>
          </a:xfrm>
          <a:prstGeom prst="rect">
            <a:avLst/>
          </a:prstGeom>
          <a:noFill/>
          <a:ln w="0">
            <a:noFill/>
          </a:ln>
        </p:spPr>
        <p:txBody>
          <a:bodyPr lIns="0" rIns="0" tIns="0" bIns="0" anchor="ctr">
            <a:noAutofit/>
          </a:bodyPr>
          <a:p>
            <a:r>
              <a:rPr b="0" lang="en-US" sz="1800" spc="-1" strike="noStrike">
                <a:solidFill>
                  <a:srgbClr val="000000"/>
                </a:solidFill>
                <a:latin typeface="Calibri"/>
              </a:rPr>
              <a:t>Click to move the slide</a:t>
            </a:r>
            <a:endParaRPr b="0" lang="en-US" sz="1800" spc="-1" strike="noStrike">
              <a:solidFill>
                <a:srgbClr val="000000"/>
              </a:solidFill>
              <a:latin typeface="Calibri"/>
            </a:endParaRPr>
          </a:p>
        </p:txBody>
      </p:sp>
      <p:sp>
        <p:nvSpPr>
          <p:cNvPr id="83" name="PlaceHolder 2"/>
          <p:cNvSpPr>
            <a:spLocks noGrp="1"/>
          </p:cNvSpPr>
          <p:nvPr>
            <p:ph type="body"/>
          </p:nvPr>
        </p:nvSpPr>
        <p:spPr>
          <a:xfrm>
            <a:off x="756000" y="5078520"/>
            <a:ext cx="6047640" cy="4811040"/>
          </a:xfrm>
          <a:prstGeom prst="rect">
            <a:avLst/>
          </a:prstGeom>
          <a:noFill/>
          <a:ln w="0">
            <a:noFill/>
          </a:ln>
        </p:spPr>
        <p:txBody>
          <a:bodyPr lIns="0" rIns="0" tIns="0" bIns="0" anchor="t">
            <a:noAutofit/>
          </a:bodyPr>
          <a:p>
            <a:r>
              <a:rPr b="0" lang="en-US" sz="2000" spc="-1" strike="noStrike">
                <a:latin typeface="Arial"/>
              </a:rPr>
              <a:t>Click to edit the notes format</a:t>
            </a:r>
            <a:endParaRPr b="0" lang="en-US" sz="2000" spc="-1" strike="noStrike">
              <a:latin typeface="Arial"/>
            </a:endParaRPr>
          </a:p>
        </p:txBody>
      </p:sp>
      <p:sp>
        <p:nvSpPr>
          <p:cNvPr id="84" name="PlaceHolder 3"/>
          <p:cNvSpPr>
            <a:spLocks noGrp="1"/>
          </p:cNvSpPr>
          <p:nvPr>
            <p:ph type="hdr"/>
          </p:nvPr>
        </p:nvSpPr>
        <p:spPr>
          <a:xfrm>
            <a:off x="0" y="0"/>
            <a:ext cx="3280680" cy="534240"/>
          </a:xfrm>
          <a:prstGeom prst="rect">
            <a:avLst/>
          </a:prstGeom>
          <a:noFill/>
          <a:ln w="0">
            <a:noFill/>
          </a:ln>
        </p:spPr>
        <p:txBody>
          <a:bodyPr lIns="0" rIns="0" tIns="0" bIns="0" anchor="t">
            <a:noAutofit/>
          </a:bodyPr>
          <a:p>
            <a:r>
              <a:rPr b="0" lang="en-US" sz="1400" spc="-1" strike="noStrike">
                <a:latin typeface="Times New Roman"/>
              </a:rPr>
              <a:t>&lt;header&gt;</a:t>
            </a:r>
            <a:endParaRPr b="0" lang="en-US" sz="1400" spc="-1" strike="noStrike">
              <a:latin typeface="Times New Roman"/>
            </a:endParaRPr>
          </a:p>
        </p:txBody>
      </p:sp>
      <p:sp>
        <p:nvSpPr>
          <p:cNvPr id="85" name="PlaceHolder 4"/>
          <p:cNvSpPr>
            <a:spLocks noGrp="1"/>
          </p:cNvSpPr>
          <p:nvPr>
            <p:ph type="dt" idx="7"/>
          </p:nvPr>
        </p:nvSpPr>
        <p:spPr>
          <a:xfrm>
            <a:off x="4278960" y="0"/>
            <a:ext cx="3280680" cy="534240"/>
          </a:xfrm>
          <a:prstGeom prst="rect">
            <a:avLst/>
          </a:prstGeom>
          <a:noFill/>
          <a:ln w="0">
            <a:noFill/>
          </a:ln>
        </p:spPr>
        <p:txBody>
          <a:bodyPr lIns="0" rIns="0" tIns="0" bIns="0" anchor="t">
            <a:noAutofit/>
          </a:bodyPr>
          <a:lstStyle>
            <a:lvl1pPr algn="r">
              <a:buNone/>
              <a:defRPr b="0" lang="en-US" sz="1400" spc="-1" strike="noStrike">
                <a:latin typeface="Times New Roman"/>
              </a:defRPr>
            </a:lvl1pPr>
          </a:lstStyle>
          <a:p>
            <a:pPr algn="r">
              <a:buNone/>
            </a:pPr>
            <a:r>
              <a:rPr b="0" lang="en-US" sz="1400" spc="-1" strike="noStrike">
                <a:latin typeface="Times New Roman"/>
              </a:rPr>
              <a:t>&lt;date/time&gt;</a:t>
            </a:r>
            <a:endParaRPr b="0" lang="en-US" sz="1400" spc="-1" strike="noStrike">
              <a:latin typeface="Times New Roman"/>
            </a:endParaRPr>
          </a:p>
        </p:txBody>
      </p:sp>
      <p:sp>
        <p:nvSpPr>
          <p:cNvPr id="86" name="PlaceHolder 5"/>
          <p:cNvSpPr>
            <a:spLocks noGrp="1"/>
          </p:cNvSpPr>
          <p:nvPr>
            <p:ph type="ftr" idx="8"/>
          </p:nvPr>
        </p:nvSpPr>
        <p:spPr>
          <a:xfrm>
            <a:off x="0" y="10157400"/>
            <a:ext cx="3280680" cy="534240"/>
          </a:xfrm>
          <a:prstGeom prst="rect">
            <a:avLst/>
          </a:prstGeom>
          <a:noFill/>
          <a:ln w="0">
            <a:noFill/>
          </a:ln>
        </p:spPr>
        <p:txBody>
          <a:bodyPr lIns="0" rIns="0" tIns="0" bIns="0" anchor="b">
            <a:noAutofit/>
          </a:bodyPr>
          <a:lstStyle>
            <a:lvl1pPr>
              <a:defRPr b="0" lang="en-US" sz="1400" spc="-1" strike="noStrike">
                <a:latin typeface="Times New Roman"/>
              </a:defRPr>
            </a:lvl1pPr>
          </a:lstStyle>
          <a:p>
            <a:r>
              <a:rPr b="0" lang="en-US" sz="1400" spc="-1" strike="noStrike">
                <a:latin typeface="Times New Roman"/>
              </a:rPr>
              <a:t>&lt;footer&gt;</a:t>
            </a:r>
            <a:endParaRPr b="0" lang="en-US" sz="1400" spc="-1" strike="noStrike">
              <a:latin typeface="Times New Roman"/>
            </a:endParaRPr>
          </a:p>
        </p:txBody>
      </p:sp>
      <p:sp>
        <p:nvSpPr>
          <p:cNvPr id="87" name="PlaceHolder 6"/>
          <p:cNvSpPr>
            <a:spLocks noGrp="1"/>
          </p:cNvSpPr>
          <p:nvPr>
            <p:ph type="sldNum" idx="9"/>
          </p:nvPr>
        </p:nvSpPr>
        <p:spPr>
          <a:xfrm>
            <a:off x="4278960" y="10157400"/>
            <a:ext cx="3280680" cy="534240"/>
          </a:xfrm>
          <a:prstGeom prst="rect">
            <a:avLst/>
          </a:prstGeom>
          <a:noFill/>
          <a:ln w="0">
            <a:noFill/>
          </a:ln>
        </p:spPr>
        <p:txBody>
          <a:bodyPr lIns="0" rIns="0" tIns="0" bIns="0" anchor="b">
            <a:noAutofit/>
          </a:bodyPr>
          <a:lstStyle>
            <a:lvl1pPr algn="r">
              <a:buNone/>
              <a:defRPr b="0" lang="en-US" sz="1400" spc="-1" strike="noStrike">
                <a:latin typeface="Times New Roman"/>
              </a:defRPr>
            </a:lvl1pPr>
          </a:lstStyle>
          <a:p>
            <a:pPr algn="r">
              <a:buNone/>
            </a:pPr>
            <a:fld id="{52EB9385-EB15-4D95-90A9-91CF7556F082}" type="slidenum">
              <a:rPr b="0" lang="en-US" sz="1400" spc="-1" strike="noStrike">
                <a:latin typeface="Times New Roman"/>
              </a:rPr>
              <a:t>&lt;number&gt;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9" name="PlaceHolder 1"/>
          <p:cNvSpPr>
            <a:spLocks noGrp="1"/>
          </p:cNvSpPr>
          <p:nvPr>
            <p:ph type="sldImg"/>
          </p:nvPr>
        </p:nvSpPr>
        <p:spPr>
          <a:xfrm>
            <a:off x="1143000" y="685800"/>
            <a:ext cx="4571640" cy="3428640"/>
          </a:xfrm>
          <a:prstGeom prst="rect">
            <a:avLst/>
          </a:prstGeom>
          <a:ln w="0">
            <a:noFill/>
          </a:ln>
        </p:spPr>
      </p:sp>
      <p:sp>
        <p:nvSpPr>
          <p:cNvPr id="170" name="PlaceHolder 2"/>
          <p:cNvSpPr>
            <a:spLocks noGrp="1"/>
          </p:cNvSpPr>
          <p:nvPr>
            <p:ph type="body"/>
          </p:nvPr>
        </p:nvSpPr>
        <p:spPr>
          <a:xfrm>
            <a:off x="685800" y="4343400"/>
            <a:ext cx="5486040" cy="4114440"/>
          </a:xfrm>
          <a:prstGeom prst="rect">
            <a:avLst/>
          </a:prstGeom>
          <a:noFill/>
          <a:ln w="0">
            <a:noFill/>
          </a:ln>
        </p:spPr>
        <p:txBody>
          <a:bodyPr anchor="t">
            <a:noAutofit/>
          </a:bodyPr>
          <a:p>
            <a:endParaRPr b="0" lang="en-US" sz="2000" spc="-1" strike="noStrike">
              <a:latin typeface="Arial"/>
            </a:endParaRPr>
          </a:p>
        </p:txBody>
      </p:sp>
      <p:sp>
        <p:nvSpPr>
          <p:cNvPr id="171" name="PlaceHolder 3"/>
          <p:cNvSpPr>
            <a:spLocks noGrp="1"/>
          </p:cNvSpPr>
          <p:nvPr>
            <p:ph type="sldNum" idx="36"/>
          </p:nvPr>
        </p:nvSpPr>
        <p:spPr>
          <a:xfrm>
            <a:off x="3884760" y="8685360"/>
            <a:ext cx="2971440" cy="456840"/>
          </a:xfrm>
          <a:prstGeom prst="rect">
            <a:avLst/>
          </a:prstGeom>
          <a:noFill/>
          <a:ln w="0">
            <a:noFill/>
          </a:ln>
        </p:spPr>
        <p:txBody>
          <a:bodyPr anchor="b">
            <a:noAutofit/>
          </a:bodyPr>
          <a:lstStyle>
            <a:lvl1pPr algn="r">
              <a:lnSpc>
                <a:spcPct val="100000"/>
              </a:lnSpc>
              <a:buNone/>
              <a:defRPr b="0" lang="en-US" sz="1200" spc="-1" strike="noStrike">
                <a:solidFill>
                  <a:srgbClr val="000000"/>
                </a:solidFill>
                <a:latin typeface="+mn-lt"/>
                <a:ea typeface="+mn-ea"/>
              </a:defRPr>
            </a:lvl1pPr>
          </a:lstStyle>
          <a:p>
            <a:pPr algn="r">
              <a:lnSpc>
                <a:spcPct val="100000"/>
              </a:lnSpc>
              <a:buNone/>
            </a:pPr>
            <a:fld id="{AEEFFD83-E0EC-4FED-9F2D-45BB7D096365}"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2" name="PlaceHolder 1"/>
          <p:cNvSpPr>
            <a:spLocks noGrp="1"/>
          </p:cNvSpPr>
          <p:nvPr>
            <p:ph type="sldImg"/>
          </p:nvPr>
        </p:nvSpPr>
        <p:spPr>
          <a:xfrm>
            <a:off x="1143000" y="685800"/>
            <a:ext cx="4571640" cy="3428640"/>
          </a:xfrm>
          <a:prstGeom prst="rect">
            <a:avLst/>
          </a:prstGeom>
          <a:ln w="0">
            <a:noFill/>
          </a:ln>
        </p:spPr>
      </p:sp>
      <p:sp>
        <p:nvSpPr>
          <p:cNvPr id="173" name="PlaceHolder 2"/>
          <p:cNvSpPr>
            <a:spLocks noGrp="1"/>
          </p:cNvSpPr>
          <p:nvPr>
            <p:ph type="body"/>
          </p:nvPr>
        </p:nvSpPr>
        <p:spPr>
          <a:xfrm>
            <a:off x="685800" y="4343400"/>
            <a:ext cx="5486040" cy="4114440"/>
          </a:xfrm>
          <a:prstGeom prst="rect">
            <a:avLst/>
          </a:prstGeom>
          <a:noFill/>
          <a:ln w="0">
            <a:noFill/>
          </a:ln>
        </p:spPr>
        <p:txBody>
          <a:bodyPr anchor="t">
            <a:noAutofit/>
          </a:bodyPr>
          <a:p>
            <a:endParaRPr b="0" lang="en-US" sz="2000" spc="-1" strike="noStrike">
              <a:latin typeface="Arial"/>
            </a:endParaRPr>
          </a:p>
        </p:txBody>
      </p:sp>
      <p:sp>
        <p:nvSpPr>
          <p:cNvPr id="174" name="PlaceHolder 3"/>
          <p:cNvSpPr>
            <a:spLocks noGrp="1"/>
          </p:cNvSpPr>
          <p:nvPr>
            <p:ph type="sldNum" idx="37"/>
          </p:nvPr>
        </p:nvSpPr>
        <p:spPr>
          <a:xfrm>
            <a:off x="3884760" y="8685360"/>
            <a:ext cx="2971440" cy="456840"/>
          </a:xfrm>
          <a:prstGeom prst="rect">
            <a:avLst/>
          </a:prstGeom>
          <a:noFill/>
          <a:ln w="0">
            <a:noFill/>
          </a:ln>
        </p:spPr>
        <p:txBody>
          <a:bodyPr anchor="b">
            <a:noAutofit/>
          </a:bodyPr>
          <a:lstStyle>
            <a:lvl1pPr algn="r">
              <a:lnSpc>
                <a:spcPct val="100000"/>
              </a:lnSpc>
              <a:buNone/>
              <a:defRPr b="0" lang="en-US" sz="1200" spc="-1" strike="noStrike">
                <a:solidFill>
                  <a:srgbClr val="000000"/>
                </a:solidFill>
                <a:latin typeface="+mn-lt"/>
                <a:ea typeface="+mn-ea"/>
              </a:defRPr>
            </a:lvl1pPr>
          </a:lstStyle>
          <a:p>
            <a:pPr algn="r">
              <a:lnSpc>
                <a:spcPct val="100000"/>
              </a:lnSpc>
              <a:buNone/>
            </a:pPr>
            <a:fld id="{31AAFA81-8958-447A-93BE-836832ECFDC4}"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p>
            <a:r>
              <a:t>Footer</a:t>
            </a:r>
          </a:p>
        </p:txBody>
      </p:sp>
      <p:sp>
        <p:nvSpPr>
          <p:cNvPr id="3" name="PlaceHolder 2"/>
          <p:cNvSpPr>
            <a:spLocks noGrp="1"/>
          </p:cNvSpPr>
          <p:nvPr>
            <p:ph type="sldNum" idx="3"/>
          </p:nvPr>
        </p:nvSpPr>
        <p:spPr/>
        <p:txBody>
          <a:bodyPr/>
          <a:p>
            <a:fld id="{8E0AC36D-8896-4A1B-B213-5A03B42E5470}" type="slidenum">
              <a:t>&lt;#&gt;</a:t>
            </a:fld>
          </a:p>
        </p:txBody>
      </p:sp>
      <p:sp>
        <p:nvSpPr>
          <p:cNvPr id="4" name="PlaceHolder 3"/>
          <p:cNvSpPr>
            <a:spLocks noGrp="1"/>
          </p:cNvSpPr>
          <p:nvPr>
            <p:ph type="dt" idx="1"/>
          </p:nvPr>
        </p:nvSpPr>
        <p:spPr/>
        <p:txBody>
          <a:bodyPr/>
          <a:p>
            <a:r>
              <a:rPr lang="en-US"/>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27" name="PlaceHolder 2"/>
          <p:cNvSpPr>
            <a:spLocks noGrp="1"/>
          </p:cNvSpPr>
          <p:nvPr>
            <p:ph/>
          </p:nvPr>
        </p:nvSpPr>
        <p:spPr>
          <a:xfrm>
            <a:off x="457200" y="1600200"/>
            <a:ext cx="8229240" cy="2158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28" name="PlaceHolder 3"/>
          <p:cNvSpPr>
            <a:spLocks noGrp="1"/>
          </p:cNvSpPr>
          <p:nvPr>
            <p:ph/>
          </p:nvPr>
        </p:nvSpPr>
        <p:spPr>
          <a:xfrm>
            <a:off x="457200" y="3964320"/>
            <a:ext cx="8229240" cy="2158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4901FCAD-323F-4348-9B1E-7722AF25B302}" type="slidenum">
              <a:t>&lt;#&gt;</a:t>
            </a:fld>
          </a:p>
        </p:txBody>
      </p:sp>
      <p:sp>
        <p:nvSpPr>
          <p:cNvPr id="7" name="PlaceHolder 6"/>
          <p:cNvSpPr>
            <a:spLocks noGrp="1"/>
          </p:cNvSpPr>
          <p:nvPr>
            <p:ph type="dt" idx="1"/>
          </p:nvPr>
        </p:nvSpPr>
        <p:spPr/>
        <p:txBody>
          <a:bodyPr/>
          <a:p>
            <a:r>
              <a:rPr lang="en-US"/>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30" name="PlaceHolder 2"/>
          <p:cNvSpPr>
            <a:spLocks noGrp="1"/>
          </p:cNvSpPr>
          <p:nvPr>
            <p:ph/>
          </p:nvPr>
        </p:nvSpPr>
        <p:spPr>
          <a:xfrm>
            <a:off x="457200" y="1600200"/>
            <a:ext cx="4015800" cy="2158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31" name="PlaceHolder 3"/>
          <p:cNvSpPr>
            <a:spLocks noGrp="1"/>
          </p:cNvSpPr>
          <p:nvPr>
            <p:ph/>
          </p:nvPr>
        </p:nvSpPr>
        <p:spPr>
          <a:xfrm>
            <a:off x="4674240" y="1600200"/>
            <a:ext cx="4015800" cy="2158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32" name="PlaceHolder 4"/>
          <p:cNvSpPr>
            <a:spLocks noGrp="1"/>
          </p:cNvSpPr>
          <p:nvPr>
            <p:ph/>
          </p:nvPr>
        </p:nvSpPr>
        <p:spPr>
          <a:xfrm>
            <a:off x="457200" y="3964320"/>
            <a:ext cx="4015800" cy="2158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33" name="PlaceHolder 5"/>
          <p:cNvSpPr>
            <a:spLocks noGrp="1"/>
          </p:cNvSpPr>
          <p:nvPr>
            <p:ph/>
          </p:nvPr>
        </p:nvSpPr>
        <p:spPr>
          <a:xfrm>
            <a:off x="4674240" y="3964320"/>
            <a:ext cx="4015800" cy="2158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7" name="PlaceHolder 6"/>
          <p:cNvSpPr>
            <a:spLocks noGrp="1"/>
          </p:cNvSpPr>
          <p:nvPr>
            <p:ph type="ftr" idx="2"/>
          </p:nvPr>
        </p:nvSpPr>
        <p:spPr/>
        <p:txBody>
          <a:bodyPr/>
          <a:p>
            <a:r>
              <a:t>Footer</a:t>
            </a:r>
          </a:p>
        </p:txBody>
      </p:sp>
      <p:sp>
        <p:nvSpPr>
          <p:cNvPr id="8" name="PlaceHolder 7"/>
          <p:cNvSpPr>
            <a:spLocks noGrp="1"/>
          </p:cNvSpPr>
          <p:nvPr>
            <p:ph type="sldNum" idx="3"/>
          </p:nvPr>
        </p:nvSpPr>
        <p:spPr/>
        <p:txBody>
          <a:bodyPr/>
          <a:p>
            <a:fld id="{2382BC2A-6FCA-40D9-894D-418433388C73}" type="slidenum">
              <a:t>&lt;#&gt;</a:t>
            </a:fld>
          </a:p>
        </p:txBody>
      </p:sp>
      <p:sp>
        <p:nvSpPr>
          <p:cNvPr id="9" name="PlaceHolder 8"/>
          <p:cNvSpPr>
            <a:spLocks noGrp="1"/>
          </p:cNvSpPr>
          <p:nvPr>
            <p:ph type="dt" idx="1"/>
          </p:nvPr>
        </p:nvSpPr>
        <p:spPr/>
        <p:txBody>
          <a:bodyPr/>
          <a:p>
            <a:r>
              <a:rPr lang="en-US"/>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35" name="PlaceHolder 2"/>
          <p:cNvSpPr>
            <a:spLocks noGrp="1"/>
          </p:cNvSpPr>
          <p:nvPr>
            <p:ph/>
          </p:nvPr>
        </p:nvSpPr>
        <p:spPr>
          <a:xfrm>
            <a:off x="457200" y="1600200"/>
            <a:ext cx="2649600" cy="2158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36" name="PlaceHolder 3"/>
          <p:cNvSpPr>
            <a:spLocks noGrp="1"/>
          </p:cNvSpPr>
          <p:nvPr>
            <p:ph/>
          </p:nvPr>
        </p:nvSpPr>
        <p:spPr>
          <a:xfrm>
            <a:off x="3239640" y="1600200"/>
            <a:ext cx="2649600" cy="2158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37" name="PlaceHolder 4"/>
          <p:cNvSpPr>
            <a:spLocks noGrp="1"/>
          </p:cNvSpPr>
          <p:nvPr>
            <p:ph/>
          </p:nvPr>
        </p:nvSpPr>
        <p:spPr>
          <a:xfrm>
            <a:off x="6022080" y="1600200"/>
            <a:ext cx="2649600" cy="2158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38" name="PlaceHolder 5"/>
          <p:cNvSpPr>
            <a:spLocks noGrp="1"/>
          </p:cNvSpPr>
          <p:nvPr>
            <p:ph/>
          </p:nvPr>
        </p:nvSpPr>
        <p:spPr>
          <a:xfrm>
            <a:off x="457200" y="3964320"/>
            <a:ext cx="2649600" cy="2158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39" name="PlaceHolder 6"/>
          <p:cNvSpPr>
            <a:spLocks noGrp="1"/>
          </p:cNvSpPr>
          <p:nvPr>
            <p:ph/>
          </p:nvPr>
        </p:nvSpPr>
        <p:spPr>
          <a:xfrm>
            <a:off x="3239640" y="3964320"/>
            <a:ext cx="2649600" cy="2158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40" name="PlaceHolder 7"/>
          <p:cNvSpPr>
            <a:spLocks noGrp="1"/>
          </p:cNvSpPr>
          <p:nvPr>
            <p:ph/>
          </p:nvPr>
        </p:nvSpPr>
        <p:spPr>
          <a:xfrm>
            <a:off x="6022080" y="3964320"/>
            <a:ext cx="2649600" cy="2158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9" name="PlaceHolder 8"/>
          <p:cNvSpPr>
            <a:spLocks noGrp="1"/>
          </p:cNvSpPr>
          <p:nvPr>
            <p:ph type="ftr" idx="2"/>
          </p:nvPr>
        </p:nvSpPr>
        <p:spPr/>
        <p:txBody>
          <a:bodyPr/>
          <a:p>
            <a:r>
              <a:t>Footer</a:t>
            </a:r>
          </a:p>
        </p:txBody>
      </p:sp>
      <p:sp>
        <p:nvSpPr>
          <p:cNvPr id="10" name="PlaceHolder 9"/>
          <p:cNvSpPr>
            <a:spLocks noGrp="1"/>
          </p:cNvSpPr>
          <p:nvPr>
            <p:ph type="sldNum" idx="3"/>
          </p:nvPr>
        </p:nvSpPr>
        <p:spPr/>
        <p:txBody>
          <a:bodyPr/>
          <a:p>
            <a:fld id="{361E5F96-F600-4BB2-BB56-D6E84725C52A}" type="slidenum">
              <a:t>&lt;#&gt;</a:t>
            </a:fld>
          </a:p>
        </p:txBody>
      </p:sp>
      <p:sp>
        <p:nvSpPr>
          <p:cNvPr id="11" name="PlaceHolder 10"/>
          <p:cNvSpPr>
            <a:spLocks noGrp="1"/>
          </p:cNvSpPr>
          <p:nvPr>
            <p:ph type="dt" idx="1"/>
          </p:nvPr>
        </p:nvSpPr>
        <p:spPr/>
        <p:txBody>
          <a:bodyPr/>
          <a:p>
            <a:r>
              <a:rPr lang="en-US"/>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5"/>
          </p:nvPr>
        </p:nvSpPr>
        <p:spPr/>
        <p:txBody>
          <a:bodyPr/>
          <a:p>
            <a:r>
              <a:t>Footer</a:t>
            </a:r>
          </a:p>
        </p:txBody>
      </p:sp>
      <p:sp>
        <p:nvSpPr>
          <p:cNvPr id="3" name="PlaceHolder 2"/>
          <p:cNvSpPr>
            <a:spLocks noGrp="1"/>
          </p:cNvSpPr>
          <p:nvPr>
            <p:ph type="sldNum" idx="6"/>
          </p:nvPr>
        </p:nvSpPr>
        <p:spPr/>
        <p:txBody>
          <a:bodyPr/>
          <a:p>
            <a:fld id="{2BA8DCFF-717F-42AC-808C-80B62B7C6F40}" type="slidenum">
              <a:t>&lt;#&gt;</a:t>
            </a:fld>
          </a:p>
        </p:txBody>
      </p:sp>
      <p:sp>
        <p:nvSpPr>
          <p:cNvPr id="4" name="PlaceHolder 3"/>
          <p:cNvSpPr>
            <a:spLocks noGrp="1"/>
          </p:cNvSpPr>
          <p:nvPr>
            <p:ph type="dt" idx="4"/>
          </p:nvPr>
        </p:nvSpPr>
        <p:spPr/>
        <p:txBody>
          <a:bodyPr/>
          <a:p>
            <a:r>
              <a:rPr lang="en-US"/>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47" name="PlaceHolder 2"/>
          <p:cNvSpPr>
            <a:spLocks noGrp="1"/>
          </p:cNvSpPr>
          <p:nvPr>
            <p:ph type="subTitle"/>
          </p:nvPr>
        </p:nvSpPr>
        <p:spPr>
          <a:xfrm>
            <a:off x="457200" y="1600200"/>
            <a:ext cx="8229240" cy="452556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5"/>
          </p:nvPr>
        </p:nvSpPr>
        <p:spPr/>
        <p:txBody>
          <a:bodyPr/>
          <a:p>
            <a:r>
              <a:t>Footer</a:t>
            </a:r>
          </a:p>
        </p:txBody>
      </p:sp>
      <p:sp>
        <p:nvSpPr>
          <p:cNvPr id="5" name="PlaceHolder 4"/>
          <p:cNvSpPr>
            <a:spLocks noGrp="1"/>
          </p:cNvSpPr>
          <p:nvPr>
            <p:ph type="sldNum" idx="6"/>
          </p:nvPr>
        </p:nvSpPr>
        <p:spPr/>
        <p:txBody>
          <a:bodyPr/>
          <a:p>
            <a:fld id="{0AB6B6BD-AF24-4224-A07B-41C45F322339}" type="slidenum">
              <a:t>&lt;#&gt;</a:t>
            </a:fld>
          </a:p>
        </p:txBody>
      </p:sp>
      <p:sp>
        <p:nvSpPr>
          <p:cNvPr id="6" name="PlaceHolder 5"/>
          <p:cNvSpPr>
            <a:spLocks noGrp="1"/>
          </p:cNvSpPr>
          <p:nvPr>
            <p:ph type="dt" idx="4"/>
          </p:nvPr>
        </p:nvSpPr>
        <p:spPr/>
        <p:txBody>
          <a:bodyPr/>
          <a:p>
            <a:r>
              <a:rPr lang="en-US"/>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49" name="PlaceHolder 2"/>
          <p:cNvSpPr>
            <a:spLocks noGrp="1"/>
          </p:cNvSpPr>
          <p:nvPr>
            <p:ph/>
          </p:nvPr>
        </p:nvSpPr>
        <p:spPr>
          <a:xfrm>
            <a:off x="457200" y="1600200"/>
            <a:ext cx="8229240" cy="4525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4" name="PlaceHolder 3"/>
          <p:cNvSpPr>
            <a:spLocks noGrp="1"/>
          </p:cNvSpPr>
          <p:nvPr>
            <p:ph type="ftr" idx="5"/>
          </p:nvPr>
        </p:nvSpPr>
        <p:spPr/>
        <p:txBody>
          <a:bodyPr/>
          <a:p>
            <a:r>
              <a:t>Footer</a:t>
            </a:r>
          </a:p>
        </p:txBody>
      </p:sp>
      <p:sp>
        <p:nvSpPr>
          <p:cNvPr id="5" name="PlaceHolder 4"/>
          <p:cNvSpPr>
            <a:spLocks noGrp="1"/>
          </p:cNvSpPr>
          <p:nvPr>
            <p:ph type="sldNum" idx="6"/>
          </p:nvPr>
        </p:nvSpPr>
        <p:spPr/>
        <p:txBody>
          <a:bodyPr/>
          <a:p>
            <a:fld id="{FEC7C992-268B-43E9-85F2-CC907AB26A8E}" type="slidenum">
              <a:t>&lt;#&gt;</a:t>
            </a:fld>
          </a:p>
        </p:txBody>
      </p:sp>
      <p:sp>
        <p:nvSpPr>
          <p:cNvPr id="6" name="PlaceHolder 5"/>
          <p:cNvSpPr>
            <a:spLocks noGrp="1"/>
          </p:cNvSpPr>
          <p:nvPr>
            <p:ph type="dt" idx="4"/>
          </p:nvPr>
        </p:nvSpPr>
        <p:spPr/>
        <p:txBody>
          <a:bodyPr/>
          <a:p>
            <a:r>
              <a:rPr lang="en-US"/>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51" name="PlaceHolder 2"/>
          <p:cNvSpPr>
            <a:spLocks noGrp="1"/>
          </p:cNvSpPr>
          <p:nvPr>
            <p:ph/>
          </p:nvPr>
        </p:nvSpPr>
        <p:spPr>
          <a:xfrm>
            <a:off x="457200" y="1600200"/>
            <a:ext cx="4015800" cy="4525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52" name="PlaceHolder 3"/>
          <p:cNvSpPr>
            <a:spLocks noGrp="1"/>
          </p:cNvSpPr>
          <p:nvPr>
            <p:ph/>
          </p:nvPr>
        </p:nvSpPr>
        <p:spPr>
          <a:xfrm>
            <a:off x="4674240" y="1600200"/>
            <a:ext cx="4015800" cy="4525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5" name="PlaceHolder 4"/>
          <p:cNvSpPr>
            <a:spLocks noGrp="1"/>
          </p:cNvSpPr>
          <p:nvPr>
            <p:ph type="ftr" idx="5"/>
          </p:nvPr>
        </p:nvSpPr>
        <p:spPr/>
        <p:txBody>
          <a:bodyPr/>
          <a:p>
            <a:r>
              <a:t>Footer</a:t>
            </a:r>
          </a:p>
        </p:txBody>
      </p:sp>
      <p:sp>
        <p:nvSpPr>
          <p:cNvPr id="6" name="PlaceHolder 5"/>
          <p:cNvSpPr>
            <a:spLocks noGrp="1"/>
          </p:cNvSpPr>
          <p:nvPr>
            <p:ph type="sldNum" idx="6"/>
          </p:nvPr>
        </p:nvSpPr>
        <p:spPr/>
        <p:txBody>
          <a:bodyPr/>
          <a:p>
            <a:fld id="{21BB1B54-80DD-4E84-88ED-BCC675C35D77}" type="slidenum">
              <a:t>&lt;#&gt;</a:t>
            </a:fld>
          </a:p>
        </p:txBody>
      </p:sp>
      <p:sp>
        <p:nvSpPr>
          <p:cNvPr id="7" name="PlaceHolder 6"/>
          <p:cNvSpPr>
            <a:spLocks noGrp="1"/>
          </p:cNvSpPr>
          <p:nvPr>
            <p:ph type="dt" idx="4"/>
          </p:nvPr>
        </p:nvSpPr>
        <p:spPr/>
        <p:txBody>
          <a:bodyPr/>
          <a:p>
            <a:r>
              <a:rPr lang="en-US"/>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3" name="PlaceHolder 2"/>
          <p:cNvSpPr>
            <a:spLocks noGrp="1"/>
          </p:cNvSpPr>
          <p:nvPr>
            <p:ph type="ftr" idx="5"/>
          </p:nvPr>
        </p:nvSpPr>
        <p:spPr/>
        <p:txBody>
          <a:bodyPr/>
          <a:p>
            <a:r>
              <a:t>Footer</a:t>
            </a:r>
          </a:p>
        </p:txBody>
      </p:sp>
      <p:sp>
        <p:nvSpPr>
          <p:cNvPr id="4" name="PlaceHolder 3"/>
          <p:cNvSpPr>
            <a:spLocks noGrp="1"/>
          </p:cNvSpPr>
          <p:nvPr>
            <p:ph type="sldNum" idx="6"/>
          </p:nvPr>
        </p:nvSpPr>
        <p:spPr/>
        <p:txBody>
          <a:bodyPr/>
          <a:p>
            <a:fld id="{B2938879-FF1C-4D7A-9DB4-DB5B5EF93A01}" type="slidenum">
              <a:t>&lt;#&gt;</a:t>
            </a:fld>
          </a:p>
        </p:txBody>
      </p:sp>
      <p:sp>
        <p:nvSpPr>
          <p:cNvPr id="5" name="PlaceHolder 4"/>
          <p:cNvSpPr>
            <a:spLocks noGrp="1"/>
          </p:cNvSpPr>
          <p:nvPr>
            <p:ph type="dt" idx="4"/>
          </p:nvPr>
        </p:nvSpPr>
        <p:spPr/>
        <p:txBody>
          <a:bodyPr/>
          <a:p>
            <a:r>
              <a:rPr lang="en-US"/>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457200" y="274680"/>
            <a:ext cx="8229240" cy="529776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5"/>
          </p:nvPr>
        </p:nvSpPr>
        <p:spPr/>
        <p:txBody>
          <a:bodyPr/>
          <a:p>
            <a:r>
              <a:t>Footer</a:t>
            </a:r>
          </a:p>
        </p:txBody>
      </p:sp>
      <p:sp>
        <p:nvSpPr>
          <p:cNvPr id="4" name="PlaceHolder 3"/>
          <p:cNvSpPr>
            <a:spLocks noGrp="1"/>
          </p:cNvSpPr>
          <p:nvPr>
            <p:ph type="sldNum" idx="6"/>
          </p:nvPr>
        </p:nvSpPr>
        <p:spPr/>
        <p:txBody>
          <a:bodyPr/>
          <a:p>
            <a:fld id="{EFDA4749-07A6-47FA-86CD-503D5F4EBB07}" type="slidenum">
              <a:t>&lt;#&gt;</a:t>
            </a:fld>
          </a:p>
        </p:txBody>
      </p:sp>
      <p:sp>
        <p:nvSpPr>
          <p:cNvPr id="5" name="PlaceHolder 4"/>
          <p:cNvSpPr>
            <a:spLocks noGrp="1"/>
          </p:cNvSpPr>
          <p:nvPr>
            <p:ph type="dt" idx="4"/>
          </p:nvPr>
        </p:nvSpPr>
        <p:spPr/>
        <p:txBody>
          <a:bodyPr/>
          <a:p>
            <a:r>
              <a:rPr lang="en-US"/>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56" name="PlaceHolder 2"/>
          <p:cNvSpPr>
            <a:spLocks noGrp="1"/>
          </p:cNvSpPr>
          <p:nvPr>
            <p:ph/>
          </p:nvPr>
        </p:nvSpPr>
        <p:spPr>
          <a:xfrm>
            <a:off x="457200" y="1600200"/>
            <a:ext cx="4015800" cy="2158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57" name="PlaceHolder 3"/>
          <p:cNvSpPr>
            <a:spLocks noGrp="1"/>
          </p:cNvSpPr>
          <p:nvPr>
            <p:ph/>
          </p:nvPr>
        </p:nvSpPr>
        <p:spPr>
          <a:xfrm>
            <a:off x="4674240" y="1600200"/>
            <a:ext cx="4015800" cy="4525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58" name="PlaceHolder 4"/>
          <p:cNvSpPr>
            <a:spLocks noGrp="1"/>
          </p:cNvSpPr>
          <p:nvPr>
            <p:ph/>
          </p:nvPr>
        </p:nvSpPr>
        <p:spPr>
          <a:xfrm>
            <a:off x="457200" y="3964320"/>
            <a:ext cx="4015800" cy="2158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6045A0D3-3AA5-489F-9940-D2C790D8D8DA}" type="slidenum">
              <a:t>&lt;#&gt;</a:t>
            </a:fld>
          </a:p>
        </p:txBody>
      </p:sp>
      <p:sp>
        <p:nvSpPr>
          <p:cNvPr id="8" name="PlaceHolder 7"/>
          <p:cNvSpPr>
            <a:spLocks noGrp="1"/>
          </p:cNvSpPr>
          <p:nvPr>
            <p:ph type="dt" idx="4"/>
          </p:nvPr>
        </p:nvSpPr>
        <p:spPr/>
        <p:txBody>
          <a:bodyPr/>
          <a:p>
            <a:r>
              <a:rPr lang="en-US"/>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6" name="PlaceHolder 2"/>
          <p:cNvSpPr>
            <a:spLocks noGrp="1"/>
          </p:cNvSpPr>
          <p:nvPr>
            <p:ph type="subTitle"/>
          </p:nvPr>
        </p:nvSpPr>
        <p:spPr>
          <a:xfrm>
            <a:off x="457200" y="1600200"/>
            <a:ext cx="8229240" cy="452556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8495CA9D-F62A-4999-8E91-EB047BC714B4}" type="slidenum">
              <a:t>&lt;#&gt;</a:t>
            </a:fld>
          </a:p>
        </p:txBody>
      </p:sp>
      <p:sp>
        <p:nvSpPr>
          <p:cNvPr id="6" name="PlaceHolder 5"/>
          <p:cNvSpPr>
            <a:spLocks noGrp="1"/>
          </p:cNvSpPr>
          <p:nvPr>
            <p:ph type="dt" idx="1"/>
          </p:nvPr>
        </p:nvSpPr>
        <p:spPr/>
        <p:txBody>
          <a:bodyPr/>
          <a:p>
            <a:r>
              <a:rPr lang="en-US"/>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60" name="PlaceHolder 2"/>
          <p:cNvSpPr>
            <a:spLocks noGrp="1"/>
          </p:cNvSpPr>
          <p:nvPr>
            <p:ph/>
          </p:nvPr>
        </p:nvSpPr>
        <p:spPr>
          <a:xfrm>
            <a:off x="457200" y="1600200"/>
            <a:ext cx="4015800" cy="4525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61" name="PlaceHolder 3"/>
          <p:cNvSpPr>
            <a:spLocks noGrp="1"/>
          </p:cNvSpPr>
          <p:nvPr>
            <p:ph/>
          </p:nvPr>
        </p:nvSpPr>
        <p:spPr>
          <a:xfrm>
            <a:off x="4674240" y="1600200"/>
            <a:ext cx="4015800" cy="2158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62" name="PlaceHolder 4"/>
          <p:cNvSpPr>
            <a:spLocks noGrp="1"/>
          </p:cNvSpPr>
          <p:nvPr>
            <p:ph/>
          </p:nvPr>
        </p:nvSpPr>
        <p:spPr>
          <a:xfrm>
            <a:off x="4674240" y="3964320"/>
            <a:ext cx="4015800" cy="2158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55DEE950-72C8-49B2-9184-3D1F510EEE69}" type="slidenum">
              <a:t>&lt;#&gt;</a:t>
            </a:fld>
          </a:p>
        </p:txBody>
      </p:sp>
      <p:sp>
        <p:nvSpPr>
          <p:cNvPr id="8" name="PlaceHolder 7"/>
          <p:cNvSpPr>
            <a:spLocks noGrp="1"/>
          </p:cNvSpPr>
          <p:nvPr>
            <p:ph type="dt" idx="4"/>
          </p:nvPr>
        </p:nvSpPr>
        <p:spPr/>
        <p:txBody>
          <a:bodyPr/>
          <a:p>
            <a:r>
              <a:rPr lang="en-US"/>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64" name="PlaceHolder 2"/>
          <p:cNvSpPr>
            <a:spLocks noGrp="1"/>
          </p:cNvSpPr>
          <p:nvPr>
            <p:ph/>
          </p:nvPr>
        </p:nvSpPr>
        <p:spPr>
          <a:xfrm>
            <a:off x="457200" y="1600200"/>
            <a:ext cx="4015800" cy="2158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65" name="PlaceHolder 3"/>
          <p:cNvSpPr>
            <a:spLocks noGrp="1"/>
          </p:cNvSpPr>
          <p:nvPr>
            <p:ph/>
          </p:nvPr>
        </p:nvSpPr>
        <p:spPr>
          <a:xfrm>
            <a:off x="4674240" y="1600200"/>
            <a:ext cx="4015800" cy="2158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66" name="PlaceHolder 4"/>
          <p:cNvSpPr>
            <a:spLocks noGrp="1"/>
          </p:cNvSpPr>
          <p:nvPr>
            <p:ph/>
          </p:nvPr>
        </p:nvSpPr>
        <p:spPr>
          <a:xfrm>
            <a:off x="457200" y="3964320"/>
            <a:ext cx="8229240" cy="2158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9955CF2E-8D09-4822-842D-ED345558ED97}" type="slidenum">
              <a:t>&lt;#&gt;</a:t>
            </a:fld>
          </a:p>
        </p:txBody>
      </p:sp>
      <p:sp>
        <p:nvSpPr>
          <p:cNvPr id="8" name="PlaceHolder 7"/>
          <p:cNvSpPr>
            <a:spLocks noGrp="1"/>
          </p:cNvSpPr>
          <p:nvPr>
            <p:ph type="dt" idx="4"/>
          </p:nvPr>
        </p:nvSpPr>
        <p:spPr/>
        <p:txBody>
          <a:bodyPr/>
          <a:p>
            <a:r>
              <a:rPr lang="en-US"/>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68" name="PlaceHolder 2"/>
          <p:cNvSpPr>
            <a:spLocks noGrp="1"/>
          </p:cNvSpPr>
          <p:nvPr>
            <p:ph/>
          </p:nvPr>
        </p:nvSpPr>
        <p:spPr>
          <a:xfrm>
            <a:off x="457200" y="1600200"/>
            <a:ext cx="8229240" cy="2158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69" name="PlaceHolder 3"/>
          <p:cNvSpPr>
            <a:spLocks noGrp="1"/>
          </p:cNvSpPr>
          <p:nvPr>
            <p:ph/>
          </p:nvPr>
        </p:nvSpPr>
        <p:spPr>
          <a:xfrm>
            <a:off x="457200" y="3964320"/>
            <a:ext cx="8229240" cy="2158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5" name="PlaceHolder 4"/>
          <p:cNvSpPr>
            <a:spLocks noGrp="1"/>
          </p:cNvSpPr>
          <p:nvPr>
            <p:ph type="ftr" idx="5"/>
          </p:nvPr>
        </p:nvSpPr>
        <p:spPr/>
        <p:txBody>
          <a:bodyPr/>
          <a:p>
            <a:r>
              <a:t>Footer</a:t>
            </a:r>
          </a:p>
        </p:txBody>
      </p:sp>
      <p:sp>
        <p:nvSpPr>
          <p:cNvPr id="6" name="PlaceHolder 5"/>
          <p:cNvSpPr>
            <a:spLocks noGrp="1"/>
          </p:cNvSpPr>
          <p:nvPr>
            <p:ph type="sldNum" idx="6"/>
          </p:nvPr>
        </p:nvSpPr>
        <p:spPr/>
        <p:txBody>
          <a:bodyPr/>
          <a:p>
            <a:fld id="{1D185FE2-5B2F-472B-8D03-7BCC6B58D2FA}" type="slidenum">
              <a:t>&lt;#&gt;</a:t>
            </a:fld>
          </a:p>
        </p:txBody>
      </p:sp>
      <p:sp>
        <p:nvSpPr>
          <p:cNvPr id="7" name="PlaceHolder 6"/>
          <p:cNvSpPr>
            <a:spLocks noGrp="1"/>
          </p:cNvSpPr>
          <p:nvPr>
            <p:ph type="dt" idx="4"/>
          </p:nvPr>
        </p:nvSpPr>
        <p:spPr/>
        <p:txBody>
          <a:bodyPr/>
          <a:p>
            <a:r>
              <a:rPr lang="en-US"/>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71" name="PlaceHolder 2"/>
          <p:cNvSpPr>
            <a:spLocks noGrp="1"/>
          </p:cNvSpPr>
          <p:nvPr>
            <p:ph/>
          </p:nvPr>
        </p:nvSpPr>
        <p:spPr>
          <a:xfrm>
            <a:off x="457200" y="1600200"/>
            <a:ext cx="4015800" cy="2158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72" name="PlaceHolder 3"/>
          <p:cNvSpPr>
            <a:spLocks noGrp="1"/>
          </p:cNvSpPr>
          <p:nvPr>
            <p:ph/>
          </p:nvPr>
        </p:nvSpPr>
        <p:spPr>
          <a:xfrm>
            <a:off x="4674240" y="1600200"/>
            <a:ext cx="4015800" cy="2158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73" name="PlaceHolder 4"/>
          <p:cNvSpPr>
            <a:spLocks noGrp="1"/>
          </p:cNvSpPr>
          <p:nvPr>
            <p:ph/>
          </p:nvPr>
        </p:nvSpPr>
        <p:spPr>
          <a:xfrm>
            <a:off x="457200" y="3964320"/>
            <a:ext cx="4015800" cy="2158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74" name="PlaceHolder 5"/>
          <p:cNvSpPr>
            <a:spLocks noGrp="1"/>
          </p:cNvSpPr>
          <p:nvPr>
            <p:ph/>
          </p:nvPr>
        </p:nvSpPr>
        <p:spPr>
          <a:xfrm>
            <a:off x="4674240" y="3964320"/>
            <a:ext cx="4015800" cy="2158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7" name="PlaceHolder 6"/>
          <p:cNvSpPr>
            <a:spLocks noGrp="1"/>
          </p:cNvSpPr>
          <p:nvPr>
            <p:ph type="ftr" idx="5"/>
          </p:nvPr>
        </p:nvSpPr>
        <p:spPr/>
        <p:txBody>
          <a:bodyPr/>
          <a:p>
            <a:r>
              <a:t>Footer</a:t>
            </a:r>
          </a:p>
        </p:txBody>
      </p:sp>
      <p:sp>
        <p:nvSpPr>
          <p:cNvPr id="8" name="PlaceHolder 7"/>
          <p:cNvSpPr>
            <a:spLocks noGrp="1"/>
          </p:cNvSpPr>
          <p:nvPr>
            <p:ph type="sldNum" idx="6"/>
          </p:nvPr>
        </p:nvSpPr>
        <p:spPr/>
        <p:txBody>
          <a:bodyPr/>
          <a:p>
            <a:fld id="{899D9A99-EADC-40C3-81B0-3BA917B76FC9}" type="slidenum">
              <a:t>&lt;#&gt;</a:t>
            </a:fld>
          </a:p>
        </p:txBody>
      </p:sp>
      <p:sp>
        <p:nvSpPr>
          <p:cNvPr id="9" name="PlaceHolder 8"/>
          <p:cNvSpPr>
            <a:spLocks noGrp="1"/>
          </p:cNvSpPr>
          <p:nvPr>
            <p:ph type="dt" idx="4"/>
          </p:nvPr>
        </p:nvSpPr>
        <p:spPr/>
        <p:txBody>
          <a:bodyPr/>
          <a:p>
            <a:r>
              <a:rPr lang="en-US"/>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76" name="PlaceHolder 2"/>
          <p:cNvSpPr>
            <a:spLocks noGrp="1"/>
          </p:cNvSpPr>
          <p:nvPr>
            <p:ph/>
          </p:nvPr>
        </p:nvSpPr>
        <p:spPr>
          <a:xfrm>
            <a:off x="457200" y="1600200"/>
            <a:ext cx="2649600" cy="2158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77" name="PlaceHolder 3"/>
          <p:cNvSpPr>
            <a:spLocks noGrp="1"/>
          </p:cNvSpPr>
          <p:nvPr>
            <p:ph/>
          </p:nvPr>
        </p:nvSpPr>
        <p:spPr>
          <a:xfrm>
            <a:off x="3239640" y="1600200"/>
            <a:ext cx="2649600" cy="2158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78" name="PlaceHolder 4"/>
          <p:cNvSpPr>
            <a:spLocks noGrp="1"/>
          </p:cNvSpPr>
          <p:nvPr>
            <p:ph/>
          </p:nvPr>
        </p:nvSpPr>
        <p:spPr>
          <a:xfrm>
            <a:off x="6022080" y="1600200"/>
            <a:ext cx="2649600" cy="2158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79" name="PlaceHolder 5"/>
          <p:cNvSpPr>
            <a:spLocks noGrp="1"/>
          </p:cNvSpPr>
          <p:nvPr>
            <p:ph/>
          </p:nvPr>
        </p:nvSpPr>
        <p:spPr>
          <a:xfrm>
            <a:off x="457200" y="3964320"/>
            <a:ext cx="2649600" cy="2158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80" name="PlaceHolder 6"/>
          <p:cNvSpPr>
            <a:spLocks noGrp="1"/>
          </p:cNvSpPr>
          <p:nvPr>
            <p:ph/>
          </p:nvPr>
        </p:nvSpPr>
        <p:spPr>
          <a:xfrm>
            <a:off x="3239640" y="3964320"/>
            <a:ext cx="2649600" cy="2158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81" name="PlaceHolder 7"/>
          <p:cNvSpPr>
            <a:spLocks noGrp="1"/>
          </p:cNvSpPr>
          <p:nvPr>
            <p:ph/>
          </p:nvPr>
        </p:nvSpPr>
        <p:spPr>
          <a:xfrm>
            <a:off x="6022080" y="3964320"/>
            <a:ext cx="2649600" cy="2158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9" name="PlaceHolder 8"/>
          <p:cNvSpPr>
            <a:spLocks noGrp="1"/>
          </p:cNvSpPr>
          <p:nvPr>
            <p:ph type="ftr" idx="5"/>
          </p:nvPr>
        </p:nvSpPr>
        <p:spPr/>
        <p:txBody>
          <a:bodyPr/>
          <a:p>
            <a:r>
              <a:t>Footer</a:t>
            </a:r>
          </a:p>
        </p:txBody>
      </p:sp>
      <p:sp>
        <p:nvSpPr>
          <p:cNvPr id="10" name="PlaceHolder 9"/>
          <p:cNvSpPr>
            <a:spLocks noGrp="1"/>
          </p:cNvSpPr>
          <p:nvPr>
            <p:ph type="sldNum" idx="6"/>
          </p:nvPr>
        </p:nvSpPr>
        <p:spPr/>
        <p:txBody>
          <a:bodyPr/>
          <a:p>
            <a:fld id="{83B55739-D821-436C-AACA-666FA954C161}" type="slidenum">
              <a:t>&lt;#&gt;</a:t>
            </a:fld>
          </a:p>
        </p:txBody>
      </p:sp>
      <p:sp>
        <p:nvSpPr>
          <p:cNvPr id="11" name="PlaceHolder 10"/>
          <p:cNvSpPr>
            <a:spLocks noGrp="1"/>
          </p:cNvSpPr>
          <p:nvPr>
            <p:ph type="dt" idx="4"/>
          </p:nvPr>
        </p:nvSpPr>
        <p:spPr/>
        <p:txBody>
          <a:bodyPr/>
          <a:p>
            <a:r>
              <a:rPr lang="en-US"/>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8" name="PlaceHolder 2"/>
          <p:cNvSpPr>
            <a:spLocks noGrp="1"/>
          </p:cNvSpPr>
          <p:nvPr>
            <p:ph/>
          </p:nvPr>
        </p:nvSpPr>
        <p:spPr>
          <a:xfrm>
            <a:off x="457200" y="1600200"/>
            <a:ext cx="8229240" cy="4525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23DBB0D7-2F1D-4DD2-9E97-08C41CE3AFBC}" type="slidenum">
              <a:t>&lt;#&gt;</a:t>
            </a:fld>
          </a:p>
        </p:txBody>
      </p:sp>
      <p:sp>
        <p:nvSpPr>
          <p:cNvPr id="6" name="PlaceHolder 5"/>
          <p:cNvSpPr>
            <a:spLocks noGrp="1"/>
          </p:cNvSpPr>
          <p:nvPr>
            <p:ph type="dt" idx="1"/>
          </p:nvPr>
        </p:nvSpPr>
        <p:spPr/>
        <p:txBody>
          <a:bodyPr/>
          <a:p>
            <a:r>
              <a:rPr lang="en-US"/>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10" name="PlaceHolder 2"/>
          <p:cNvSpPr>
            <a:spLocks noGrp="1"/>
          </p:cNvSpPr>
          <p:nvPr>
            <p:ph/>
          </p:nvPr>
        </p:nvSpPr>
        <p:spPr>
          <a:xfrm>
            <a:off x="457200" y="1600200"/>
            <a:ext cx="4015800" cy="4525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11" name="PlaceHolder 3"/>
          <p:cNvSpPr>
            <a:spLocks noGrp="1"/>
          </p:cNvSpPr>
          <p:nvPr>
            <p:ph/>
          </p:nvPr>
        </p:nvSpPr>
        <p:spPr>
          <a:xfrm>
            <a:off x="4674240" y="1600200"/>
            <a:ext cx="4015800" cy="4525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07D23530-4BD2-46CD-9405-FBF5557F0880}" type="slidenum">
              <a:t>&lt;#&gt;</a:t>
            </a:fld>
          </a:p>
        </p:txBody>
      </p:sp>
      <p:sp>
        <p:nvSpPr>
          <p:cNvPr id="7" name="PlaceHolder 6"/>
          <p:cNvSpPr>
            <a:spLocks noGrp="1"/>
          </p:cNvSpPr>
          <p:nvPr>
            <p:ph type="dt" idx="1"/>
          </p:nvPr>
        </p:nvSpPr>
        <p:spPr/>
        <p:txBody>
          <a:bodyPr/>
          <a:p>
            <a:r>
              <a:rPr lang="en-US"/>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F2E5C427-3E79-45E2-8021-9F23BFEC838A}" type="slidenum">
              <a:t>&lt;#&gt;</a:t>
            </a:fld>
          </a:p>
        </p:txBody>
      </p:sp>
      <p:sp>
        <p:nvSpPr>
          <p:cNvPr id="5" name="PlaceHolder 4"/>
          <p:cNvSpPr>
            <a:spLocks noGrp="1"/>
          </p:cNvSpPr>
          <p:nvPr>
            <p:ph type="dt" idx="1"/>
          </p:nvPr>
        </p:nvSpPr>
        <p:spPr/>
        <p:txBody>
          <a:bodyPr/>
          <a:p>
            <a:r>
              <a:rPr lang="en-US"/>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457200" y="274680"/>
            <a:ext cx="8229240" cy="529776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84384904-43AF-4E46-85C4-8CA1A9412CB5}" type="slidenum">
              <a:t>&lt;#&gt;</a:t>
            </a:fld>
          </a:p>
        </p:txBody>
      </p:sp>
      <p:sp>
        <p:nvSpPr>
          <p:cNvPr id="5" name="PlaceHolder 4"/>
          <p:cNvSpPr>
            <a:spLocks noGrp="1"/>
          </p:cNvSpPr>
          <p:nvPr>
            <p:ph type="dt" idx="1"/>
          </p:nvPr>
        </p:nvSpPr>
        <p:spPr/>
        <p:txBody>
          <a:bodyPr/>
          <a:p>
            <a:r>
              <a:rPr lang="en-US"/>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15" name="PlaceHolder 2"/>
          <p:cNvSpPr>
            <a:spLocks noGrp="1"/>
          </p:cNvSpPr>
          <p:nvPr>
            <p:ph/>
          </p:nvPr>
        </p:nvSpPr>
        <p:spPr>
          <a:xfrm>
            <a:off x="457200" y="1600200"/>
            <a:ext cx="4015800" cy="2158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16" name="PlaceHolder 3"/>
          <p:cNvSpPr>
            <a:spLocks noGrp="1"/>
          </p:cNvSpPr>
          <p:nvPr>
            <p:ph/>
          </p:nvPr>
        </p:nvSpPr>
        <p:spPr>
          <a:xfrm>
            <a:off x="4674240" y="1600200"/>
            <a:ext cx="4015800" cy="4525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17" name="PlaceHolder 4"/>
          <p:cNvSpPr>
            <a:spLocks noGrp="1"/>
          </p:cNvSpPr>
          <p:nvPr>
            <p:ph/>
          </p:nvPr>
        </p:nvSpPr>
        <p:spPr>
          <a:xfrm>
            <a:off x="457200" y="3964320"/>
            <a:ext cx="4015800" cy="2158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FD9AE8AA-30B0-49E4-9CC1-7A2230A7F157}" type="slidenum">
              <a:t>&lt;#&gt;</a:t>
            </a:fld>
          </a:p>
        </p:txBody>
      </p:sp>
      <p:sp>
        <p:nvSpPr>
          <p:cNvPr id="8" name="PlaceHolder 7"/>
          <p:cNvSpPr>
            <a:spLocks noGrp="1"/>
          </p:cNvSpPr>
          <p:nvPr>
            <p:ph type="dt" idx="1"/>
          </p:nvPr>
        </p:nvSpPr>
        <p:spPr/>
        <p:txBody>
          <a:bodyPr/>
          <a:p>
            <a:r>
              <a:rPr lang="en-US"/>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19" name="PlaceHolder 2"/>
          <p:cNvSpPr>
            <a:spLocks noGrp="1"/>
          </p:cNvSpPr>
          <p:nvPr>
            <p:ph/>
          </p:nvPr>
        </p:nvSpPr>
        <p:spPr>
          <a:xfrm>
            <a:off x="457200" y="1600200"/>
            <a:ext cx="4015800" cy="4525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20" name="PlaceHolder 3"/>
          <p:cNvSpPr>
            <a:spLocks noGrp="1"/>
          </p:cNvSpPr>
          <p:nvPr>
            <p:ph/>
          </p:nvPr>
        </p:nvSpPr>
        <p:spPr>
          <a:xfrm>
            <a:off x="4674240" y="1600200"/>
            <a:ext cx="4015800" cy="2158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21" name="PlaceHolder 4"/>
          <p:cNvSpPr>
            <a:spLocks noGrp="1"/>
          </p:cNvSpPr>
          <p:nvPr>
            <p:ph/>
          </p:nvPr>
        </p:nvSpPr>
        <p:spPr>
          <a:xfrm>
            <a:off x="4674240" y="3964320"/>
            <a:ext cx="4015800" cy="2158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1D060F69-F8DD-4E87-8309-79AD15509DF9}" type="slidenum">
              <a:t>&lt;#&gt;</a:t>
            </a:fld>
          </a:p>
        </p:txBody>
      </p:sp>
      <p:sp>
        <p:nvSpPr>
          <p:cNvPr id="8" name="PlaceHolder 7"/>
          <p:cNvSpPr>
            <a:spLocks noGrp="1"/>
          </p:cNvSpPr>
          <p:nvPr>
            <p:ph type="dt" idx="1"/>
          </p:nvPr>
        </p:nvSpPr>
        <p:spPr/>
        <p:txBody>
          <a:bodyPr/>
          <a:p>
            <a:r>
              <a:rPr lang="en-US"/>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23" name="PlaceHolder 2"/>
          <p:cNvSpPr>
            <a:spLocks noGrp="1"/>
          </p:cNvSpPr>
          <p:nvPr>
            <p:ph/>
          </p:nvPr>
        </p:nvSpPr>
        <p:spPr>
          <a:xfrm>
            <a:off x="457200" y="1600200"/>
            <a:ext cx="4015800" cy="2158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24" name="PlaceHolder 3"/>
          <p:cNvSpPr>
            <a:spLocks noGrp="1"/>
          </p:cNvSpPr>
          <p:nvPr>
            <p:ph/>
          </p:nvPr>
        </p:nvSpPr>
        <p:spPr>
          <a:xfrm>
            <a:off x="4674240" y="1600200"/>
            <a:ext cx="4015800" cy="2158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25" name="PlaceHolder 4"/>
          <p:cNvSpPr>
            <a:spLocks noGrp="1"/>
          </p:cNvSpPr>
          <p:nvPr>
            <p:ph/>
          </p:nvPr>
        </p:nvSpPr>
        <p:spPr>
          <a:xfrm>
            <a:off x="457200" y="3964320"/>
            <a:ext cx="8229240" cy="2158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3A7C2E89-F808-4E6D-84CC-8B347D1E41C3}" type="slidenum">
              <a:t>&lt;#&gt;</a:t>
            </a:fld>
          </a:p>
        </p:txBody>
      </p:sp>
      <p:sp>
        <p:nvSpPr>
          <p:cNvPr id="8" name="PlaceHolder 7"/>
          <p:cNvSpPr>
            <a:spLocks noGrp="1"/>
          </p:cNvSpPr>
          <p:nvPr>
            <p:ph type="dt" idx="1"/>
          </p:nvPr>
        </p:nvSpPr>
        <p:spPr/>
        <p:txBody>
          <a:bodyPr/>
          <a:p>
            <a:r>
              <a:rPr lang="en-US"/>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685800" y="2130480"/>
            <a:ext cx="7772040" cy="1469520"/>
          </a:xfrm>
          <a:prstGeom prst="rect">
            <a:avLst/>
          </a:prstGeom>
          <a:noFill/>
          <a:ln w="0">
            <a:noFill/>
          </a:ln>
        </p:spPr>
        <p:txBody>
          <a:bodyPr anchor="ctr">
            <a:noAutofit/>
          </a:bodyPr>
          <a:p>
            <a:pPr algn="ctr">
              <a:lnSpc>
                <a:spcPct val="100000"/>
              </a:lnSpc>
              <a:buNone/>
            </a:pPr>
            <a:r>
              <a:rPr b="0" lang="en-US" sz="4400" spc="-1" strike="noStrike">
                <a:solidFill>
                  <a:srgbClr val="000000"/>
                </a:solidFill>
                <a:latin typeface="Calibri"/>
              </a:rPr>
              <a:t>Click to </a:t>
            </a:r>
            <a:r>
              <a:rPr b="0" lang="en-US" sz="4400" spc="-1" strike="noStrike">
                <a:solidFill>
                  <a:srgbClr val="000000"/>
                </a:solidFill>
                <a:latin typeface="Calibri"/>
              </a:rPr>
              <a:t>edit </a:t>
            </a:r>
            <a:r>
              <a:rPr b="0" lang="en-US" sz="4400" spc="-1" strike="noStrike">
                <a:solidFill>
                  <a:srgbClr val="000000"/>
                </a:solidFill>
                <a:latin typeface="Calibri"/>
              </a:rPr>
              <a:t>Master </a:t>
            </a:r>
            <a:r>
              <a:rPr b="0" lang="en-US" sz="4400" spc="-1" strike="noStrike">
                <a:solidFill>
                  <a:srgbClr val="000000"/>
                </a:solidFill>
                <a:latin typeface="Calibri"/>
              </a:rPr>
              <a:t>title style</a:t>
            </a:r>
            <a:endParaRPr b="0" lang="en-US" sz="4400" spc="-1" strike="noStrike">
              <a:solidFill>
                <a:srgbClr val="000000"/>
              </a:solidFill>
              <a:latin typeface="Calibri"/>
            </a:endParaRPr>
          </a:p>
        </p:txBody>
      </p:sp>
      <p:sp>
        <p:nvSpPr>
          <p:cNvPr id="1" name="PlaceHolder 2"/>
          <p:cNvSpPr>
            <a:spLocks noGrp="1"/>
          </p:cNvSpPr>
          <p:nvPr>
            <p:ph type="dt" idx="1"/>
          </p:nvPr>
        </p:nvSpPr>
        <p:spPr>
          <a:xfrm>
            <a:off x="457200" y="6356520"/>
            <a:ext cx="2133360" cy="364680"/>
          </a:xfrm>
          <a:prstGeom prst="rect">
            <a:avLst/>
          </a:prstGeom>
          <a:noFill/>
          <a:ln w="0">
            <a:noFill/>
          </a:ln>
        </p:spPr>
        <p:txBody>
          <a:bodyPr anchor="ctr">
            <a:noAutofit/>
          </a:bodyPr>
          <a:lstStyle>
            <a:lvl1pPr>
              <a:lnSpc>
                <a:spcPct val="100000"/>
              </a:lnSpc>
              <a:buNone/>
              <a:defRPr b="0" lang="en-US" sz="1200" spc="-1" strike="noStrike">
                <a:solidFill>
                  <a:srgbClr val="8b8b8b"/>
                </a:solidFill>
                <a:latin typeface="Calibri"/>
              </a:defRPr>
            </a:lvl1pPr>
          </a:lstStyle>
          <a:p>
            <a:pPr>
              <a:lnSpc>
                <a:spcPct val="100000"/>
              </a:lnSpc>
              <a:buNone/>
            </a:pPr>
            <a:r>
              <a:rPr b="0" lang="en-US" sz="1200" spc="-1" strike="noStrike">
                <a:solidFill>
                  <a:srgbClr val="8b8b8b"/>
                </a:solidFill>
                <a:latin typeface="Calibri"/>
              </a:rPr>
              <a:t>&lt;date/time&gt;</a:t>
            </a:r>
            <a:endParaRPr b="0" lang="en-US" sz="1200" spc="-1" strike="noStrike">
              <a:latin typeface="Times New Roman"/>
            </a:endParaRPr>
          </a:p>
        </p:txBody>
      </p:sp>
      <p:sp>
        <p:nvSpPr>
          <p:cNvPr id="2" name="PlaceHolder 3"/>
          <p:cNvSpPr>
            <a:spLocks noGrp="1"/>
          </p:cNvSpPr>
          <p:nvPr>
            <p:ph type="ftr" idx="2"/>
          </p:nvPr>
        </p:nvSpPr>
        <p:spPr>
          <a:xfrm>
            <a:off x="3124080" y="6356520"/>
            <a:ext cx="2895120" cy="364680"/>
          </a:xfrm>
          <a:prstGeom prst="rect">
            <a:avLst/>
          </a:prstGeom>
          <a:noFill/>
          <a:ln w="0">
            <a:noFill/>
          </a:ln>
        </p:spPr>
        <p:txBody>
          <a:bodyPr anchor="ctr">
            <a:noAutofit/>
          </a:bodyPr>
          <a:lstStyle>
            <a:lvl1pPr algn="ctr">
              <a:lnSpc>
                <a:spcPct val="100000"/>
              </a:lnSpc>
              <a:buNone/>
              <a:defRPr b="0" lang="en-US" sz="1200" spc="-1" strike="noStrike">
                <a:solidFill>
                  <a:srgbClr val="8b8b8b"/>
                </a:solidFill>
                <a:latin typeface="Calibri"/>
              </a:defRPr>
            </a:lvl1pPr>
          </a:lstStyle>
          <a:p>
            <a:pPr algn="ctr">
              <a:lnSpc>
                <a:spcPct val="100000"/>
              </a:lnSpc>
              <a:buNone/>
            </a:pPr>
            <a:r>
              <a:rPr b="0" lang="en-US" sz="1200" spc="-1" strike="noStrike">
                <a:solidFill>
                  <a:srgbClr val="8b8b8b"/>
                </a:solidFill>
                <a:latin typeface="Calibri"/>
              </a:rPr>
              <a:t>&lt;footer&gt;</a:t>
            </a:r>
            <a:endParaRPr b="0" lang="en-US" sz="1200" spc="-1" strike="noStrike">
              <a:latin typeface="Times New Roman"/>
            </a:endParaRPr>
          </a:p>
        </p:txBody>
      </p:sp>
      <p:sp>
        <p:nvSpPr>
          <p:cNvPr id="3" name="PlaceHolder 4"/>
          <p:cNvSpPr>
            <a:spLocks noGrp="1"/>
          </p:cNvSpPr>
          <p:nvPr>
            <p:ph type="sldNum" idx="3"/>
          </p:nvPr>
        </p:nvSpPr>
        <p:spPr>
          <a:xfrm>
            <a:off x="6553080" y="6356520"/>
            <a:ext cx="2133360" cy="364680"/>
          </a:xfrm>
          <a:prstGeom prst="rect">
            <a:avLst/>
          </a:prstGeom>
          <a:noFill/>
          <a:ln w="0">
            <a:noFill/>
          </a:ln>
        </p:spPr>
        <p:txBody>
          <a:bodyPr anchor="ctr">
            <a:noAutofit/>
          </a:bodyPr>
          <a:lstStyle>
            <a:lvl1pPr algn="r">
              <a:lnSpc>
                <a:spcPct val="100000"/>
              </a:lnSpc>
              <a:buNone/>
              <a:defRPr b="0" lang="en-US" sz="1200" spc="-1" strike="noStrike">
                <a:solidFill>
                  <a:srgbClr val="8b8b8b"/>
                </a:solidFill>
                <a:latin typeface="Calibri"/>
              </a:defRPr>
            </a:lvl1pPr>
          </a:lstStyle>
          <a:p>
            <a:pPr algn="r">
              <a:lnSpc>
                <a:spcPct val="100000"/>
              </a:lnSpc>
              <a:buNone/>
            </a:pPr>
            <a:fld id="{2D8EC9D1-2505-42A6-A716-90B1BFBE469B}" type="slidenum">
              <a:rPr b="0" lang="en-US" sz="1200" spc="-1" strike="noStrike">
                <a:solidFill>
                  <a:srgbClr val="8b8b8b"/>
                </a:solidFill>
                <a:latin typeface="Calibri"/>
              </a:rPr>
              <a:t>&lt;number&gt;</a:t>
            </a:fld>
            <a:endParaRPr b="0" lang="en-US" sz="1200" spc="-1" strike="noStrike">
              <a:latin typeface="Times New Roman"/>
            </a:endParaRPr>
          </a:p>
        </p:txBody>
      </p:sp>
      <p:sp>
        <p:nvSpPr>
          <p:cNvPr id="4" name="PlaceHolder 5"/>
          <p:cNvSpPr>
            <a:spLocks noGrp="1"/>
          </p:cNvSpPr>
          <p:nvPr>
            <p:ph type="body"/>
          </p:nvPr>
        </p:nvSpPr>
        <p:spPr>
          <a:xfrm>
            <a:off x="457200" y="1604520"/>
            <a:ext cx="82292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Calibri"/>
              </a:rPr>
              <a:t>Click to edit the outline text format</a:t>
            </a:r>
            <a:endParaRPr b="0" lang="en-US" sz="3200" spc="-1" strike="noStrike">
              <a:solidFill>
                <a:srgbClr val="000000"/>
              </a:solidFill>
              <a:latin typeface="Calibri"/>
            </a:endParaRPr>
          </a:p>
          <a:p>
            <a:pPr lvl="1" marL="864000" indent="-324000">
              <a:spcBef>
                <a:spcPts val="1134"/>
              </a:spcBef>
              <a:buClr>
                <a:srgbClr val="000000"/>
              </a:buClr>
              <a:buSzPct val="75000"/>
              <a:buFont typeface="Symbol" charset="2"/>
              <a:buChar char=""/>
            </a:pPr>
            <a:r>
              <a:rPr b="0" lang="en-US" sz="2400" spc="-1" strike="noStrike">
                <a:solidFill>
                  <a:srgbClr val="000000"/>
                </a:solidFill>
                <a:latin typeface="Calibri"/>
              </a:rPr>
              <a:t>Second Outline Level</a:t>
            </a:r>
            <a:endParaRPr b="0" lang="en-US" sz="2400" spc="-1" strike="noStrike">
              <a:solidFill>
                <a:srgbClr val="000000"/>
              </a:solidFill>
              <a:latin typeface="Calibri"/>
            </a:endParaRPr>
          </a:p>
          <a:p>
            <a:pPr lvl="2" marL="1296000" indent="-288000">
              <a:spcBef>
                <a:spcPts val="850"/>
              </a:spcBef>
              <a:buClr>
                <a:srgbClr val="000000"/>
              </a:buClr>
              <a:buSzPct val="45000"/>
              <a:buFont typeface="Wingdings" charset="2"/>
              <a:buChar char=""/>
            </a:pPr>
            <a:r>
              <a:rPr b="0" lang="en-US" sz="2000" spc="-1" strike="noStrike">
                <a:solidFill>
                  <a:srgbClr val="000000"/>
                </a:solidFill>
                <a:latin typeface="Calibri"/>
              </a:rPr>
              <a:t>Third Outline Level</a:t>
            </a:r>
            <a:endParaRPr b="0" lang="en-US" sz="2000" spc="-1" strike="noStrike">
              <a:solidFill>
                <a:srgbClr val="000000"/>
              </a:solidFill>
              <a:latin typeface="Calibri"/>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Calibri"/>
              </a:rPr>
              <a:t>Fourth Outline Level</a:t>
            </a:r>
            <a:endParaRPr b="0" lang="en-US" sz="2000" spc="-1" strike="noStrike">
              <a:solidFill>
                <a:srgbClr val="000000"/>
              </a:solidFill>
              <a:latin typeface="Calibri"/>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Calibri"/>
              </a:rPr>
              <a:t>Fifth Outline Level</a:t>
            </a:r>
            <a:endParaRPr b="0" lang="en-US" sz="2000" spc="-1" strike="noStrike">
              <a:solidFill>
                <a:srgbClr val="000000"/>
              </a:solidFill>
              <a:latin typeface="Calibri"/>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Calibri"/>
              </a:rPr>
              <a:t>Sixth Outline Level</a:t>
            </a:r>
            <a:endParaRPr b="0" lang="en-US" sz="2000" spc="-1" strike="noStrike">
              <a:solidFill>
                <a:srgbClr val="000000"/>
              </a:solidFill>
              <a:latin typeface="Calibri"/>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Calibri"/>
              </a:rPr>
              <a:t>Seventh Outline Level</a:t>
            </a:r>
            <a:endParaRPr b="0" lang="en-US" sz="20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457200" y="274680"/>
            <a:ext cx="8229240" cy="1142640"/>
          </a:xfrm>
          <a:prstGeom prst="rect">
            <a:avLst/>
          </a:prstGeom>
          <a:noFill/>
          <a:ln w="0">
            <a:noFill/>
          </a:ln>
        </p:spPr>
        <p:txBody>
          <a:bodyPr anchor="ctr">
            <a:noAutofit/>
          </a:bodyPr>
          <a:p>
            <a:pPr algn="ctr">
              <a:lnSpc>
                <a:spcPct val="100000"/>
              </a:lnSpc>
              <a:buNone/>
            </a:pPr>
            <a:r>
              <a:rPr b="0" lang="en-US" sz="4400" spc="-1" strike="noStrike">
                <a:solidFill>
                  <a:srgbClr val="000000"/>
                </a:solidFill>
                <a:latin typeface="Calibri"/>
              </a:rPr>
              <a:t>Click to edit Master title style</a:t>
            </a:r>
            <a:endParaRPr b="0" lang="en-US" sz="4400" spc="-1" strike="noStrike">
              <a:solidFill>
                <a:srgbClr val="000000"/>
              </a:solidFill>
              <a:latin typeface="Calibri"/>
            </a:endParaRPr>
          </a:p>
        </p:txBody>
      </p:sp>
      <p:sp>
        <p:nvSpPr>
          <p:cNvPr id="42" name="PlaceHolder 2"/>
          <p:cNvSpPr>
            <a:spLocks noGrp="1"/>
          </p:cNvSpPr>
          <p:nvPr>
            <p:ph type="body"/>
          </p:nvPr>
        </p:nvSpPr>
        <p:spPr>
          <a:xfrm>
            <a:off x="457200" y="1600200"/>
            <a:ext cx="8229240" cy="4525560"/>
          </a:xfrm>
          <a:prstGeom prst="rect">
            <a:avLst/>
          </a:prstGeom>
          <a:noFill/>
          <a:ln w="0">
            <a:noFill/>
          </a:ln>
        </p:spPr>
        <p:txBody>
          <a:bodyPr anchor="t">
            <a:noAutofit/>
          </a:bodyPr>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Click to edit Master text styles</a:t>
            </a:r>
            <a:endParaRPr b="0" lang="en-US" sz="3200" spc="-1" strike="noStrike">
              <a:solidFill>
                <a:srgbClr val="000000"/>
              </a:solidFill>
              <a:latin typeface="Calibri"/>
            </a:endParaRPr>
          </a:p>
          <a:p>
            <a:pPr lvl="1" marL="743040" indent="-285840">
              <a:lnSpc>
                <a:spcPct val="100000"/>
              </a:lnSpc>
              <a:spcBef>
                <a:spcPts val="561"/>
              </a:spcBef>
              <a:buClr>
                <a:srgbClr val="000000"/>
              </a:buClr>
              <a:buFont typeface="Arial"/>
              <a:buChar char="–"/>
            </a:pPr>
            <a:r>
              <a:rPr b="0" lang="en-US" sz="2800" spc="-1" strike="noStrike">
                <a:solidFill>
                  <a:srgbClr val="000000"/>
                </a:solidFill>
                <a:latin typeface="Calibri"/>
              </a:rPr>
              <a:t>Second level</a:t>
            </a:r>
            <a:endParaRPr b="0" lang="en-US" sz="2800" spc="-1" strike="noStrike">
              <a:solidFill>
                <a:srgbClr val="000000"/>
              </a:solidFill>
              <a:latin typeface="Calibri"/>
            </a:endParaRPr>
          </a:p>
          <a:p>
            <a:pPr lvl="2" marL="1143000" indent="-228600">
              <a:lnSpc>
                <a:spcPct val="100000"/>
              </a:lnSpc>
              <a:spcBef>
                <a:spcPts val="479"/>
              </a:spcBef>
              <a:buClr>
                <a:srgbClr val="000000"/>
              </a:buClr>
              <a:buFont typeface="Arial"/>
              <a:buChar char="•"/>
            </a:pPr>
            <a:r>
              <a:rPr b="0" lang="en-US" sz="2400" spc="-1" strike="noStrike">
                <a:solidFill>
                  <a:srgbClr val="000000"/>
                </a:solidFill>
                <a:latin typeface="Calibri"/>
              </a:rPr>
              <a:t>Third level</a:t>
            </a:r>
            <a:endParaRPr b="0" lang="en-US" sz="2400" spc="-1" strike="noStrike">
              <a:solidFill>
                <a:srgbClr val="000000"/>
              </a:solidFill>
              <a:latin typeface="Calibri"/>
            </a:endParaRPr>
          </a:p>
          <a:p>
            <a:pPr lvl="3" marL="1600200" indent="-228600">
              <a:lnSpc>
                <a:spcPct val="100000"/>
              </a:lnSpc>
              <a:spcBef>
                <a:spcPts val="400"/>
              </a:spcBef>
              <a:buClr>
                <a:srgbClr val="000000"/>
              </a:buClr>
              <a:buFont typeface="Arial"/>
              <a:buChar char="–"/>
            </a:pPr>
            <a:r>
              <a:rPr b="0" lang="en-US" sz="2000" spc="-1" strike="noStrike">
                <a:solidFill>
                  <a:srgbClr val="000000"/>
                </a:solidFill>
                <a:latin typeface="Calibri"/>
              </a:rPr>
              <a:t>Fourth level</a:t>
            </a:r>
            <a:endParaRPr b="0" lang="en-US" sz="2000" spc="-1" strike="noStrike">
              <a:solidFill>
                <a:srgbClr val="000000"/>
              </a:solidFill>
              <a:latin typeface="Calibri"/>
            </a:endParaRPr>
          </a:p>
          <a:p>
            <a:pPr lvl="4" marL="2057400" indent="-228600">
              <a:lnSpc>
                <a:spcPct val="100000"/>
              </a:lnSpc>
              <a:spcBef>
                <a:spcPts val="400"/>
              </a:spcBef>
              <a:buClr>
                <a:srgbClr val="000000"/>
              </a:buClr>
              <a:buFont typeface="Arial"/>
              <a:buChar char="»"/>
            </a:pPr>
            <a:r>
              <a:rPr b="0" lang="en-US" sz="2000" spc="-1" strike="noStrike">
                <a:solidFill>
                  <a:srgbClr val="000000"/>
                </a:solidFill>
                <a:latin typeface="Calibri"/>
              </a:rPr>
              <a:t>Fifth level</a:t>
            </a:r>
            <a:endParaRPr b="0" lang="en-US" sz="2000" spc="-1" strike="noStrike">
              <a:solidFill>
                <a:srgbClr val="000000"/>
              </a:solidFill>
              <a:latin typeface="Calibri"/>
            </a:endParaRPr>
          </a:p>
        </p:txBody>
      </p:sp>
      <p:sp>
        <p:nvSpPr>
          <p:cNvPr id="43" name="PlaceHolder 3"/>
          <p:cNvSpPr>
            <a:spLocks noGrp="1"/>
          </p:cNvSpPr>
          <p:nvPr>
            <p:ph type="dt" idx="4"/>
          </p:nvPr>
        </p:nvSpPr>
        <p:spPr>
          <a:xfrm>
            <a:off x="457200" y="6356520"/>
            <a:ext cx="2133360" cy="364680"/>
          </a:xfrm>
          <a:prstGeom prst="rect">
            <a:avLst/>
          </a:prstGeom>
          <a:noFill/>
          <a:ln w="0">
            <a:noFill/>
          </a:ln>
        </p:spPr>
        <p:txBody>
          <a:bodyPr anchor="ctr">
            <a:noAutofit/>
          </a:bodyPr>
          <a:lstStyle>
            <a:lvl1pPr>
              <a:lnSpc>
                <a:spcPct val="100000"/>
              </a:lnSpc>
              <a:buNone/>
              <a:defRPr b="0" lang="en-US" sz="1200" spc="-1" strike="noStrike">
                <a:solidFill>
                  <a:srgbClr val="8b8b8b"/>
                </a:solidFill>
                <a:latin typeface="Calibri"/>
              </a:defRPr>
            </a:lvl1pPr>
          </a:lstStyle>
          <a:p>
            <a:pPr>
              <a:lnSpc>
                <a:spcPct val="100000"/>
              </a:lnSpc>
              <a:buNone/>
            </a:pPr>
            <a:r>
              <a:rPr b="0" lang="en-US" sz="1200" spc="-1" strike="noStrike">
                <a:solidFill>
                  <a:srgbClr val="8b8b8b"/>
                </a:solidFill>
                <a:latin typeface="Calibri"/>
              </a:rPr>
              <a:t>&lt;date/time&gt;</a:t>
            </a:r>
            <a:endParaRPr b="0" lang="en-US" sz="1200" spc="-1" strike="noStrike">
              <a:latin typeface="Times New Roman"/>
            </a:endParaRPr>
          </a:p>
        </p:txBody>
      </p:sp>
      <p:sp>
        <p:nvSpPr>
          <p:cNvPr id="44" name="PlaceHolder 4"/>
          <p:cNvSpPr>
            <a:spLocks noGrp="1"/>
          </p:cNvSpPr>
          <p:nvPr>
            <p:ph type="ftr" idx="5"/>
          </p:nvPr>
        </p:nvSpPr>
        <p:spPr>
          <a:xfrm>
            <a:off x="3124080" y="6356520"/>
            <a:ext cx="2895120" cy="364680"/>
          </a:xfrm>
          <a:prstGeom prst="rect">
            <a:avLst/>
          </a:prstGeom>
          <a:noFill/>
          <a:ln w="0">
            <a:noFill/>
          </a:ln>
        </p:spPr>
        <p:txBody>
          <a:bodyPr anchor="ctr">
            <a:noAutofit/>
          </a:bodyPr>
          <a:lstStyle>
            <a:lvl1pPr algn="ctr">
              <a:lnSpc>
                <a:spcPct val="100000"/>
              </a:lnSpc>
              <a:buNone/>
              <a:defRPr b="0" lang="en-US" sz="1200" spc="-1" strike="noStrike">
                <a:solidFill>
                  <a:srgbClr val="8b8b8b"/>
                </a:solidFill>
                <a:latin typeface="Calibri"/>
              </a:defRPr>
            </a:lvl1pPr>
          </a:lstStyle>
          <a:p>
            <a:pPr algn="ctr">
              <a:lnSpc>
                <a:spcPct val="100000"/>
              </a:lnSpc>
              <a:buNone/>
            </a:pPr>
            <a:r>
              <a:rPr b="0" lang="en-US" sz="1200" spc="-1" strike="noStrike">
                <a:solidFill>
                  <a:srgbClr val="8b8b8b"/>
                </a:solidFill>
                <a:latin typeface="Calibri"/>
              </a:rPr>
              <a:t>&lt;footer&gt;</a:t>
            </a:r>
            <a:endParaRPr b="0" lang="en-US" sz="1200" spc="-1" strike="noStrike">
              <a:latin typeface="Times New Roman"/>
            </a:endParaRPr>
          </a:p>
        </p:txBody>
      </p:sp>
      <p:sp>
        <p:nvSpPr>
          <p:cNvPr id="45" name="PlaceHolder 5"/>
          <p:cNvSpPr>
            <a:spLocks noGrp="1"/>
          </p:cNvSpPr>
          <p:nvPr>
            <p:ph type="sldNum" idx="6"/>
          </p:nvPr>
        </p:nvSpPr>
        <p:spPr>
          <a:xfrm>
            <a:off x="6553080" y="6356520"/>
            <a:ext cx="2133360" cy="364680"/>
          </a:xfrm>
          <a:prstGeom prst="rect">
            <a:avLst/>
          </a:prstGeom>
          <a:noFill/>
          <a:ln w="0">
            <a:noFill/>
          </a:ln>
        </p:spPr>
        <p:txBody>
          <a:bodyPr anchor="ctr">
            <a:noAutofit/>
          </a:bodyPr>
          <a:lstStyle>
            <a:lvl1pPr algn="r">
              <a:lnSpc>
                <a:spcPct val="100000"/>
              </a:lnSpc>
              <a:buNone/>
              <a:defRPr b="0" lang="en-US" sz="1200" spc="-1" strike="noStrike">
                <a:solidFill>
                  <a:srgbClr val="8b8b8b"/>
                </a:solidFill>
                <a:latin typeface="Calibri"/>
              </a:defRPr>
            </a:lvl1pPr>
          </a:lstStyle>
          <a:p>
            <a:pPr algn="r">
              <a:lnSpc>
                <a:spcPct val="100000"/>
              </a:lnSpc>
              <a:buNone/>
            </a:pPr>
            <a:fld id="{CBE6DCE4-0E4A-45B7-A45B-432F889E1F44}" type="slidenum">
              <a:rPr b="0" lang="en-US" sz="1200" spc="-1" strike="noStrike">
                <a:solidFill>
                  <a:srgbClr val="8b8b8b"/>
                </a:solidFill>
                <a:latin typeface="Calibri"/>
              </a:rPr>
              <a:t>&lt;number&gt;</a:t>
            </a:fld>
            <a:endParaRPr b="0" lang="en-US" sz="12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image" Target="../media/image5.jpeg"/><Relationship Id="rId2"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7.png"/><Relationship Id="rId3"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slideLayout" Target="../slideLayouts/slideLayout13.xml"/><Relationship Id="rId6"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Oval 5"/>
          <p:cNvSpPr/>
          <p:nvPr/>
        </p:nvSpPr>
        <p:spPr>
          <a:xfrm>
            <a:off x="1502280" y="4104000"/>
            <a:ext cx="1240560" cy="1240560"/>
          </a:xfrm>
          <a:prstGeom prst="ellipse">
            <a:avLst/>
          </a:prstGeom>
          <a:solidFill>
            <a:schemeClr val="tx1"/>
          </a:solidFill>
          <a:ln>
            <a:solidFill>
              <a:srgbClr val="0070c0"/>
            </a:solidFill>
            <a:round/>
          </a:ln>
        </p:spPr>
        <p:style>
          <a:lnRef idx="2">
            <a:schemeClr val="accent1">
              <a:shade val="50000"/>
            </a:schemeClr>
          </a:lnRef>
          <a:fillRef idx="1">
            <a:schemeClr val="accent1"/>
          </a:fillRef>
          <a:effectRef idx="0">
            <a:schemeClr val="accent1"/>
          </a:effectRef>
          <a:fontRef idx="minor"/>
        </p:style>
      </p:sp>
      <p:sp>
        <p:nvSpPr>
          <p:cNvPr id="89" name="Oval 6"/>
          <p:cNvSpPr/>
          <p:nvPr/>
        </p:nvSpPr>
        <p:spPr>
          <a:xfrm>
            <a:off x="1270080" y="3875400"/>
            <a:ext cx="1701360" cy="1701360"/>
          </a:xfrm>
          <a:prstGeom prst="ellipse">
            <a:avLst/>
          </a:prstGeom>
          <a:noFill/>
          <a:ln>
            <a:solidFill>
              <a:srgbClr val="0070c0"/>
            </a:solidFill>
            <a:round/>
          </a:ln>
        </p:spPr>
        <p:style>
          <a:lnRef idx="2">
            <a:schemeClr val="accent1">
              <a:shade val="50000"/>
            </a:schemeClr>
          </a:lnRef>
          <a:fillRef idx="1">
            <a:schemeClr val="accent1"/>
          </a:fillRef>
          <a:effectRef idx="0">
            <a:schemeClr val="accent1"/>
          </a:effectRef>
          <a:fontRef idx="minor"/>
        </p:style>
      </p:sp>
      <p:sp>
        <p:nvSpPr>
          <p:cNvPr id="90" name="Oval 7"/>
          <p:cNvSpPr/>
          <p:nvPr/>
        </p:nvSpPr>
        <p:spPr>
          <a:xfrm>
            <a:off x="1045080" y="3648600"/>
            <a:ext cx="2154960" cy="2154960"/>
          </a:xfrm>
          <a:prstGeom prst="ellipse">
            <a:avLst/>
          </a:prstGeom>
          <a:noFill/>
          <a:ln>
            <a:solidFill>
              <a:srgbClr val="0070c0"/>
            </a:solidFill>
            <a:round/>
          </a:ln>
        </p:spPr>
        <p:style>
          <a:lnRef idx="2">
            <a:schemeClr val="accent1">
              <a:shade val="50000"/>
            </a:schemeClr>
          </a:lnRef>
          <a:fillRef idx="1">
            <a:schemeClr val="accent1"/>
          </a:fillRef>
          <a:effectRef idx="0">
            <a:schemeClr val="accent1"/>
          </a:effectRef>
          <a:fontRef idx="minor"/>
        </p:style>
      </p:sp>
      <p:sp>
        <p:nvSpPr>
          <p:cNvPr id="91" name="Oval 8"/>
          <p:cNvSpPr/>
          <p:nvPr/>
        </p:nvSpPr>
        <p:spPr>
          <a:xfrm>
            <a:off x="2007360" y="3535200"/>
            <a:ext cx="226440" cy="226440"/>
          </a:xfrm>
          <a:prstGeom prst="ellipse">
            <a:avLst/>
          </a:prstGeom>
          <a:solidFill>
            <a:schemeClr val="tx1"/>
          </a:solidFill>
          <a:ln>
            <a:solidFill>
              <a:srgbClr val="ffffff"/>
            </a:solidFill>
            <a:round/>
          </a:ln>
        </p:spPr>
        <p:style>
          <a:lnRef idx="2">
            <a:schemeClr val="accent1">
              <a:shade val="50000"/>
            </a:schemeClr>
          </a:lnRef>
          <a:fillRef idx="1">
            <a:schemeClr val="accent1"/>
          </a:fillRef>
          <a:effectRef idx="0">
            <a:schemeClr val="accent1"/>
          </a:effectRef>
          <a:fontRef idx="minor"/>
        </p:style>
      </p:sp>
      <p:sp>
        <p:nvSpPr>
          <p:cNvPr id="92" name="Oval 9"/>
          <p:cNvSpPr/>
          <p:nvPr/>
        </p:nvSpPr>
        <p:spPr>
          <a:xfrm>
            <a:off x="3087000" y="4704480"/>
            <a:ext cx="226440" cy="226440"/>
          </a:xfrm>
          <a:prstGeom prst="ellipse">
            <a:avLst/>
          </a:prstGeom>
          <a:solidFill>
            <a:schemeClr val="tx1"/>
          </a:solidFill>
          <a:ln>
            <a:solidFill>
              <a:srgbClr val="ffffff"/>
            </a:solidFill>
            <a:round/>
          </a:ln>
        </p:spPr>
        <p:style>
          <a:lnRef idx="2">
            <a:schemeClr val="accent1">
              <a:shade val="50000"/>
            </a:schemeClr>
          </a:lnRef>
          <a:fillRef idx="1">
            <a:schemeClr val="accent1"/>
          </a:fillRef>
          <a:effectRef idx="0">
            <a:schemeClr val="accent1"/>
          </a:effectRef>
          <a:fontRef idx="minor"/>
        </p:style>
      </p:sp>
      <p:sp>
        <p:nvSpPr>
          <p:cNvPr id="93" name="Oval 10"/>
          <p:cNvSpPr/>
          <p:nvPr/>
        </p:nvSpPr>
        <p:spPr>
          <a:xfrm>
            <a:off x="2009160" y="5690520"/>
            <a:ext cx="226440" cy="226440"/>
          </a:xfrm>
          <a:prstGeom prst="ellipse">
            <a:avLst/>
          </a:prstGeom>
          <a:solidFill>
            <a:schemeClr val="tx1"/>
          </a:solidFill>
          <a:ln>
            <a:solidFill>
              <a:srgbClr val="ffffff"/>
            </a:solidFill>
            <a:round/>
          </a:ln>
        </p:spPr>
        <p:style>
          <a:lnRef idx="2">
            <a:schemeClr val="accent1">
              <a:shade val="50000"/>
            </a:schemeClr>
          </a:lnRef>
          <a:fillRef idx="1">
            <a:schemeClr val="accent1"/>
          </a:fillRef>
          <a:effectRef idx="0">
            <a:schemeClr val="accent1"/>
          </a:effectRef>
          <a:fontRef idx="minor"/>
        </p:style>
      </p:sp>
      <p:sp>
        <p:nvSpPr>
          <p:cNvPr id="94" name="Oval 11"/>
          <p:cNvSpPr/>
          <p:nvPr/>
        </p:nvSpPr>
        <p:spPr>
          <a:xfrm>
            <a:off x="931680" y="4724280"/>
            <a:ext cx="226440" cy="226440"/>
          </a:xfrm>
          <a:prstGeom prst="ellipse">
            <a:avLst/>
          </a:prstGeom>
          <a:solidFill>
            <a:schemeClr val="tx1"/>
          </a:solidFill>
          <a:ln>
            <a:solidFill>
              <a:srgbClr val="ffffff"/>
            </a:solidFill>
            <a:round/>
          </a:ln>
        </p:spPr>
        <p:style>
          <a:lnRef idx="2">
            <a:schemeClr val="accent1">
              <a:shade val="50000"/>
            </a:schemeClr>
          </a:lnRef>
          <a:fillRef idx="1">
            <a:schemeClr val="accent1"/>
          </a:fillRef>
          <a:effectRef idx="0">
            <a:schemeClr val="accent1"/>
          </a:effectRef>
          <a:fontRef idx="minor"/>
        </p:style>
      </p:sp>
      <p:sp>
        <p:nvSpPr>
          <p:cNvPr id="95" name="Rectangle 12"/>
          <p:cNvSpPr/>
          <p:nvPr/>
        </p:nvSpPr>
        <p:spPr>
          <a:xfrm>
            <a:off x="1219320" y="1905120"/>
            <a:ext cx="6705360" cy="990360"/>
          </a:xfrm>
          <a:prstGeom prst="rect">
            <a:avLst/>
          </a:prstGeom>
          <a:solidFill>
            <a:srgbClr val="000000"/>
          </a:solidFill>
          <a:ln>
            <a:solidFill>
              <a:srgbClr val="000000"/>
            </a:solidFill>
            <a:round/>
          </a:ln>
        </p:spPr>
        <p:style>
          <a:lnRef idx="2">
            <a:schemeClr val="dk1">
              <a:shade val="50000"/>
            </a:schemeClr>
          </a:lnRef>
          <a:fillRef idx="1">
            <a:schemeClr val="dk1"/>
          </a:fillRef>
          <a:effectRef idx="0">
            <a:schemeClr val="dk1"/>
          </a:effectRef>
          <a:fontRef idx="minor"/>
        </p:style>
      </p:sp>
      <p:sp>
        <p:nvSpPr>
          <p:cNvPr id="96" name="PlaceHolder 1"/>
          <p:cNvSpPr>
            <a:spLocks noGrp="1"/>
          </p:cNvSpPr>
          <p:nvPr>
            <p:ph type="title"/>
          </p:nvPr>
        </p:nvSpPr>
        <p:spPr>
          <a:xfrm>
            <a:off x="990720" y="1676520"/>
            <a:ext cx="7238520" cy="1447560"/>
          </a:xfrm>
          <a:prstGeom prst="rect">
            <a:avLst/>
          </a:prstGeom>
          <a:noFill/>
          <a:ln w="0">
            <a:noFill/>
          </a:ln>
        </p:spPr>
        <p:txBody>
          <a:bodyPr anchor="ctr">
            <a:noAutofit/>
          </a:bodyPr>
          <a:p>
            <a:pPr algn="ctr">
              <a:lnSpc>
                <a:spcPct val="100000"/>
              </a:lnSpc>
              <a:buNone/>
            </a:pPr>
            <a:r>
              <a:rPr b="0" lang="en-US" sz="4400" spc="-1" strike="noStrike" u="sng">
                <a:solidFill>
                  <a:srgbClr val="ffffff"/>
                </a:solidFill>
                <a:uFillTx/>
                <a:latin typeface="Times New Roman"/>
              </a:rPr>
              <a:t>Water Level Indicator System</a:t>
            </a:r>
            <a:endParaRPr b="0" lang="en-US" sz="4400" spc="-1" strike="noStrike">
              <a:solidFill>
                <a:srgbClr val="000000"/>
              </a:solidFill>
              <a:latin typeface="Calibri"/>
            </a:endParaRPr>
          </a:p>
        </p:txBody>
      </p:sp>
      <p:sp>
        <p:nvSpPr>
          <p:cNvPr id="97" name="Rectangle 13"/>
          <p:cNvSpPr/>
          <p:nvPr/>
        </p:nvSpPr>
        <p:spPr>
          <a:xfrm>
            <a:off x="5992200" y="5344920"/>
            <a:ext cx="3151440" cy="1514520"/>
          </a:xfrm>
          <a:prstGeom prst="rect">
            <a:avLst/>
          </a:prstGeom>
          <a:solidFill>
            <a:srgbClr val="000000"/>
          </a:solidFill>
          <a:ln>
            <a:solidFill>
              <a:srgbClr val="000000"/>
            </a:solidFill>
            <a:round/>
          </a:ln>
        </p:spPr>
        <p:style>
          <a:lnRef idx="2">
            <a:schemeClr val="dk1">
              <a:shade val="50000"/>
            </a:schemeClr>
          </a:lnRef>
          <a:fillRef idx="1">
            <a:schemeClr val="dk1"/>
          </a:fillRef>
          <a:effectRef idx="0">
            <a:schemeClr val="dk1"/>
          </a:effectRef>
          <a:fontRef idx="minor"/>
        </p:style>
      </p:sp>
      <p:sp>
        <p:nvSpPr>
          <p:cNvPr id="98" name="Rectangle 17"/>
          <p:cNvSpPr/>
          <p:nvPr/>
        </p:nvSpPr>
        <p:spPr>
          <a:xfrm>
            <a:off x="6840" y="6477120"/>
            <a:ext cx="1353240" cy="33300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fld id="{444B64DA-381D-4B69-BB8C-1076519CC6DD}" type="datetime1">
              <a:rPr b="0" lang="en-US" sz="1600" spc="-1" strike="noStrike">
                <a:solidFill>
                  <a:srgbClr val="000000"/>
                </a:solidFill>
                <a:latin typeface="Calibri"/>
              </a:rPr>
              <a:t>05/11/2025</a:t>
            </a:fld>
            <a:endParaRPr b="0" lang="en-US" sz="16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0" name="PlaceHolder 1"/>
          <p:cNvSpPr>
            <a:spLocks noGrp="1"/>
          </p:cNvSpPr>
          <p:nvPr>
            <p:ph/>
          </p:nvPr>
        </p:nvSpPr>
        <p:spPr>
          <a:xfrm>
            <a:off x="457200" y="1600200"/>
            <a:ext cx="8229240" cy="4525560"/>
          </a:xfrm>
          <a:prstGeom prst="rect">
            <a:avLst/>
          </a:prstGeom>
          <a:noFill/>
          <a:ln w="0">
            <a:noFill/>
          </a:ln>
        </p:spPr>
        <p:txBody>
          <a:bodyPr anchor="t">
            <a:normAutofit/>
          </a:bodyPr>
          <a:p>
            <a:pPr algn="just">
              <a:lnSpc>
                <a:spcPct val="100000"/>
              </a:lnSpc>
              <a:spcBef>
                <a:spcPts val="380"/>
              </a:spcBef>
              <a:buNone/>
            </a:pPr>
            <a:endParaRPr b="0" lang="en-US" sz="1900" spc="-1" strike="noStrike">
              <a:solidFill>
                <a:srgbClr val="000000"/>
              </a:solidFill>
              <a:latin typeface="Calibri"/>
            </a:endParaRPr>
          </a:p>
          <a:p>
            <a:pPr marL="343080" indent="-343080" algn="just">
              <a:lnSpc>
                <a:spcPct val="100000"/>
              </a:lnSpc>
              <a:spcBef>
                <a:spcPts val="380"/>
              </a:spcBef>
              <a:buClr>
                <a:srgbClr val="000000"/>
              </a:buClr>
              <a:buFont typeface="Wingdings" charset="2"/>
              <a:buChar char=""/>
            </a:pPr>
            <a:r>
              <a:rPr b="0" lang="en-US" sz="1900" spc="-1" strike="noStrike">
                <a:solidFill>
                  <a:srgbClr val="000000"/>
                </a:solidFill>
                <a:latin typeface="Times New Roman"/>
              </a:rPr>
              <a:t>Light emitting diodes.</a:t>
            </a:r>
            <a:endParaRPr b="0" lang="en-US" sz="1900" spc="-1" strike="noStrike">
              <a:solidFill>
                <a:srgbClr val="000000"/>
              </a:solidFill>
              <a:latin typeface="Calibri"/>
            </a:endParaRPr>
          </a:p>
          <a:p>
            <a:pPr algn="just">
              <a:lnSpc>
                <a:spcPct val="100000"/>
              </a:lnSpc>
              <a:spcBef>
                <a:spcPts val="380"/>
              </a:spcBef>
              <a:buNone/>
              <a:tabLst>
                <a:tab algn="l" pos="0"/>
              </a:tabLst>
            </a:pPr>
            <a:r>
              <a:rPr b="0" lang="en-US" sz="1900" spc="-1" strike="noStrike">
                <a:solidFill>
                  <a:srgbClr val="000000"/>
                </a:solidFill>
                <a:latin typeface="Times New Roman"/>
              </a:rPr>
              <a:t>	</a:t>
            </a:r>
            <a:r>
              <a:rPr b="0" lang="en-US" sz="1900" spc="-1" strike="noStrike">
                <a:solidFill>
                  <a:srgbClr val="000000"/>
                </a:solidFill>
                <a:latin typeface="Times New Roman"/>
              </a:rPr>
              <a:t>Is used to interpret result on the output signal.</a:t>
            </a:r>
            <a:endParaRPr b="0" lang="en-US" sz="1900" spc="-1" strike="noStrike">
              <a:solidFill>
                <a:srgbClr val="000000"/>
              </a:solidFill>
              <a:latin typeface="Calibri"/>
            </a:endParaRPr>
          </a:p>
          <a:p>
            <a:pPr algn="just">
              <a:lnSpc>
                <a:spcPct val="100000"/>
              </a:lnSpc>
              <a:spcBef>
                <a:spcPts val="380"/>
              </a:spcBef>
              <a:buNone/>
              <a:tabLst>
                <a:tab algn="l" pos="0"/>
              </a:tabLst>
            </a:pPr>
            <a:endParaRPr b="0" lang="en-US" sz="1900" spc="-1" strike="noStrike">
              <a:solidFill>
                <a:srgbClr val="000000"/>
              </a:solidFill>
              <a:latin typeface="Calibri"/>
            </a:endParaRPr>
          </a:p>
          <a:p>
            <a:pPr marL="343080" indent="-343080" algn="just">
              <a:lnSpc>
                <a:spcPct val="100000"/>
              </a:lnSpc>
              <a:spcBef>
                <a:spcPts val="380"/>
              </a:spcBef>
              <a:buClr>
                <a:srgbClr val="000000"/>
              </a:buClr>
              <a:buFont typeface="Wingdings" charset="2"/>
              <a:buChar char=""/>
              <a:tabLst>
                <a:tab algn="l" pos="0"/>
              </a:tabLst>
            </a:pPr>
            <a:r>
              <a:rPr b="0" lang="en-US" sz="1900" spc="-1" strike="noStrike">
                <a:solidFill>
                  <a:srgbClr val="000000"/>
                </a:solidFill>
                <a:latin typeface="Times New Roman"/>
              </a:rPr>
              <a:t>Buzzer</a:t>
            </a:r>
            <a:endParaRPr b="0" lang="en-US" sz="1900" spc="-1" strike="noStrike">
              <a:solidFill>
                <a:srgbClr val="000000"/>
              </a:solidFill>
              <a:latin typeface="Calibri"/>
            </a:endParaRPr>
          </a:p>
          <a:p>
            <a:pPr algn="just">
              <a:lnSpc>
                <a:spcPct val="100000"/>
              </a:lnSpc>
              <a:spcBef>
                <a:spcPts val="380"/>
              </a:spcBef>
              <a:buNone/>
              <a:tabLst>
                <a:tab algn="l" pos="0"/>
              </a:tabLst>
            </a:pPr>
            <a:r>
              <a:rPr b="0" lang="en-US" sz="1900" spc="-1" strike="noStrike">
                <a:solidFill>
                  <a:srgbClr val="000000"/>
                </a:solidFill>
                <a:latin typeface="Times New Roman"/>
              </a:rPr>
              <a:t>	</a:t>
            </a:r>
            <a:r>
              <a:rPr b="0" lang="en-US" sz="1900" spc="-1" strike="noStrike">
                <a:solidFill>
                  <a:srgbClr val="000000"/>
                </a:solidFill>
                <a:latin typeface="Times New Roman"/>
              </a:rPr>
              <a:t>Is used as an alert alarm that indicates overflow of water.</a:t>
            </a:r>
            <a:endParaRPr b="0" lang="en-US" sz="1900" spc="-1" strike="noStrike">
              <a:solidFill>
                <a:srgbClr val="000000"/>
              </a:solidFill>
              <a:latin typeface="Calibri"/>
            </a:endParaRPr>
          </a:p>
          <a:p>
            <a:pPr algn="just">
              <a:lnSpc>
                <a:spcPct val="100000"/>
              </a:lnSpc>
              <a:spcBef>
                <a:spcPts val="380"/>
              </a:spcBef>
              <a:buNone/>
              <a:tabLst>
                <a:tab algn="l" pos="0"/>
              </a:tabLst>
            </a:pPr>
            <a:endParaRPr b="0" lang="en-US" sz="1900" spc="-1" strike="noStrike">
              <a:solidFill>
                <a:srgbClr val="000000"/>
              </a:solidFill>
              <a:latin typeface="Calibri"/>
            </a:endParaRPr>
          </a:p>
          <a:p>
            <a:pPr marL="343080" indent="-343080" algn="just">
              <a:lnSpc>
                <a:spcPct val="100000"/>
              </a:lnSpc>
              <a:spcBef>
                <a:spcPts val="380"/>
              </a:spcBef>
              <a:buClr>
                <a:srgbClr val="000000"/>
              </a:buClr>
              <a:buFont typeface="Wingdings" charset="2"/>
              <a:buChar char=""/>
              <a:tabLst>
                <a:tab algn="l" pos="0"/>
              </a:tabLst>
            </a:pPr>
            <a:r>
              <a:rPr b="0" lang="en-US" sz="1900" spc="-1" strike="noStrike">
                <a:solidFill>
                  <a:srgbClr val="000000"/>
                </a:solidFill>
                <a:latin typeface="Times New Roman"/>
              </a:rPr>
              <a:t>NOT  gate IC.</a:t>
            </a:r>
            <a:endParaRPr b="0" lang="en-US" sz="1900" spc="-1" strike="noStrike">
              <a:solidFill>
                <a:srgbClr val="000000"/>
              </a:solidFill>
              <a:latin typeface="Calibri"/>
            </a:endParaRPr>
          </a:p>
          <a:p>
            <a:pPr algn="just">
              <a:lnSpc>
                <a:spcPct val="100000"/>
              </a:lnSpc>
              <a:spcBef>
                <a:spcPts val="380"/>
              </a:spcBef>
              <a:buNone/>
              <a:tabLst>
                <a:tab algn="l" pos="0"/>
              </a:tabLst>
            </a:pPr>
            <a:r>
              <a:rPr b="0" lang="en-US" sz="1900" spc="-1" strike="noStrike">
                <a:solidFill>
                  <a:srgbClr val="000000"/>
                </a:solidFill>
                <a:latin typeface="Times New Roman"/>
              </a:rPr>
              <a:t>	</a:t>
            </a:r>
            <a:r>
              <a:rPr b="0" lang="en-US" sz="1900" spc="-1" strike="noStrike">
                <a:solidFill>
                  <a:srgbClr val="000000"/>
                </a:solidFill>
                <a:latin typeface="Times New Roman"/>
              </a:rPr>
              <a:t>Is used to invert the signal received from transistor.</a:t>
            </a:r>
            <a:endParaRPr b="0" lang="en-US" sz="1900" spc="-1" strike="noStrike">
              <a:solidFill>
                <a:srgbClr val="000000"/>
              </a:solidFill>
              <a:latin typeface="Calibri"/>
            </a:endParaRPr>
          </a:p>
          <a:p>
            <a:pPr>
              <a:lnSpc>
                <a:spcPct val="100000"/>
              </a:lnSpc>
              <a:spcBef>
                <a:spcPts val="641"/>
              </a:spcBef>
              <a:buNone/>
              <a:tabLst>
                <a:tab algn="l" pos="0"/>
              </a:tabLst>
            </a:pPr>
            <a:endParaRPr b="0" lang="en-US" sz="3200" spc="-1" strike="noStrike">
              <a:solidFill>
                <a:srgbClr val="000000"/>
              </a:solidFill>
              <a:latin typeface="Calibri"/>
            </a:endParaRPr>
          </a:p>
        </p:txBody>
      </p:sp>
      <p:sp>
        <p:nvSpPr>
          <p:cNvPr id="141" name="PlaceHolder 2"/>
          <p:cNvSpPr>
            <a:spLocks noGrp="1"/>
          </p:cNvSpPr>
          <p:nvPr>
            <p:ph type="dt" idx="26"/>
          </p:nvPr>
        </p:nvSpPr>
        <p:spPr>
          <a:xfrm>
            <a:off x="457200" y="6356520"/>
            <a:ext cx="2133360" cy="364680"/>
          </a:xfrm>
          <a:prstGeom prst="rect">
            <a:avLst/>
          </a:prstGeom>
          <a:noFill/>
          <a:ln w="0">
            <a:noFill/>
          </a:ln>
        </p:spPr>
        <p:txBody>
          <a:bodyPr anchor="ctr">
            <a:noAutofit/>
          </a:bodyPr>
          <a:lstStyle>
            <a:lvl1pPr>
              <a:lnSpc>
                <a:spcPct val="100000"/>
              </a:lnSpc>
              <a:buNone/>
              <a:defRPr b="0" lang="en-US" sz="1200" spc="-1" strike="noStrike">
                <a:solidFill>
                  <a:srgbClr val="000000"/>
                </a:solidFill>
                <a:latin typeface="Calibri"/>
              </a:defRPr>
            </a:lvl1pPr>
          </a:lstStyle>
          <a:p>
            <a:pPr>
              <a:lnSpc>
                <a:spcPct val="100000"/>
              </a:lnSpc>
              <a:buNone/>
            </a:pPr>
            <a:fld id="{58858565-455E-4E0F-8722-985B2AB99990}" type="datetime1">
              <a:rPr b="0" lang="en-US" sz="1200" spc="-1" strike="noStrike">
                <a:solidFill>
                  <a:srgbClr val="000000"/>
                </a:solidFill>
                <a:latin typeface="Calibri"/>
              </a:rPr>
              <a:t>05/11/2025</a:t>
            </a:fld>
            <a:endParaRPr b="0" lang="en-US" sz="1200" spc="-1" strike="noStrike">
              <a:latin typeface="Times New Roman"/>
            </a:endParaRPr>
          </a:p>
        </p:txBody>
      </p:sp>
      <p:sp>
        <p:nvSpPr>
          <p:cNvPr id="142" name="PlaceHolder 3"/>
          <p:cNvSpPr>
            <a:spLocks noGrp="1"/>
          </p:cNvSpPr>
          <p:nvPr>
            <p:ph type="sldNum" idx="27"/>
          </p:nvPr>
        </p:nvSpPr>
        <p:spPr>
          <a:xfrm>
            <a:off x="6553080" y="6356520"/>
            <a:ext cx="2133360" cy="364680"/>
          </a:xfrm>
          <a:prstGeom prst="rect">
            <a:avLst/>
          </a:prstGeom>
          <a:noFill/>
          <a:ln w="0">
            <a:noFill/>
          </a:ln>
        </p:spPr>
        <p:txBody>
          <a:bodyPr anchor="ctr">
            <a:noAutofit/>
          </a:bodyPr>
          <a:lstStyle>
            <a:lvl1pPr algn="r">
              <a:lnSpc>
                <a:spcPct val="100000"/>
              </a:lnSpc>
              <a:buNone/>
              <a:defRPr b="0" lang="en-US" sz="1200" spc="-1" strike="noStrike">
                <a:solidFill>
                  <a:srgbClr val="000000"/>
                </a:solidFill>
                <a:latin typeface="Calibri"/>
              </a:defRPr>
            </a:lvl1pPr>
          </a:lstStyle>
          <a:p>
            <a:pPr algn="r">
              <a:lnSpc>
                <a:spcPct val="100000"/>
              </a:lnSpc>
              <a:buNone/>
            </a:pPr>
            <a:fld id="{84542D60-EE5B-4F8B-8C58-FC0AE1FDE129}" type="slidenum">
              <a:rPr b="0" lang="en-US" sz="1200" spc="-1" strike="noStrike">
                <a:solidFill>
                  <a:srgbClr val="000000"/>
                </a:solidFill>
                <a:latin typeface="Calibri"/>
              </a:rPr>
              <a:t>10</a:t>
            </a:fld>
            <a:endParaRPr b="0" lang="en-US" sz="1200" spc="-1" strike="noStrike">
              <a:latin typeface="Times New Roman"/>
            </a:endParaRPr>
          </a:p>
        </p:txBody>
      </p:sp>
      <p:sp>
        <p:nvSpPr>
          <p:cNvPr id="143" name="PlaceHolder 4"/>
          <p:cNvSpPr>
            <a:spLocks noGrp="1"/>
          </p:cNvSpPr>
          <p:nvPr>
            <p:ph type="title"/>
          </p:nvPr>
        </p:nvSpPr>
        <p:spPr>
          <a:xfrm>
            <a:off x="2666880" y="274680"/>
            <a:ext cx="4038120" cy="1142640"/>
          </a:xfrm>
          <a:prstGeom prst="rect">
            <a:avLst/>
          </a:prstGeom>
          <a:solidFill>
            <a:srgbClr val="000000"/>
          </a:solidFill>
          <a:ln w="25560">
            <a:solidFill>
              <a:srgbClr val="000000"/>
            </a:solidFill>
            <a:round/>
          </a:ln>
        </p:spPr>
        <p:txBody>
          <a:bodyPr anchor="ctr">
            <a:normAutofit fontScale="88000"/>
          </a:bodyPr>
          <a:p>
            <a:pPr algn="ctr">
              <a:lnSpc>
                <a:spcPct val="100000"/>
              </a:lnSpc>
              <a:buNone/>
            </a:pPr>
            <a:r>
              <a:rPr b="0" lang="en-US" sz="4400" spc="-1" strike="noStrike">
                <a:solidFill>
                  <a:srgbClr val="ffffff"/>
                </a:solidFill>
                <a:latin typeface="Calibri"/>
              </a:rPr>
              <a:t> </a:t>
            </a:r>
            <a:r>
              <a:rPr b="0" lang="en-US" sz="4400" spc="-1" strike="noStrike">
                <a:solidFill>
                  <a:srgbClr val="ffffff"/>
                </a:solidFill>
                <a:latin typeface="Calibri"/>
              </a:rPr>
              <a:t>Working [2/4]</a:t>
            </a:r>
            <a:endParaRPr b="0" lang="en-US" sz="44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4" name="PlaceHolder 1"/>
          <p:cNvSpPr>
            <a:spLocks noGrp="1"/>
          </p:cNvSpPr>
          <p:nvPr>
            <p:ph type="title"/>
          </p:nvPr>
        </p:nvSpPr>
        <p:spPr>
          <a:xfrm>
            <a:off x="457200" y="274680"/>
            <a:ext cx="8229240" cy="1142640"/>
          </a:xfrm>
          <a:prstGeom prst="rect">
            <a:avLst/>
          </a:prstGeom>
          <a:noFill/>
          <a:ln w="0">
            <a:noFill/>
          </a:ln>
        </p:spPr>
        <p:txBody>
          <a:bodyPr anchor="ctr">
            <a:noAutofit/>
          </a:bodyPr>
          <a:p>
            <a:endParaRPr b="0" lang="en-US" sz="1800" spc="-1" strike="noStrike">
              <a:solidFill>
                <a:srgbClr val="000000"/>
              </a:solidFill>
              <a:latin typeface="Calibri"/>
            </a:endParaRPr>
          </a:p>
        </p:txBody>
      </p:sp>
      <p:sp>
        <p:nvSpPr>
          <p:cNvPr id="145" name="PlaceHolder 2"/>
          <p:cNvSpPr>
            <a:spLocks noGrp="1"/>
          </p:cNvSpPr>
          <p:nvPr>
            <p:ph/>
          </p:nvPr>
        </p:nvSpPr>
        <p:spPr>
          <a:xfrm>
            <a:off x="457200" y="1600200"/>
            <a:ext cx="8229240" cy="4525560"/>
          </a:xfrm>
          <a:prstGeom prst="rect">
            <a:avLst/>
          </a:prstGeom>
          <a:noFill/>
          <a:ln w="0">
            <a:noFill/>
          </a:ln>
        </p:spPr>
        <p:txBody>
          <a:bodyPr anchor="t">
            <a:noAutofit/>
          </a:bodyPr>
          <a:p>
            <a:pPr marL="343080" indent="-343080">
              <a:lnSpc>
                <a:spcPct val="100000"/>
              </a:lnSpc>
              <a:spcBef>
                <a:spcPts val="641"/>
              </a:spcBef>
              <a:buClr>
                <a:srgbClr val="000000"/>
              </a:buClr>
              <a:buFont typeface="Arial"/>
              <a:buChar char="•"/>
            </a:pPr>
            <a:r>
              <a:rPr b="1" lang="en-US" sz="3200" spc="-1" strike="noStrike">
                <a:solidFill>
                  <a:srgbClr val="000000"/>
                </a:solidFill>
                <a:latin typeface="Calibri"/>
              </a:rPr>
              <a:t>CIRCUIT Diagram:</a:t>
            </a:r>
            <a:endParaRPr b="0" lang="en-US" sz="3200" spc="-1" strike="noStrike">
              <a:solidFill>
                <a:srgbClr val="000000"/>
              </a:solidFill>
              <a:latin typeface="Calibri"/>
            </a:endParaRPr>
          </a:p>
          <a:p>
            <a:pPr>
              <a:lnSpc>
                <a:spcPct val="100000"/>
              </a:lnSpc>
              <a:spcBef>
                <a:spcPts val="641"/>
              </a:spcBef>
              <a:buNone/>
            </a:pPr>
            <a:endParaRPr b="0" lang="en-US" sz="3200" spc="-1" strike="noStrike">
              <a:solidFill>
                <a:srgbClr val="000000"/>
              </a:solidFill>
              <a:latin typeface="Calibri"/>
            </a:endParaRPr>
          </a:p>
        </p:txBody>
      </p:sp>
      <p:sp>
        <p:nvSpPr>
          <p:cNvPr id="146" name="PlaceHolder 3"/>
          <p:cNvSpPr>
            <a:spLocks noGrp="1"/>
          </p:cNvSpPr>
          <p:nvPr>
            <p:ph type="dt" idx="28"/>
          </p:nvPr>
        </p:nvSpPr>
        <p:spPr>
          <a:xfrm>
            <a:off x="457200" y="6356520"/>
            <a:ext cx="2133360" cy="364680"/>
          </a:xfrm>
          <a:prstGeom prst="rect">
            <a:avLst/>
          </a:prstGeom>
          <a:noFill/>
          <a:ln w="0">
            <a:noFill/>
          </a:ln>
        </p:spPr>
        <p:txBody>
          <a:bodyPr anchor="ctr">
            <a:noAutofit/>
          </a:bodyPr>
          <a:lstStyle>
            <a:lvl1pPr>
              <a:lnSpc>
                <a:spcPct val="100000"/>
              </a:lnSpc>
              <a:buNone/>
              <a:defRPr b="0" lang="en-US" sz="1200" spc="-1" strike="noStrike">
                <a:solidFill>
                  <a:srgbClr val="000000"/>
                </a:solidFill>
                <a:latin typeface="Calibri"/>
              </a:defRPr>
            </a:lvl1pPr>
          </a:lstStyle>
          <a:p>
            <a:pPr>
              <a:lnSpc>
                <a:spcPct val="100000"/>
              </a:lnSpc>
              <a:buNone/>
            </a:pPr>
            <a:fld id="{0FB74E9A-2A88-46FA-AECF-DCC64928D94D}" type="datetime1">
              <a:rPr b="0" lang="en-US" sz="1200" spc="-1" strike="noStrike">
                <a:solidFill>
                  <a:srgbClr val="000000"/>
                </a:solidFill>
                <a:latin typeface="Calibri"/>
              </a:rPr>
              <a:t>05/11/2025</a:t>
            </a:fld>
            <a:endParaRPr b="0" lang="en-US" sz="1200" spc="-1" strike="noStrike">
              <a:latin typeface="Times New Roman"/>
            </a:endParaRPr>
          </a:p>
        </p:txBody>
      </p:sp>
      <p:sp>
        <p:nvSpPr>
          <p:cNvPr id="147" name="PlaceHolder 4"/>
          <p:cNvSpPr>
            <a:spLocks noGrp="1"/>
          </p:cNvSpPr>
          <p:nvPr>
            <p:ph type="sldNum" idx="29"/>
          </p:nvPr>
        </p:nvSpPr>
        <p:spPr>
          <a:xfrm>
            <a:off x="6553080" y="6356520"/>
            <a:ext cx="2133360" cy="364680"/>
          </a:xfrm>
          <a:prstGeom prst="rect">
            <a:avLst/>
          </a:prstGeom>
          <a:noFill/>
          <a:ln w="0">
            <a:noFill/>
          </a:ln>
        </p:spPr>
        <p:txBody>
          <a:bodyPr anchor="ctr">
            <a:noAutofit/>
          </a:bodyPr>
          <a:lstStyle>
            <a:lvl1pPr algn="r">
              <a:lnSpc>
                <a:spcPct val="100000"/>
              </a:lnSpc>
              <a:buNone/>
              <a:defRPr b="0" lang="en-US" sz="1200" spc="-1" strike="noStrike">
                <a:solidFill>
                  <a:srgbClr val="000000"/>
                </a:solidFill>
                <a:latin typeface="Calibri"/>
              </a:defRPr>
            </a:lvl1pPr>
          </a:lstStyle>
          <a:p>
            <a:pPr algn="r">
              <a:lnSpc>
                <a:spcPct val="100000"/>
              </a:lnSpc>
              <a:buNone/>
            </a:pPr>
            <a:fld id="{51DAEB1A-3439-4E3F-9DE4-3D5D7EE16D1C}" type="slidenum">
              <a:rPr b="0" lang="en-US" sz="1200" spc="-1" strike="noStrike">
                <a:solidFill>
                  <a:srgbClr val="000000"/>
                </a:solidFill>
                <a:latin typeface="Calibri"/>
              </a:rPr>
              <a:t>10</a:t>
            </a:fld>
            <a:endParaRPr b="0" lang="en-US" sz="1200" spc="-1" strike="noStrike">
              <a:latin typeface="Times New Roman"/>
            </a:endParaRPr>
          </a:p>
        </p:txBody>
      </p:sp>
      <p:sp>
        <p:nvSpPr>
          <p:cNvPr id="148" name="Title 6"/>
          <p:cNvSpPr/>
          <p:nvPr/>
        </p:nvSpPr>
        <p:spPr>
          <a:xfrm>
            <a:off x="2438280" y="380880"/>
            <a:ext cx="4266720" cy="923400"/>
          </a:xfrm>
          <a:prstGeom prst="rect">
            <a:avLst/>
          </a:prstGeom>
          <a:solidFill>
            <a:srgbClr val="000000"/>
          </a:solidFill>
          <a:ln>
            <a:solidFill>
              <a:srgbClr val="000000"/>
            </a:solidFill>
            <a:round/>
          </a:ln>
        </p:spPr>
        <p:style>
          <a:lnRef idx="2">
            <a:schemeClr val="dk1">
              <a:shade val="50000"/>
            </a:schemeClr>
          </a:lnRef>
          <a:fillRef idx="1">
            <a:schemeClr val="dk1"/>
          </a:fillRef>
          <a:effectRef idx="0">
            <a:schemeClr val="dk1"/>
          </a:effectRef>
          <a:fontRef idx="minor"/>
        </p:style>
        <p:txBody>
          <a:bodyPr anchor="ctr">
            <a:normAutofit/>
          </a:bodyPr>
          <a:p>
            <a:pPr algn="ctr">
              <a:lnSpc>
                <a:spcPct val="100000"/>
              </a:lnSpc>
              <a:buNone/>
            </a:pPr>
            <a:r>
              <a:rPr b="0" lang="en-US" sz="4400" spc="-1" strike="noStrike">
                <a:solidFill>
                  <a:srgbClr val="ffffff"/>
                </a:solidFill>
                <a:latin typeface="Calibri"/>
              </a:rPr>
              <a:t>Working [3/4]</a:t>
            </a:r>
            <a:endParaRPr b="0" lang="en-US" sz="4400" spc="-1" strike="noStrike">
              <a:latin typeface="Arial"/>
            </a:endParaRPr>
          </a:p>
        </p:txBody>
      </p:sp>
      <p:pic>
        <p:nvPicPr>
          <p:cNvPr id="149" name="Content Placeholder 4" descr="C:\Users\shahzaib laptops\AppData\Local\Packages\5319275A.WhatsAppDesktop_cv1g1gvanyjgm\TempState\4A46FBFCA3F1465A27B210F4BDFE6AB3\WhatsApp Image 2023-12-21 at 07.22.50_80ce3237.jpg"/>
          <p:cNvPicPr/>
          <p:nvPr/>
        </p:nvPicPr>
        <p:blipFill>
          <a:blip r:embed="rId1"/>
          <a:stretch/>
        </p:blipFill>
        <p:spPr>
          <a:xfrm>
            <a:off x="1143000" y="2362320"/>
            <a:ext cx="6857640" cy="3771720"/>
          </a:xfrm>
          <a:prstGeom prst="rect">
            <a:avLst/>
          </a:prstGeom>
          <a:ln w="57150">
            <a:solidFill>
              <a:srgbClr val="000000"/>
            </a:solidFill>
            <a:round/>
          </a:ln>
        </p:spPr>
      </p:pic>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0" name="PlaceHolder 1"/>
          <p:cNvSpPr>
            <a:spLocks noGrp="1"/>
          </p:cNvSpPr>
          <p:nvPr>
            <p:ph/>
          </p:nvPr>
        </p:nvSpPr>
        <p:spPr>
          <a:xfrm>
            <a:off x="457200" y="1600200"/>
            <a:ext cx="8229240" cy="4525560"/>
          </a:xfrm>
          <a:prstGeom prst="rect">
            <a:avLst/>
          </a:prstGeom>
          <a:noFill/>
          <a:ln w="0">
            <a:noFill/>
          </a:ln>
        </p:spPr>
        <p:txBody>
          <a:bodyPr anchor="t">
            <a:normAutofit/>
          </a:bodyPr>
          <a:p>
            <a:pPr>
              <a:lnSpc>
                <a:spcPct val="100000"/>
              </a:lnSpc>
              <a:spcBef>
                <a:spcPts val="360"/>
              </a:spcBef>
              <a:buNone/>
            </a:pPr>
            <a:endParaRPr b="0" lang="en-US" sz="1800" spc="-1" strike="noStrike">
              <a:solidFill>
                <a:srgbClr val="000000"/>
              </a:solidFill>
              <a:latin typeface="Calibri"/>
            </a:endParaRPr>
          </a:p>
          <a:p>
            <a:pPr>
              <a:lnSpc>
                <a:spcPct val="100000"/>
              </a:lnSpc>
              <a:spcBef>
                <a:spcPts val="360"/>
              </a:spcBef>
              <a:buNone/>
            </a:pPr>
            <a:endParaRPr b="0" lang="en-US" sz="1800" spc="-1" strike="noStrike">
              <a:solidFill>
                <a:srgbClr val="000000"/>
              </a:solidFill>
              <a:latin typeface="Calibri"/>
            </a:endParaRPr>
          </a:p>
          <a:p>
            <a:pPr marL="343080" indent="-343080">
              <a:lnSpc>
                <a:spcPct val="100000"/>
              </a:lnSpc>
              <a:spcBef>
                <a:spcPts val="360"/>
              </a:spcBef>
              <a:buClr>
                <a:srgbClr val="000000"/>
              </a:buClr>
              <a:buFont typeface="Wingdings" charset="2"/>
              <a:buChar char=""/>
            </a:pPr>
            <a:r>
              <a:rPr b="0" lang="en-US" sz="1800" spc="-1" strike="noStrike">
                <a:solidFill>
                  <a:srgbClr val="000000"/>
                </a:solidFill>
                <a:latin typeface="Calibri"/>
              </a:rPr>
              <a:t>We can use any type of sensor, we used a conducting wires as sensor.</a:t>
            </a:r>
            <a:endParaRPr b="0" lang="en-US" sz="1800" spc="-1" strike="noStrike">
              <a:solidFill>
                <a:srgbClr val="000000"/>
              </a:solidFill>
              <a:latin typeface="Calibri"/>
            </a:endParaRPr>
          </a:p>
          <a:p>
            <a:pPr>
              <a:lnSpc>
                <a:spcPct val="100000"/>
              </a:lnSpc>
              <a:spcBef>
                <a:spcPts val="360"/>
              </a:spcBef>
              <a:buNone/>
            </a:pPr>
            <a:endParaRPr b="0" lang="en-US" sz="1800" spc="-1" strike="noStrike">
              <a:solidFill>
                <a:srgbClr val="000000"/>
              </a:solidFill>
              <a:latin typeface="Calibri"/>
            </a:endParaRPr>
          </a:p>
          <a:p>
            <a:pPr>
              <a:lnSpc>
                <a:spcPct val="100000"/>
              </a:lnSpc>
              <a:spcBef>
                <a:spcPts val="360"/>
              </a:spcBef>
              <a:buNone/>
              <a:tabLst>
                <a:tab algn="l" pos="0"/>
              </a:tabLst>
            </a:pPr>
            <a:endParaRPr b="0" lang="en-US" sz="1800" spc="-1" strike="noStrike">
              <a:solidFill>
                <a:srgbClr val="000000"/>
              </a:solidFill>
              <a:latin typeface="Calibri"/>
            </a:endParaRPr>
          </a:p>
          <a:p>
            <a:pPr marL="343080" indent="-343080">
              <a:lnSpc>
                <a:spcPct val="100000"/>
              </a:lnSpc>
              <a:spcBef>
                <a:spcPts val="360"/>
              </a:spcBef>
              <a:buClr>
                <a:srgbClr val="000000"/>
              </a:buClr>
              <a:buFont typeface="Wingdings" charset="2"/>
              <a:buChar char=""/>
              <a:tabLst>
                <a:tab algn="l" pos="0"/>
              </a:tabLst>
            </a:pPr>
            <a:r>
              <a:rPr b="0" lang="en-US" sz="1800" spc="-1" strike="noStrike">
                <a:solidFill>
                  <a:srgbClr val="000000"/>
                </a:solidFill>
                <a:latin typeface="Calibri"/>
              </a:rPr>
              <a:t>Whenever the particular sensor sense the level of water, the circuit will complete and current starts flowing, results in the glowing of LED which show the particular level of water in water tank. </a:t>
            </a:r>
            <a:endParaRPr b="0" lang="en-US" sz="1800" spc="-1" strike="noStrike">
              <a:solidFill>
                <a:srgbClr val="000000"/>
              </a:solidFill>
              <a:latin typeface="Calibri"/>
            </a:endParaRPr>
          </a:p>
          <a:p>
            <a:pPr>
              <a:lnSpc>
                <a:spcPct val="100000"/>
              </a:lnSpc>
              <a:spcBef>
                <a:spcPts val="641"/>
              </a:spcBef>
              <a:buNone/>
              <a:tabLst>
                <a:tab algn="l" pos="0"/>
              </a:tabLst>
            </a:pPr>
            <a:endParaRPr b="0" lang="en-US" sz="3200" spc="-1" strike="noStrike">
              <a:solidFill>
                <a:srgbClr val="000000"/>
              </a:solidFill>
              <a:latin typeface="Calibri"/>
            </a:endParaRPr>
          </a:p>
        </p:txBody>
      </p:sp>
      <p:sp>
        <p:nvSpPr>
          <p:cNvPr id="151" name="PlaceHolder 2"/>
          <p:cNvSpPr>
            <a:spLocks noGrp="1"/>
          </p:cNvSpPr>
          <p:nvPr>
            <p:ph type="dt" idx="30"/>
          </p:nvPr>
        </p:nvSpPr>
        <p:spPr>
          <a:xfrm>
            <a:off x="457200" y="6356520"/>
            <a:ext cx="2133360" cy="364680"/>
          </a:xfrm>
          <a:prstGeom prst="rect">
            <a:avLst/>
          </a:prstGeom>
          <a:noFill/>
          <a:ln w="0">
            <a:noFill/>
          </a:ln>
        </p:spPr>
        <p:txBody>
          <a:bodyPr anchor="ctr">
            <a:noAutofit/>
          </a:bodyPr>
          <a:lstStyle>
            <a:lvl1pPr>
              <a:lnSpc>
                <a:spcPct val="100000"/>
              </a:lnSpc>
              <a:buNone/>
              <a:defRPr b="0" lang="en-US" sz="1200" spc="-1" strike="noStrike">
                <a:solidFill>
                  <a:srgbClr val="000000"/>
                </a:solidFill>
                <a:latin typeface="Calibri"/>
              </a:defRPr>
            </a:lvl1pPr>
          </a:lstStyle>
          <a:p>
            <a:pPr>
              <a:lnSpc>
                <a:spcPct val="100000"/>
              </a:lnSpc>
              <a:buNone/>
            </a:pPr>
            <a:fld id="{57E1421C-238C-4C37-BEF2-AA82AC9B62E7}" type="datetime1">
              <a:rPr b="0" lang="en-US" sz="1200" spc="-1" strike="noStrike">
                <a:solidFill>
                  <a:srgbClr val="000000"/>
                </a:solidFill>
                <a:latin typeface="Calibri"/>
              </a:rPr>
              <a:t>05/11/2025</a:t>
            </a:fld>
            <a:endParaRPr b="0" lang="en-US" sz="1200" spc="-1" strike="noStrike">
              <a:latin typeface="Times New Roman"/>
            </a:endParaRPr>
          </a:p>
        </p:txBody>
      </p:sp>
      <p:sp>
        <p:nvSpPr>
          <p:cNvPr id="152" name="PlaceHolder 3"/>
          <p:cNvSpPr>
            <a:spLocks noGrp="1"/>
          </p:cNvSpPr>
          <p:nvPr>
            <p:ph type="sldNum" idx="31"/>
          </p:nvPr>
        </p:nvSpPr>
        <p:spPr>
          <a:xfrm>
            <a:off x="6553080" y="6356520"/>
            <a:ext cx="2133360" cy="364680"/>
          </a:xfrm>
          <a:prstGeom prst="rect">
            <a:avLst/>
          </a:prstGeom>
          <a:noFill/>
          <a:ln w="0">
            <a:noFill/>
          </a:ln>
        </p:spPr>
        <p:txBody>
          <a:bodyPr anchor="ctr">
            <a:noAutofit/>
          </a:bodyPr>
          <a:lstStyle>
            <a:lvl1pPr algn="r">
              <a:lnSpc>
                <a:spcPct val="100000"/>
              </a:lnSpc>
              <a:buNone/>
              <a:defRPr b="0" lang="en-US" sz="1200" spc="-1" strike="noStrike">
                <a:solidFill>
                  <a:srgbClr val="000000"/>
                </a:solidFill>
                <a:latin typeface="Calibri"/>
              </a:defRPr>
            </a:lvl1pPr>
          </a:lstStyle>
          <a:p>
            <a:pPr algn="r">
              <a:lnSpc>
                <a:spcPct val="100000"/>
              </a:lnSpc>
              <a:buNone/>
            </a:pPr>
            <a:fld id="{E33121AC-18D7-4B8B-9AA8-EE1F299D1933}" type="slidenum">
              <a:rPr b="0" lang="en-US" sz="1200" spc="-1" strike="noStrike">
                <a:solidFill>
                  <a:srgbClr val="000000"/>
                </a:solidFill>
                <a:latin typeface="Calibri"/>
              </a:rPr>
              <a:t>&lt;number&gt;</a:t>
            </a:fld>
            <a:endParaRPr b="0" lang="en-US" sz="1200" spc="-1" strike="noStrike">
              <a:latin typeface="Times New Roman"/>
            </a:endParaRPr>
          </a:p>
        </p:txBody>
      </p:sp>
      <p:sp>
        <p:nvSpPr>
          <p:cNvPr id="153" name="PlaceHolder 4"/>
          <p:cNvSpPr>
            <a:spLocks noGrp="1"/>
          </p:cNvSpPr>
          <p:nvPr>
            <p:ph type="title"/>
          </p:nvPr>
        </p:nvSpPr>
        <p:spPr>
          <a:xfrm>
            <a:off x="2133720" y="304920"/>
            <a:ext cx="4114440" cy="1142640"/>
          </a:xfrm>
          <a:prstGeom prst="rect">
            <a:avLst/>
          </a:prstGeom>
          <a:solidFill>
            <a:srgbClr val="000000"/>
          </a:solidFill>
          <a:ln w="25560">
            <a:solidFill>
              <a:srgbClr val="000000"/>
            </a:solidFill>
            <a:round/>
          </a:ln>
        </p:spPr>
        <p:txBody>
          <a:bodyPr anchor="ctr">
            <a:normAutofit fontScale="88000"/>
          </a:bodyPr>
          <a:p>
            <a:pPr>
              <a:lnSpc>
                <a:spcPct val="100000"/>
              </a:lnSpc>
              <a:buNone/>
            </a:pPr>
            <a:r>
              <a:rPr b="0" lang="en-US" sz="4400" spc="-1" strike="noStrike">
                <a:solidFill>
                  <a:srgbClr val="ffffff"/>
                </a:solidFill>
                <a:latin typeface="Calibri"/>
              </a:rPr>
              <a:t> </a:t>
            </a:r>
            <a:r>
              <a:rPr b="0" lang="en-US" sz="4400" spc="-1" strike="noStrike">
                <a:solidFill>
                  <a:srgbClr val="ffffff"/>
                </a:solidFill>
                <a:latin typeface="Calibri"/>
              </a:rPr>
              <a:t>Working [4/4]</a:t>
            </a:r>
            <a:endParaRPr b="0" lang="en-US" sz="44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4" name="TextBox 4"/>
          <p:cNvSpPr/>
          <p:nvPr/>
        </p:nvSpPr>
        <p:spPr>
          <a:xfrm>
            <a:off x="4230720" y="2968200"/>
            <a:ext cx="685440" cy="369000"/>
          </a:xfrm>
          <a:prstGeom prst="rect">
            <a:avLst/>
          </a:prstGeom>
          <a:noFill/>
          <a:ln w="0">
            <a:noFill/>
          </a:ln>
        </p:spPr>
        <p:style>
          <a:lnRef idx="0"/>
          <a:fillRef idx="0"/>
          <a:effectRef idx="0"/>
          <a:fontRef idx="minor"/>
        </p:style>
      </p:sp>
      <p:sp>
        <p:nvSpPr>
          <p:cNvPr id="155" name="TextBox 5"/>
          <p:cNvSpPr/>
          <p:nvPr/>
        </p:nvSpPr>
        <p:spPr>
          <a:xfrm>
            <a:off x="4230720" y="2968200"/>
            <a:ext cx="685440" cy="369000"/>
          </a:xfrm>
          <a:prstGeom prst="rect">
            <a:avLst/>
          </a:prstGeom>
          <a:noFill/>
          <a:ln w="0">
            <a:noFill/>
          </a:ln>
        </p:spPr>
        <p:style>
          <a:lnRef idx="0"/>
          <a:fillRef idx="0"/>
          <a:effectRef idx="0"/>
          <a:fontRef idx="minor"/>
        </p:style>
      </p:sp>
      <p:sp>
        <p:nvSpPr>
          <p:cNvPr id="156" name="TextBox 6"/>
          <p:cNvSpPr/>
          <p:nvPr/>
        </p:nvSpPr>
        <p:spPr>
          <a:xfrm>
            <a:off x="4230720" y="2968200"/>
            <a:ext cx="685440" cy="369000"/>
          </a:xfrm>
          <a:prstGeom prst="rect">
            <a:avLst/>
          </a:prstGeom>
          <a:noFill/>
          <a:ln w="0">
            <a:noFill/>
          </a:ln>
        </p:spPr>
        <p:style>
          <a:lnRef idx="0"/>
          <a:fillRef idx="0"/>
          <a:effectRef idx="0"/>
          <a:fontRef idx="minor"/>
        </p:style>
      </p:sp>
      <p:sp>
        <p:nvSpPr>
          <p:cNvPr id="157" name="TextBox 7"/>
          <p:cNvSpPr/>
          <p:nvPr/>
        </p:nvSpPr>
        <p:spPr>
          <a:xfrm>
            <a:off x="4230720" y="2968200"/>
            <a:ext cx="685440" cy="369000"/>
          </a:xfrm>
          <a:prstGeom prst="rect">
            <a:avLst/>
          </a:prstGeom>
          <a:noFill/>
          <a:ln w="0">
            <a:noFill/>
          </a:ln>
        </p:spPr>
        <p:style>
          <a:lnRef idx="0"/>
          <a:fillRef idx="0"/>
          <a:effectRef idx="0"/>
          <a:fontRef idx="minor"/>
        </p:style>
      </p:sp>
      <p:sp>
        <p:nvSpPr>
          <p:cNvPr id="158" name="TextBox 9"/>
          <p:cNvSpPr/>
          <p:nvPr/>
        </p:nvSpPr>
        <p:spPr>
          <a:xfrm>
            <a:off x="4230720" y="2968200"/>
            <a:ext cx="685440" cy="369000"/>
          </a:xfrm>
          <a:prstGeom prst="rect">
            <a:avLst/>
          </a:prstGeom>
          <a:noFill/>
          <a:ln w="0">
            <a:noFill/>
          </a:ln>
        </p:spPr>
        <p:style>
          <a:lnRef idx="0"/>
          <a:fillRef idx="0"/>
          <a:effectRef idx="0"/>
          <a:fontRef idx="minor"/>
        </p:style>
      </p:sp>
      <p:sp>
        <p:nvSpPr>
          <p:cNvPr id="159" name="Rectangle 9"/>
          <p:cNvSpPr/>
          <p:nvPr/>
        </p:nvSpPr>
        <p:spPr>
          <a:xfrm>
            <a:off x="2971800" y="228600"/>
            <a:ext cx="3123720" cy="990360"/>
          </a:xfrm>
          <a:prstGeom prst="rect">
            <a:avLst/>
          </a:prstGeom>
          <a:solidFill>
            <a:srgbClr val="000000"/>
          </a:solidFill>
          <a:ln>
            <a:solidFill>
              <a:srgbClr val="000000"/>
            </a:solidFill>
            <a:round/>
          </a:ln>
        </p:spPr>
        <p:style>
          <a:lnRef idx="2">
            <a:schemeClr val="dk1">
              <a:shade val="50000"/>
            </a:schemeClr>
          </a:lnRef>
          <a:fillRef idx="1">
            <a:schemeClr val="dk1"/>
          </a:fillRef>
          <a:effectRef idx="0">
            <a:schemeClr val="dk1"/>
          </a:effectRef>
          <a:fontRef idx="minor"/>
        </p:style>
      </p:sp>
      <p:sp>
        <p:nvSpPr>
          <p:cNvPr id="160" name="PlaceHolder 1"/>
          <p:cNvSpPr>
            <a:spLocks noGrp="1"/>
          </p:cNvSpPr>
          <p:nvPr>
            <p:ph type="title"/>
          </p:nvPr>
        </p:nvSpPr>
        <p:spPr>
          <a:xfrm>
            <a:off x="434880" y="152280"/>
            <a:ext cx="8229240" cy="1142640"/>
          </a:xfrm>
          <a:prstGeom prst="rect">
            <a:avLst/>
          </a:prstGeom>
          <a:noFill/>
          <a:ln w="0">
            <a:noFill/>
          </a:ln>
        </p:spPr>
        <p:txBody>
          <a:bodyPr anchor="ctr">
            <a:normAutofit/>
          </a:bodyPr>
          <a:p>
            <a:pPr algn="ctr">
              <a:lnSpc>
                <a:spcPct val="100000"/>
              </a:lnSpc>
              <a:buNone/>
            </a:pPr>
            <a:r>
              <a:rPr b="1" lang="en-US" sz="3600" spc="-1" strike="noStrike" u="sng">
                <a:solidFill>
                  <a:srgbClr val="ffffff"/>
                </a:solidFill>
                <a:uFillTx/>
                <a:latin typeface="Times New Roman"/>
              </a:rPr>
              <a:t>Circuit</a:t>
            </a:r>
            <a:r>
              <a:rPr b="1" lang="en-US" sz="3600" spc="-1" strike="noStrike" u="sng">
                <a:solidFill>
                  <a:srgbClr val="000000"/>
                </a:solidFill>
                <a:uFillTx/>
                <a:latin typeface="Times New Roman"/>
              </a:rPr>
              <a:t> </a:t>
            </a:r>
            <a:endParaRPr b="0" lang="en-US" sz="3600" spc="-1" strike="noStrike">
              <a:solidFill>
                <a:srgbClr val="000000"/>
              </a:solidFill>
              <a:latin typeface="Calibri"/>
            </a:endParaRPr>
          </a:p>
        </p:txBody>
      </p:sp>
      <p:sp>
        <p:nvSpPr>
          <p:cNvPr id="161" name="PlaceHolder 2"/>
          <p:cNvSpPr>
            <a:spLocks noGrp="1"/>
          </p:cNvSpPr>
          <p:nvPr>
            <p:ph type="dt" idx="32"/>
          </p:nvPr>
        </p:nvSpPr>
        <p:spPr>
          <a:xfrm>
            <a:off x="457200" y="6356520"/>
            <a:ext cx="2133360" cy="364680"/>
          </a:xfrm>
          <a:prstGeom prst="rect">
            <a:avLst/>
          </a:prstGeom>
          <a:noFill/>
          <a:ln w="0">
            <a:noFill/>
          </a:ln>
        </p:spPr>
        <p:txBody>
          <a:bodyPr anchor="ctr">
            <a:noAutofit/>
          </a:bodyPr>
          <a:lstStyle>
            <a:lvl1pPr>
              <a:lnSpc>
                <a:spcPct val="100000"/>
              </a:lnSpc>
              <a:buNone/>
              <a:defRPr b="0" lang="en-US" sz="1200" spc="-1" strike="noStrike">
                <a:solidFill>
                  <a:srgbClr val="000000"/>
                </a:solidFill>
                <a:latin typeface="Calibri"/>
              </a:defRPr>
            </a:lvl1pPr>
          </a:lstStyle>
          <a:p>
            <a:pPr>
              <a:lnSpc>
                <a:spcPct val="100000"/>
              </a:lnSpc>
              <a:buNone/>
            </a:pPr>
            <a:fld id="{22AEBF22-79FB-423C-85B5-42C0438FC4A6}" type="datetime1">
              <a:rPr b="0" lang="en-US" sz="1200" spc="-1" strike="noStrike">
                <a:solidFill>
                  <a:srgbClr val="000000"/>
                </a:solidFill>
                <a:latin typeface="Calibri"/>
              </a:rPr>
              <a:t>05/11/2025</a:t>
            </a:fld>
            <a:endParaRPr b="0" lang="en-US" sz="1200" spc="-1" strike="noStrike">
              <a:latin typeface="Times New Roman"/>
            </a:endParaRPr>
          </a:p>
        </p:txBody>
      </p:sp>
      <p:sp>
        <p:nvSpPr>
          <p:cNvPr id="162" name="PlaceHolder 3"/>
          <p:cNvSpPr>
            <a:spLocks noGrp="1"/>
          </p:cNvSpPr>
          <p:nvPr>
            <p:ph type="sldNum" idx="33"/>
          </p:nvPr>
        </p:nvSpPr>
        <p:spPr>
          <a:xfrm>
            <a:off x="6553080" y="6356520"/>
            <a:ext cx="2133360" cy="364680"/>
          </a:xfrm>
          <a:prstGeom prst="rect">
            <a:avLst/>
          </a:prstGeom>
          <a:noFill/>
          <a:ln w="0">
            <a:noFill/>
          </a:ln>
        </p:spPr>
        <p:txBody>
          <a:bodyPr anchor="ctr">
            <a:noAutofit/>
          </a:bodyPr>
          <a:lstStyle>
            <a:lvl1pPr algn="r">
              <a:lnSpc>
                <a:spcPct val="100000"/>
              </a:lnSpc>
              <a:buNone/>
              <a:defRPr b="0" lang="en-US" sz="1200" spc="-1" strike="noStrike">
                <a:solidFill>
                  <a:srgbClr val="000000"/>
                </a:solidFill>
                <a:latin typeface="Calibri"/>
              </a:defRPr>
            </a:lvl1pPr>
          </a:lstStyle>
          <a:p>
            <a:pPr algn="r">
              <a:lnSpc>
                <a:spcPct val="100000"/>
              </a:lnSpc>
              <a:buNone/>
            </a:pPr>
            <a:fld id="{3F40A08A-98B6-4CDC-8861-BFEF0C9F9513}" type="slidenum">
              <a:rPr b="0" lang="en-US" sz="1200" spc="-1" strike="noStrike">
                <a:solidFill>
                  <a:srgbClr val="000000"/>
                </a:solidFill>
                <a:latin typeface="Calibri"/>
              </a:rPr>
              <a:t>13</a:t>
            </a:fld>
            <a:endParaRPr b="0" lang="en-US" sz="1200" spc="-1" strike="noStrike">
              <a:latin typeface="Times New Roman"/>
            </a:endParaRPr>
          </a:p>
        </p:txBody>
      </p:sp>
      <p:pic>
        <p:nvPicPr>
          <p:cNvPr id="163" name="Picture 2" descr=""/>
          <p:cNvPicPr/>
          <p:nvPr/>
        </p:nvPicPr>
        <p:blipFill>
          <a:blip r:embed="rId1"/>
          <a:stretch/>
        </p:blipFill>
        <p:spPr>
          <a:xfrm rot="5400000">
            <a:off x="1312560" y="1682280"/>
            <a:ext cx="2437920" cy="3645000"/>
          </a:xfrm>
          <a:prstGeom prst="rect">
            <a:avLst/>
          </a:prstGeom>
          <a:ln w="0">
            <a:noFill/>
          </a:ln>
        </p:spPr>
      </p:pic>
      <p:pic>
        <p:nvPicPr>
          <p:cNvPr id="164" name="Picture 3" descr=""/>
          <p:cNvPicPr/>
          <p:nvPr/>
        </p:nvPicPr>
        <p:blipFill>
          <a:blip r:embed="rId2"/>
          <a:stretch/>
        </p:blipFill>
        <p:spPr>
          <a:xfrm rot="5400000">
            <a:off x="5504760" y="1730520"/>
            <a:ext cx="2381760" cy="3557520"/>
          </a:xfrm>
          <a:prstGeom prst="rect">
            <a:avLst/>
          </a:prstGeom>
          <a:ln w="0">
            <a:noFill/>
          </a:ln>
        </p:spPr>
      </p:pic>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65" name="Picture 2" descr="E:\spacewar\image_2024-01-04_050023860-removebg-preview.png"/>
          <p:cNvPicPr/>
          <p:nvPr/>
        </p:nvPicPr>
        <p:blipFill>
          <a:blip r:embed="rId1"/>
          <a:srcRect l="0" t="0" r="21427" b="44738"/>
          <a:stretch/>
        </p:blipFill>
        <p:spPr>
          <a:xfrm>
            <a:off x="6248520" y="4572000"/>
            <a:ext cx="3161880" cy="1587960"/>
          </a:xfrm>
          <a:prstGeom prst="rect">
            <a:avLst/>
          </a:prstGeom>
          <a:ln w="0">
            <a:noFill/>
          </a:ln>
        </p:spPr>
      </p:pic>
      <p:sp>
        <p:nvSpPr>
          <p:cNvPr id="166" name="PlaceHolder 1"/>
          <p:cNvSpPr>
            <a:spLocks noGrp="1"/>
          </p:cNvSpPr>
          <p:nvPr>
            <p:ph type="title"/>
          </p:nvPr>
        </p:nvSpPr>
        <p:spPr>
          <a:xfrm>
            <a:off x="457200" y="2743200"/>
            <a:ext cx="8229240" cy="1142640"/>
          </a:xfrm>
          <a:prstGeom prst="rect">
            <a:avLst/>
          </a:prstGeom>
          <a:noFill/>
          <a:ln w="0">
            <a:noFill/>
          </a:ln>
        </p:spPr>
        <p:txBody>
          <a:bodyPr anchor="ctr">
            <a:normAutofit fontScale="78000"/>
          </a:bodyPr>
          <a:p>
            <a:pPr algn="ctr">
              <a:lnSpc>
                <a:spcPct val="100000"/>
              </a:lnSpc>
              <a:buNone/>
            </a:pPr>
            <a:r>
              <a:rPr b="1" lang="en-US" sz="4400" spc="-1" strike="noStrike">
                <a:solidFill>
                  <a:srgbClr val="000000"/>
                </a:solidFill>
                <a:latin typeface="Times New Roman"/>
              </a:rPr>
              <a:t>Thanks For Listening</a:t>
            </a:r>
            <a:br>
              <a:rPr sz="4400"/>
            </a:br>
            <a:r>
              <a:rPr b="1" lang="en-US" sz="4400" spc="-1" strike="noStrike">
                <a:solidFill>
                  <a:srgbClr val="000000"/>
                </a:solidFill>
                <a:latin typeface="Times New Roman"/>
              </a:rPr>
              <a:t>Have a good day!!</a:t>
            </a:r>
            <a:endParaRPr b="0" lang="en-US" sz="4400" spc="-1" strike="noStrike">
              <a:solidFill>
                <a:srgbClr val="000000"/>
              </a:solidFill>
              <a:latin typeface="Calibri"/>
            </a:endParaRPr>
          </a:p>
        </p:txBody>
      </p:sp>
      <p:sp>
        <p:nvSpPr>
          <p:cNvPr id="167" name="PlaceHolder 2"/>
          <p:cNvSpPr>
            <a:spLocks noGrp="1"/>
          </p:cNvSpPr>
          <p:nvPr>
            <p:ph type="dt" idx="34"/>
          </p:nvPr>
        </p:nvSpPr>
        <p:spPr>
          <a:xfrm>
            <a:off x="457200" y="6356520"/>
            <a:ext cx="2133360" cy="364680"/>
          </a:xfrm>
          <a:prstGeom prst="rect">
            <a:avLst/>
          </a:prstGeom>
          <a:noFill/>
          <a:ln w="0">
            <a:noFill/>
          </a:ln>
        </p:spPr>
        <p:txBody>
          <a:bodyPr anchor="ctr">
            <a:noAutofit/>
          </a:bodyPr>
          <a:lstStyle>
            <a:lvl1pPr>
              <a:lnSpc>
                <a:spcPct val="100000"/>
              </a:lnSpc>
              <a:buNone/>
              <a:defRPr b="0" lang="en-US" sz="1200" spc="-1" strike="noStrike">
                <a:solidFill>
                  <a:srgbClr val="000000"/>
                </a:solidFill>
                <a:latin typeface="Calibri"/>
              </a:defRPr>
            </a:lvl1pPr>
          </a:lstStyle>
          <a:p>
            <a:pPr>
              <a:lnSpc>
                <a:spcPct val="100000"/>
              </a:lnSpc>
              <a:buNone/>
            </a:pPr>
            <a:fld id="{E05BF529-1EDC-4394-8760-D9A078D1DE30}" type="datetime1">
              <a:rPr b="0" lang="en-US" sz="1200" spc="-1" strike="noStrike">
                <a:solidFill>
                  <a:srgbClr val="000000"/>
                </a:solidFill>
                <a:latin typeface="Calibri"/>
              </a:rPr>
              <a:t>05/11/2025</a:t>
            </a:fld>
            <a:endParaRPr b="0" lang="en-US" sz="1200" spc="-1" strike="noStrike">
              <a:latin typeface="Times New Roman"/>
            </a:endParaRPr>
          </a:p>
        </p:txBody>
      </p:sp>
      <p:sp>
        <p:nvSpPr>
          <p:cNvPr id="168" name="PlaceHolder 3"/>
          <p:cNvSpPr>
            <a:spLocks noGrp="1"/>
          </p:cNvSpPr>
          <p:nvPr>
            <p:ph type="sldNum" idx="35"/>
          </p:nvPr>
        </p:nvSpPr>
        <p:spPr>
          <a:xfrm>
            <a:off x="6553080" y="6356520"/>
            <a:ext cx="2133360" cy="364680"/>
          </a:xfrm>
          <a:prstGeom prst="rect">
            <a:avLst/>
          </a:prstGeom>
          <a:noFill/>
          <a:ln w="0">
            <a:noFill/>
          </a:ln>
        </p:spPr>
        <p:txBody>
          <a:bodyPr anchor="ctr">
            <a:noAutofit/>
          </a:bodyPr>
          <a:lstStyle>
            <a:lvl1pPr algn="r">
              <a:lnSpc>
                <a:spcPct val="100000"/>
              </a:lnSpc>
              <a:buNone/>
              <a:defRPr b="0" lang="en-US" sz="1200" spc="-1" strike="noStrike">
                <a:solidFill>
                  <a:srgbClr val="000000"/>
                </a:solidFill>
                <a:latin typeface="Calibri"/>
              </a:defRPr>
            </a:lvl1pPr>
          </a:lstStyle>
          <a:p>
            <a:pPr algn="r">
              <a:lnSpc>
                <a:spcPct val="100000"/>
              </a:lnSpc>
              <a:buNone/>
            </a:pPr>
            <a:fld id="{7623FC43-CD18-4F31-8740-3C3C44EE78C3}" type="slidenum">
              <a:rPr b="0" lang="en-US" sz="1200" spc="-1" strike="noStrike">
                <a:solidFill>
                  <a:srgbClr val="000000"/>
                </a:solidFill>
                <a:latin typeface="Calibri"/>
              </a:rPr>
              <a:t>&lt;number&gt;</a:t>
            </a:fld>
            <a:endParaRPr b="0" lang="en-US" sz="1200" spc="-1" strike="noStrike">
              <a:latin typeface="Times New Roman"/>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9" name="PlaceHolder 1"/>
          <p:cNvSpPr>
            <a:spLocks noGrp="1"/>
          </p:cNvSpPr>
          <p:nvPr>
            <p:ph/>
          </p:nvPr>
        </p:nvSpPr>
        <p:spPr>
          <a:xfrm>
            <a:off x="457200" y="1219320"/>
            <a:ext cx="8229240" cy="4525560"/>
          </a:xfrm>
          <a:prstGeom prst="rect">
            <a:avLst/>
          </a:prstGeom>
          <a:noFill/>
          <a:ln w="0">
            <a:noFill/>
          </a:ln>
        </p:spPr>
        <p:txBody>
          <a:bodyPr anchor="t">
            <a:noAutofit/>
          </a:bodyPr>
          <a:p>
            <a:pPr>
              <a:lnSpc>
                <a:spcPct val="100000"/>
              </a:lnSpc>
              <a:spcBef>
                <a:spcPts val="281"/>
              </a:spcBef>
              <a:buNone/>
              <a:tabLst>
                <a:tab algn="l" pos="0"/>
              </a:tabLst>
            </a:pPr>
            <a:endParaRPr b="0" lang="en-US" sz="1400" spc="-1" strike="noStrike">
              <a:solidFill>
                <a:srgbClr val="000000"/>
              </a:solidFill>
              <a:latin typeface="Calibri"/>
            </a:endParaRPr>
          </a:p>
          <a:p>
            <a:pPr>
              <a:lnSpc>
                <a:spcPct val="100000"/>
              </a:lnSpc>
              <a:spcBef>
                <a:spcPts val="281"/>
              </a:spcBef>
              <a:buNone/>
              <a:tabLst>
                <a:tab algn="l" pos="0"/>
              </a:tabLst>
            </a:pPr>
            <a:endParaRPr b="0" lang="en-US" sz="1400" spc="-1" strike="noStrike">
              <a:solidFill>
                <a:srgbClr val="000000"/>
              </a:solidFill>
              <a:latin typeface="Calibri"/>
            </a:endParaRPr>
          </a:p>
          <a:p>
            <a:pPr marL="343080" indent="-343080">
              <a:lnSpc>
                <a:spcPct val="100000"/>
              </a:lnSpc>
              <a:spcBef>
                <a:spcPts val="479"/>
              </a:spcBef>
              <a:buClr>
                <a:srgbClr val="00b0f0"/>
              </a:buClr>
              <a:buFont typeface="Arial"/>
              <a:buChar char="•"/>
              <a:tabLst>
                <a:tab algn="l" pos="0"/>
              </a:tabLst>
            </a:pPr>
            <a:r>
              <a:rPr b="1" lang="en-US" sz="2400" spc="-1" strike="noStrike" u="sng">
                <a:solidFill>
                  <a:srgbClr val="00b0f0"/>
                </a:solidFill>
                <a:uFillTx/>
                <a:latin typeface="Calibri"/>
              </a:rPr>
              <a:t>Water Level Indicator Overview:</a:t>
            </a:r>
            <a:endParaRPr b="0" lang="en-US" sz="2400" spc="-1" strike="noStrike">
              <a:solidFill>
                <a:srgbClr val="000000"/>
              </a:solidFill>
              <a:latin typeface="Calibri"/>
            </a:endParaRPr>
          </a:p>
          <a:p>
            <a:pPr marL="343080" indent="-343080">
              <a:lnSpc>
                <a:spcPct val="100000"/>
              </a:lnSpc>
              <a:spcBef>
                <a:spcPts val="479"/>
              </a:spcBef>
              <a:buClr>
                <a:srgbClr val="00b0f0"/>
              </a:buClr>
              <a:buFont typeface="Arial"/>
              <a:buChar char="•"/>
              <a:tabLst>
                <a:tab algn="l" pos="0"/>
              </a:tabLst>
            </a:pPr>
            <a:r>
              <a:rPr b="1" lang="en-US" sz="2400" spc="-1" strike="noStrike" u="sng">
                <a:solidFill>
                  <a:srgbClr val="00b0f0"/>
                </a:solidFill>
                <a:uFillTx/>
                <a:latin typeface="Calibri"/>
              </a:rPr>
              <a:t>Functionality:</a:t>
            </a:r>
            <a:endParaRPr b="0" lang="en-US" sz="2400" spc="-1" strike="noStrike">
              <a:solidFill>
                <a:srgbClr val="000000"/>
              </a:solidFill>
              <a:latin typeface="Calibri"/>
            </a:endParaRPr>
          </a:p>
          <a:p>
            <a:pPr marL="343080" indent="-343080">
              <a:lnSpc>
                <a:spcPct val="100000"/>
              </a:lnSpc>
              <a:spcBef>
                <a:spcPts val="360"/>
              </a:spcBef>
              <a:buClr>
                <a:srgbClr val="000000"/>
              </a:buClr>
              <a:buFont typeface="Arial"/>
              <a:buChar char="•"/>
              <a:tabLst>
                <a:tab algn="l" pos="0"/>
              </a:tabLst>
            </a:pPr>
            <a:r>
              <a:rPr b="0" lang="en-US" sz="1800" spc="-1" strike="noStrike">
                <a:solidFill>
                  <a:srgbClr val="000000"/>
                </a:solidFill>
                <a:latin typeface="Times New Roman"/>
              </a:rPr>
              <a:t>The Water Level Indicator System is a smart and efficient solution for monitoring water levels in tanks. </a:t>
            </a:r>
            <a:endParaRPr b="0" lang="en-US" sz="1800" spc="-1" strike="noStrike">
              <a:solidFill>
                <a:srgbClr val="000000"/>
              </a:solidFill>
              <a:latin typeface="Calibri"/>
            </a:endParaRPr>
          </a:p>
          <a:p>
            <a:pPr marL="343080" indent="-343080">
              <a:lnSpc>
                <a:spcPct val="100000"/>
              </a:lnSpc>
              <a:spcBef>
                <a:spcPts val="479"/>
              </a:spcBef>
              <a:buClr>
                <a:srgbClr val="00b0f0"/>
              </a:buClr>
              <a:buFont typeface="Arial"/>
              <a:buChar char="•"/>
              <a:tabLst>
                <a:tab algn="l" pos="0"/>
              </a:tabLst>
            </a:pPr>
            <a:r>
              <a:rPr b="1" lang="en-US" sz="2400" spc="-1" strike="noStrike" u="sng">
                <a:solidFill>
                  <a:srgbClr val="00b0f0"/>
                </a:solidFill>
                <a:uFillTx/>
                <a:latin typeface="Times New Roman"/>
              </a:rPr>
              <a:t>Feature</a:t>
            </a:r>
            <a:endParaRPr b="0" lang="en-US" sz="2400" spc="-1" strike="noStrike">
              <a:solidFill>
                <a:srgbClr val="000000"/>
              </a:solidFill>
              <a:latin typeface="Calibri"/>
            </a:endParaRPr>
          </a:p>
          <a:p>
            <a:pPr marL="343080" indent="-343080">
              <a:lnSpc>
                <a:spcPct val="100000"/>
              </a:lnSpc>
              <a:spcBef>
                <a:spcPts val="360"/>
              </a:spcBef>
              <a:buClr>
                <a:srgbClr val="000000"/>
              </a:buClr>
              <a:buFont typeface="Arial"/>
              <a:buChar char="•"/>
              <a:tabLst>
                <a:tab algn="l" pos="0"/>
              </a:tabLst>
            </a:pPr>
            <a:r>
              <a:rPr b="0" lang="en-US" sz="1800" spc="-1" strike="noStrike">
                <a:solidFill>
                  <a:srgbClr val="000000"/>
                </a:solidFill>
                <a:latin typeface="Times New Roman"/>
              </a:rPr>
              <a:t>This circuit not only indicates the amount of water present in the overhead tank, but also gives an alarm when the tank is full.</a:t>
            </a:r>
            <a:endParaRPr b="0" lang="en-US" sz="1800" spc="-1" strike="noStrike">
              <a:solidFill>
                <a:srgbClr val="000000"/>
              </a:solidFill>
              <a:latin typeface="Calibri"/>
            </a:endParaRPr>
          </a:p>
          <a:p>
            <a:pPr marL="343080" indent="-343080">
              <a:lnSpc>
                <a:spcPct val="100000"/>
              </a:lnSpc>
              <a:spcBef>
                <a:spcPts val="479"/>
              </a:spcBef>
              <a:buClr>
                <a:srgbClr val="00b0f0"/>
              </a:buClr>
              <a:buFont typeface="Arial"/>
              <a:buChar char="•"/>
              <a:tabLst>
                <a:tab algn="l" pos="0"/>
              </a:tabLst>
            </a:pPr>
            <a:r>
              <a:rPr b="1" lang="en-US" sz="2400" spc="-1" strike="noStrike" u="sng">
                <a:solidFill>
                  <a:srgbClr val="00b0f0"/>
                </a:solidFill>
                <a:uFillTx/>
                <a:latin typeface="Calibri"/>
              </a:rPr>
              <a:t>Empty Tank State:</a:t>
            </a:r>
            <a:endParaRPr b="0" lang="en-US" sz="2400" spc="-1" strike="noStrike">
              <a:solidFill>
                <a:srgbClr val="000000"/>
              </a:solidFill>
              <a:latin typeface="Calibri"/>
            </a:endParaRPr>
          </a:p>
          <a:p>
            <a:pPr marL="343080" indent="-343080">
              <a:lnSpc>
                <a:spcPct val="100000"/>
              </a:lnSpc>
              <a:spcBef>
                <a:spcPts val="360"/>
              </a:spcBef>
              <a:buClr>
                <a:srgbClr val="000000"/>
              </a:buClr>
              <a:buFont typeface="Arial"/>
              <a:buChar char="•"/>
              <a:tabLst>
                <a:tab algn="l" pos="0"/>
              </a:tabLst>
            </a:pPr>
            <a:r>
              <a:rPr b="0" lang="en-US" sz="1800" spc="-1" strike="noStrike">
                <a:solidFill>
                  <a:srgbClr val="000000"/>
                </a:solidFill>
                <a:latin typeface="Calibri"/>
              </a:rPr>
              <a:t>When the tank is empty, tank wires are open, and a 220-ohm resistor pulls the switch low.</a:t>
            </a:r>
            <a:endParaRPr b="0" lang="en-US" sz="1800" spc="-1" strike="noStrike">
              <a:solidFill>
                <a:srgbClr val="000000"/>
              </a:solidFill>
              <a:latin typeface="Calibri"/>
            </a:endParaRPr>
          </a:p>
        </p:txBody>
      </p:sp>
      <p:sp>
        <p:nvSpPr>
          <p:cNvPr id="100" name="PlaceHolder 2"/>
          <p:cNvSpPr>
            <a:spLocks noGrp="1"/>
          </p:cNvSpPr>
          <p:nvPr>
            <p:ph type="dt" idx="10"/>
          </p:nvPr>
        </p:nvSpPr>
        <p:spPr>
          <a:xfrm>
            <a:off x="457200" y="6356520"/>
            <a:ext cx="2133360" cy="364680"/>
          </a:xfrm>
          <a:prstGeom prst="rect">
            <a:avLst/>
          </a:prstGeom>
          <a:noFill/>
          <a:ln w="0">
            <a:noFill/>
          </a:ln>
        </p:spPr>
        <p:txBody>
          <a:bodyPr anchor="ctr">
            <a:noAutofit/>
          </a:bodyPr>
          <a:lstStyle>
            <a:lvl1pPr>
              <a:lnSpc>
                <a:spcPct val="100000"/>
              </a:lnSpc>
              <a:buNone/>
              <a:defRPr b="0" lang="en-US" sz="1200" spc="-1" strike="noStrike">
                <a:solidFill>
                  <a:srgbClr val="000000"/>
                </a:solidFill>
                <a:latin typeface="Calibri"/>
              </a:defRPr>
            </a:lvl1pPr>
          </a:lstStyle>
          <a:p>
            <a:pPr>
              <a:lnSpc>
                <a:spcPct val="100000"/>
              </a:lnSpc>
              <a:buNone/>
            </a:pPr>
            <a:fld id="{6C600B4F-1EE9-44B6-B739-1D85CB14BB94}" type="datetime1">
              <a:rPr b="0" lang="en-US" sz="1200" spc="-1" strike="noStrike">
                <a:solidFill>
                  <a:srgbClr val="000000"/>
                </a:solidFill>
                <a:latin typeface="Calibri"/>
              </a:rPr>
              <a:t>05/11/2025</a:t>
            </a:fld>
            <a:endParaRPr b="0" lang="en-US" sz="1200" spc="-1" strike="noStrike">
              <a:latin typeface="Times New Roman"/>
            </a:endParaRPr>
          </a:p>
        </p:txBody>
      </p:sp>
      <p:sp>
        <p:nvSpPr>
          <p:cNvPr id="101" name="PlaceHolder 3"/>
          <p:cNvSpPr>
            <a:spLocks noGrp="1"/>
          </p:cNvSpPr>
          <p:nvPr>
            <p:ph type="sldNum" idx="11"/>
          </p:nvPr>
        </p:nvSpPr>
        <p:spPr>
          <a:xfrm>
            <a:off x="6553080" y="6356520"/>
            <a:ext cx="2133360" cy="364680"/>
          </a:xfrm>
          <a:prstGeom prst="rect">
            <a:avLst/>
          </a:prstGeom>
          <a:noFill/>
          <a:ln w="0">
            <a:noFill/>
          </a:ln>
        </p:spPr>
        <p:txBody>
          <a:bodyPr anchor="ctr">
            <a:noAutofit/>
          </a:bodyPr>
          <a:lstStyle>
            <a:lvl1pPr algn="r">
              <a:lnSpc>
                <a:spcPct val="100000"/>
              </a:lnSpc>
              <a:buNone/>
              <a:defRPr b="0" lang="en-US" sz="1200" spc="-1" strike="noStrike">
                <a:solidFill>
                  <a:srgbClr val="000000"/>
                </a:solidFill>
                <a:latin typeface="Calibri"/>
              </a:defRPr>
            </a:lvl1pPr>
          </a:lstStyle>
          <a:p>
            <a:pPr algn="r">
              <a:lnSpc>
                <a:spcPct val="100000"/>
              </a:lnSpc>
              <a:buNone/>
            </a:pPr>
            <a:fld id="{61215DCB-8540-4C9F-92AB-EBD767F9E970}" type="slidenum">
              <a:rPr b="0" lang="en-US" sz="1200" spc="-1" strike="noStrike">
                <a:solidFill>
                  <a:srgbClr val="000000"/>
                </a:solidFill>
                <a:latin typeface="Calibri"/>
              </a:rPr>
              <a:t>&lt;number&gt;</a:t>
            </a:fld>
            <a:endParaRPr b="0" lang="en-US" sz="1200" spc="-1" strike="noStrike">
              <a:latin typeface="Times New Roman"/>
            </a:endParaRPr>
          </a:p>
        </p:txBody>
      </p:sp>
      <p:sp>
        <p:nvSpPr>
          <p:cNvPr id="102" name="PlaceHolder 4"/>
          <p:cNvSpPr>
            <a:spLocks noGrp="1"/>
          </p:cNvSpPr>
          <p:nvPr>
            <p:ph type="title"/>
          </p:nvPr>
        </p:nvSpPr>
        <p:spPr>
          <a:xfrm>
            <a:off x="2209680" y="152280"/>
            <a:ext cx="4419360" cy="1142640"/>
          </a:xfrm>
          <a:prstGeom prst="rect">
            <a:avLst/>
          </a:prstGeom>
          <a:solidFill>
            <a:srgbClr val="000000"/>
          </a:solidFill>
          <a:ln w="25560">
            <a:solidFill>
              <a:srgbClr val="000000"/>
            </a:solidFill>
            <a:round/>
          </a:ln>
        </p:spPr>
        <p:txBody>
          <a:bodyPr anchor="ctr">
            <a:noAutofit/>
          </a:bodyPr>
          <a:p>
            <a:pPr algn="ctr">
              <a:lnSpc>
                <a:spcPct val="100000"/>
              </a:lnSpc>
              <a:buNone/>
            </a:pPr>
            <a:r>
              <a:rPr b="0" lang="en-US" sz="4400" spc="-1" strike="noStrike">
                <a:solidFill>
                  <a:srgbClr val="ffffff"/>
                </a:solidFill>
                <a:latin typeface="Calibri"/>
              </a:rPr>
              <a:t> </a:t>
            </a:r>
            <a:r>
              <a:rPr b="0" lang="en-US" sz="4400" spc="-1" strike="noStrike">
                <a:solidFill>
                  <a:srgbClr val="ffffff"/>
                </a:solidFill>
                <a:latin typeface="Calibri"/>
              </a:rPr>
              <a:t>Introduction [1/2]</a:t>
            </a:r>
            <a:endParaRPr b="0" lang="en-US" sz="44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3" name="PlaceHolder 1"/>
          <p:cNvSpPr>
            <a:spLocks noGrp="1"/>
          </p:cNvSpPr>
          <p:nvPr>
            <p:ph/>
          </p:nvPr>
        </p:nvSpPr>
        <p:spPr>
          <a:xfrm>
            <a:off x="457200" y="1722600"/>
            <a:ext cx="8229240" cy="4525560"/>
          </a:xfrm>
          <a:prstGeom prst="rect">
            <a:avLst/>
          </a:prstGeom>
          <a:noFill/>
          <a:ln w="0">
            <a:noFill/>
          </a:ln>
        </p:spPr>
        <p:txBody>
          <a:bodyPr anchor="t">
            <a:noAutofit/>
          </a:bodyPr>
          <a:p>
            <a:pPr>
              <a:lnSpc>
                <a:spcPct val="100000"/>
              </a:lnSpc>
              <a:spcBef>
                <a:spcPts val="400"/>
              </a:spcBef>
              <a:buNone/>
              <a:tabLst>
                <a:tab algn="l" pos="0"/>
              </a:tabLst>
            </a:pPr>
            <a:endParaRPr b="0" lang="en-US" sz="2000" spc="-1" strike="noStrike">
              <a:solidFill>
                <a:srgbClr val="000000"/>
              </a:solidFill>
              <a:latin typeface="Calibri"/>
            </a:endParaRPr>
          </a:p>
          <a:p>
            <a:pPr marL="343080" indent="-343080">
              <a:lnSpc>
                <a:spcPct val="100000"/>
              </a:lnSpc>
              <a:spcBef>
                <a:spcPts val="479"/>
              </a:spcBef>
              <a:buClr>
                <a:srgbClr val="00b0f0"/>
              </a:buClr>
              <a:buFont typeface="Arial"/>
              <a:buChar char="•"/>
              <a:tabLst>
                <a:tab algn="l" pos="0"/>
              </a:tabLst>
            </a:pPr>
            <a:r>
              <a:rPr b="1" lang="en-US" sz="2400" spc="-1" strike="noStrike" u="sng">
                <a:solidFill>
                  <a:srgbClr val="00b0f0"/>
                </a:solidFill>
                <a:uFillTx/>
                <a:latin typeface="Calibri"/>
              </a:rPr>
              <a:t>Filling Up:</a:t>
            </a:r>
            <a:endParaRPr b="0" lang="en-US" sz="2400" spc="-1" strike="noStrike">
              <a:solidFill>
                <a:srgbClr val="000000"/>
              </a:solidFill>
              <a:latin typeface="Calibri"/>
            </a:endParaRPr>
          </a:p>
          <a:p>
            <a:pPr marL="343080" indent="-343080">
              <a:lnSpc>
                <a:spcPct val="100000"/>
              </a:lnSpc>
              <a:spcBef>
                <a:spcPts val="360"/>
              </a:spcBef>
              <a:buClr>
                <a:srgbClr val="000000"/>
              </a:buClr>
              <a:buFont typeface="Arial"/>
              <a:buChar char="•"/>
              <a:tabLst>
                <a:tab algn="l" pos="0"/>
              </a:tabLst>
            </a:pPr>
            <a:r>
              <a:rPr b="0" lang="en-US" sz="1800" spc="-1" strike="noStrike">
                <a:solidFill>
                  <a:srgbClr val="000000"/>
                </a:solidFill>
                <a:latin typeface="Calibri"/>
              </a:rPr>
              <a:t>As water fills the tank, it shorts the LOW indication wire, turning on LED1.</a:t>
            </a:r>
            <a:endParaRPr b="0" lang="en-US" sz="1800" spc="-1" strike="noStrike">
              <a:solidFill>
                <a:srgbClr val="000000"/>
              </a:solidFill>
              <a:latin typeface="Calibri"/>
            </a:endParaRPr>
          </a:p>
          <a:p>
            <a:pPr marL="343080" indent="-343080">
              <a:lnSpc>
                <a:spcPct val="100000"/>
              </a:lnSpc>
              <a:spcBef>
                <a:spcPts val="360"/>
              </a:spcBef>
              <a:buClr>
                <a:srgbClr val="000000"/>
              </a:buClr>
              <a:buFont typeface="Arial"/>
              <a:buChar char="•"/>
              <a:tabLst>
                <a:tab algn="l" pos="0"/>
              </a:tabLst>
            </a:pPr>
            <a:r>
              <a:rPr b="0" lang="en-US" sz="1800" spc="-1" strike="noStrike">
                <a:solidFill>
                  <a:srgbClr val="000000"/>
                </a:solidFill>
                <a:latin typeface="Calibri"/>
              </a:rPr>
              <a:t>LEDs 2 and 3 light up gradually as the tank continues to fill.</a:t>
            </a:r>
            <a:endParaRPr b="0" lang="en-US" sz="1800" spc="-1" strike="noStrike">
              <a:solidFill>
                <a:srgbClr val="000000"/>
              </a:solidFill>
              <a:latin typeface="Calibri"/>
            </a:endParaRPr>
          </a:p>
          <a:p>
            <a:pPr marL="343080" indent="-343080">
              <a:lnSpc>
                <a:spcPct val="100000"/>
              </a:lnSpc>
              <a:spcBef>
                <a:spcPts val="479"/>
              </a:spcBef>
              <a:buClr>
                <a:srgbClr val="00b0f0"/>
              </a:buClr>
              <a:buFont typeface="Arial"/>
              <a:buChar char="•"/>
              <a:tabLst>
                <a:tab algn="l" pos="0"/>
              </a:tabLst>
            </a:pPr>
            <a:r>
              <a:rPr b="1" lang="en-US" sz="2400" spc="-1" strike="noStrike" u="sng">
                <a:solidFill>
                  <a:srgbClr val="00b0f0"/>
                </a:solidFill>
                <a:uFillTx/>
                <a:latin typeface="Calibri"/>
              </a:rPr>
              <a:t>Full Tank Alert:</a:t>
            </a:r>
            <a:endParaRPr b="0" lang="en-US" sz="2400" spc="-1" strike="noStrike">
              <a:solidFill>
                <a:srgbClr val="000000"/>
              </a:solidFill>
              <a:latin typeface="Calibri"/>
            </a:endParaRPr>
          </a:p>
          <a:p>
            <a:pPr marL="343080" indent="-343080">
              <a:lnSpc>
                <a:spcPct val="100000"/>
              </a:lnSpc>
              <a:spcBef>
                <a:spcPts val="360"/>
              </a:spcBef>
              <a:buClr>
                <a:srgbClr val="000000"/>
              </a:buClr>
              <a:buFont typeface="Arial"/>
              <a:buChar char="•"/>
              <a:tabLst>
                <a:tab algn="l" pos="0"/>
              </a:tabLst>
            </a:pPr>
            <a:r>
              <a:rPr b="0" lang="en-US" sz="1800" spc="-1" strike="noStrike">
                <a:solidFill>
                  <a:srgbClr val="000000"/>
                </a:solidFill>
                <a:latin typeface="Calibri"/>
              </a:rPr>
              <a:t>When the tank is full, water raises the 2N2222 transistor's base, saturating it.</a:t>
            </a:r>
            <a:endParaRPr b="0" lang="en-US" sz="1800" spc="-1" strike="noStrike">
              <a:solidFill>
                <a:srgbClr val="000000"/>
              </a:solidFill>
              <a:latin typeface="Calibri"/>
            </a:endParaRPr>
          </a:p>
          <a:p>
            <a:pPr marL="343080" indent="-343080">
              <a:lnSpc>
                <a:spcPct val="100000"/>
              </a:lnSpc>
              <a:spcBef>
                <a:spcPts val="360"/>
              </a:spcBef>
              <a:buClr>
                <a:srgbClr val="000000"/>
              </a:buClr>
              <a:buFont typeface="Arial"/>
              <a:buChar char="•"/>
              <a:tabLst>
                <a:tab algn="l" pos="0"/>
              </a:tabLst>
            </a:pPr>
            <a:r>
              <a:rPr b="0" lang="en-US" sz="1800" spc="-1" strike="noStrike">
                <a:solidFill>
                  <a:srgbClr val="000000"/>
                </a:solidFill>
                <a:latin typeface="Calibri"/>
              </a:rPr>
              <a:t>This saturation turns on the buzzer for an alert</a:t>
            </a:r>
            <a:endParaRPr b="0" lang="en-US" sz="1800" spc="-1" strike="noStrike">
              <a:solidFill>
                <a:srgbClr val="000000"/>
              </a:solidFill>
              <a:latin typeface="Calibri"/>
            </a:endParaRPr>
          </a:p>
          <a:p>
            <a:pPr>
              <a:lnSpc>
                <a:spcPct val="100000"/>
              </a:lnSpc>
              <a:spcBef>
                <a:spcPts val="400"/>
              </a:spcBef>
              <a:buNone/>
              <a:tabLst>
                <a:tab algn="l" pos="0"/>
              </a:tabLst>
            </a:pPr>
            <a:endParaRPr b="0" lang="en-US" sz="2000" spc="-1" strike="noStrike">
              <a:solidFill>
                <a:srgbClr val="000000"/>
              </a:solidFill>
              <a:latin typeface="Calibri"/>
            </a:endParaRPr>
          </a:p>
        </p:txBody>
      </p:sp>
      <p:sp>
        <p:nvSpPr>
          <p:cNvPr id="104" name="PlaceHolder 2"/>
          <p:cNvSpPr>
            <a:spLocks noGrp="1"/>
          </p:cNvSpPr>
          <p:nvPr>
            <p:ph type="dt" idx="12"/>
          </p:nvPr>
        </p:nvSpPr>
        <p:spPr>
          <a:xfrm>
            <a:off x="457200" y="6356520"/>
            <a:ext cx="2133360" cy="364680"/>
          </a:xfrm>
          <a:prstGeom prst="rect">
            <a:avLst/>
          </a:prstGeom>
          <a:noFill/>
          <a:ln w="0">
            <a:noFill/>
          </a:ln>
        </p:spPr>
        <p:txBody>
          <a:bodyPr anchor="ctr">
            <a:noAutofit/>
          </a:bodyPr>
          <a:lstStyle>
            <a:lvl1pPr>
              <a:lnSpc>
                <a:spcPct val="100000"/>
              </a:lnSpc>
              <a:buNone/>
              <a:defRPr b="0" lang="en-US" sz="1200" spc="-1" strike="noStrike">
                <a:solidFill>
                  <a:srgbClr val="000000"/>
                </a:solidFill>
                <a:latin typeface="Calibri"/>
              </a:defRPr>
            </a:lvl1pPr>
          </a:lstStyle>
          <a:p>
            <a:pPr>
              <a:lnSpc>
                <a:spcPct val="100000"/>
              </a:lnSpc>
              <a:buNone/>
            </a:pPr>
            <a:fld id="{39303B9A-4EEC-4DA4-9BA5-8A289654FB29}" type="datetime1">
              <a:rPr b="0" lang="en-US" sz="1200" spc="-1" strike="noStrike">
                <a:solidFill>
                  <a:srgbClr val="000000"/>
                </a:solidFill>
                <a:latin typeface="Calibri"/>
              </a:rPr>
              <a:t>05/11/2025</a:t>
            </a:fld>
            <a:endParaRPr b="0" lang="en-US" sz="1200" spc="-1" strike="noStrike">
              <a:latin typeface="Times New Roman"/>
            </a:endParaRPr>
          </a:p>
        </p:txBody>
      </p:sp>
      <p:sp>
        <p:nvSpPr>
          <p:cNvPr id="105" name="PlaceHolder 3"/>
          <p:cNvSpPr>
            <a:spLocks noGrp="1"/>
          </p:cNvSpPr>
          <p:nvPr>
            <p:ph type="sldNum" idx="13"/>
          </p:nvPr>
        </p:nvSpPr>
        <p:spPr>
          <a:xfrm>
            <a:off x="6553080" y="6356520"/>
            <a:ext cx="2133360" cy="364680"/>
          </a:xfrm>
          <a:prstGeom prst="rect">
            <a:avLst/>
          </a:prstGeom>
          <a:noFill/>
          <a:ln w="0">
            <a:noFill/>
          </a:ln>
        </p:spPr>
        <p:txBody>
          <a:bodyPr anchor="ctr">
            <a:noAutofit/>
          </a:bodyPr>
          <a:lstStyle>
            <a:lvl1pPr algn="r">
              <a:lnSpc>
                <a:spcPct val="100000"/>
              </a:lnSpc>
              <a:buNone/>
              <a:defRPr b="0" lang="en-US" sz="1200" spc="-1" strike="noStrike">
                <a:solidFill>
                  <a:srgbClr val="000000"/>
                </a:solidFill>
                <a:latin typeface="Calibri"/>
              </a:defRPr>
            </a:lvl1pPr>
          </a:lstStyle>
          <a:p>
            <a:pPr algn="r">
              <a:lnSpc>
                <a:spcPct val="100000"/>
              </a:lnSpc>
              <a:buNone/>
            </a:pPr>
            <a:fld id="{8CC2023E-0BAE-4F85-9697-104756DEDEC3}" type="slidenum">
              <a:rPr b="0" lang="en-US" sz="1200" spc="-1" strike="noStrike">
                <a:solidFill>
                  <a:srgbClr val="000000"/>
                </a:solidFill>
                <a:latin typeface="Calibri"/>
              </a:rPr>
              <a:t>&lt;number&gt;</a:t>
            </a:fld>
            <a:endParaRPr b="0" lang="en-US" sz="1200" spc="-1" strike="noStrike">
              <a:latin typeface="Times New Roman"/>
            </a:endParaRPr>
          </a:p>
        </p:txBody>
      </p:sp>
      <p:sp>
        <p:nvSpPr>
          <p:cNvPr id="106" name="PlaceHolder 4"/>
          <p:cNvSpPr>
            <a:spLocks noGrp="1"/>
          </p:cNvSpPr>
          <p:nvPr>
            <p:ph type="title"/>
          </p:nvPr>
        </p:nvSpPr>
        <p:spPr>
          <a:xfrm>
            <a:off x="1828800" y="228600"/>
            <a:ext cx="5028840" cy="1142640"/>
          </a:xfrm>
          <a:prstGeom prst="rect">
            <a:avLst/>
          </a:prstGeom>
          <a:solidFill>
            <a:srgbClr val="000000"/>
          </a:solidFill>
          <a:ln w="25560">
            <a:solidFill>
              <a:srgbClr val="000000"/>
            </a:solidFill>
            <a:round/>
          </a:ln>
        </p:spPr>
        <p:txBody>
          <a:bodyPr anchor="ctr">
            <a:noAutofit/>
          </a:bodyPr>
          <a:p>
            <a:pPr algn="ctr">
              <a:lnSpc>
                <a:spcPct val="100000"/>
              </a:lnSpc>
              <a:buNone/>
            </a:pPr>
            <a:r>
              <a:rPr b="0" lang="en-US" sz="4400" spc="-1" strike="noStrike">
                <a:solidFill>
                  <a:srgbClr val="ffffff"/>
                </a:solidFill>
                <a:latin typeface="Calibri"/>
              </a:rPr>
              <a:t> </a:t>
            </a:r>
            <a:r>
              <a:rPr b="0" lang="en-US" sz="4400" spc="-1" strike="noStrike">
                <a:solidFill>
                  <a:srgbClr val="ffffff"/>
                </a:solidFill>
                <a:latin typeface="Calibri"/>
              </a:rPr>
              <a:t>Introduction [2/2]</a:t>
            </a:r>
            <a:endParaRPr b="0" lang="en-US" sz="44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7" name="PlaceHolder 1"/>
          <p:cNvSpPr>
            <a:spLocks noGrp="1"/>
          </p:cNvSpPr>
          <p:nvPr>
            <p:ph/>
          </p:nvPr>
        </p:nvSpPr>
        <p:spPr>
          <a:xfrm>
            <a:off x="533520" y="1752480"/>
            <a:ext cx="5638320" cy="4525560"/>
          </a:xfrm>
          <a:prstGeom prst="rect">
            <a:avLst/>
          </a:prstGeom>
          <a:noFill/>
          <a:ln w="0">
            <a:noFill/>
          </a:ln>
        </p:spPr>
        <p:txBody>
          <a:bodyPr anchor="t">
            <a:noAutofit/>
          </a:bodyPr>
          <a:p>
            <a:pPr>
              <a:lnSpc>
                <a:spcPct val="100000"/>
              </a:lnSpc>
              <a:spcBef>
                <a:spcPts val="400"/>
              </a:spcBef>
              <a:buNone/>
            </a:pPr>
            <a:endParaRPr b="0" lang="en-US" sz="2000" spc="-1" strike="noStrike">
              <a:solidFill>
                <a:srgbClr val="000000"/>
              </a:solidFill>
              <a:latin typeface="Calibri"/>
            </a:endParaRPr>
          </a:p>
          <a:p>
            <a:pPr>
              <a:lnSpc>
                <a:spcPct val="100000"/>
              </a:lnSpc>
              <a:spcBef>
                <a:spcPts val="360"/>
              </a:spcBef>
              <a:buNone/>
              <a:tabLst>
                <a:tab algn="l" pos="0"/>
              </a:tabLst>
            </a:pPr>
            <a:r>
              <a:rPr b="0" lang="en-US" sz="1800" spc="-1" strike="noStrike">
                <a:solidFill>
                  <a:srgbClr val="000000"/>
                </a:solidFill>
                <a:latin typeface="Times New Roman"/>
              </a:rPr>
              <a:t>The objective of a water level indicator is to provide a efficient solution for monitoring and managing water levels in tanks.</a:t>
            </a:r>
            <a:endParaRPr b="0" lang="en-US" sz="1800" spc="-1" strike="noStrike">
              <a:solidFill>
                <a:srgbClr val="000000"/>
              </a:solidFill>
              <a:latin typeface="Calibri"/>
            </a:endParaRPr>
          </a:p>
          <a:p>
            <a:pPr marL="343080" indent="-343080">
              <a:lnSpc>
                <a:spcPct val="100000"/>
              </a:lnSpc>
              <a:spcBef>
                <a:spcPts val="360"/>
              </a:spcBef>
              <a:buClr>
                <a:srgbClr val="000000"/>
              </a:buClr>
              <a:buFont typeface="Wingdings" charset="2"/>
              <a:buChar char=""/>
              <a:tabLst>
                <a:tab algn="l" pos="0"/>
              </a:tabLst>
            </a:pPr>
            <a:r>
              <a:rPr b="0" lang="en-US" sz="1800" spc="-1" strike="noStrike">
                <a:solidFill>
                  <a:srgbClr val="000000"/>
                </a:solidFill>
                <a:latin typeface="Times New Roman"/>
              </a:rPr>
              <a:t>Real-time Monitoring</a:t>
            </a:r>
            <a:endParaRPr b="0" lang="en-US" sz="1800" spc="-1" strike="noStrike">
              <a:solidFill>
                <a:srgbClr val="000000"/>
              </a:solidFill>
              <a:latin typeface="Calibri"/>
            </a:endParaRPr>
          </a:p>
          <a:p>
            <a:pPr>
              <a:lnSpc>
                <a:spcPct val="100000"/>
              </a:lnSpc>
              <a:spcBef>
                <a:spcPts val="360"/>
              </a:spcBef>
              <a:buNone/>
              <a:tabLst>
                <a:tab algn="l" pos="0"/>
              </a:tabLst>
            </a:pPr>
            <a:endParaRPr b="0" lang="en-US" sz="1800" spc="-1" strike="noStrike">
              <a:solidFill>
                <a:srgbClr val="000000"/>
              </a:solidFill>
              <a:latin typeface="Calibri"/>
            </a:endParaRPr>
          </a:p>
          <a:p>
            <a:pPr marL="343080" indent="-343080">
              <a:lnSpc>
                <a:spcPct val="100000"/>
              </a:lnSpc>
              <a:spcBef>
                <a:spcPts val="360"/>
              </a:spcBef>
              <a:buClr>
                <a:srgbClr val="000000"/>
              </a:buClr>
              <a:buFont typeface="Wingdings" charset="2"/>
              <a:buChar char=""/>
              <a:tabLst>
                <a:tab algn="l" pos="0"/>
              </a:tabLst>
            </a:pPr>
            <a:r>
              <a:rPr b="0" lang="en-US" sz="1800" spc="-1" strike="noStrike">
                <a:solidFill>
                  <a:srgbClr val="000000"/>
                </a:solidFill>
                <a:latin typeface="Times New Roman"/>
              </a:rPr>
              <a:t>Alert System</a:t>
            </a:r>
            <a:endParaRPr b="0" lang="en-US" sz="1800" spc="-1" strike="noStrike">
              <a:solidFill>
                <a:srgbClr val="000000"/>
              </a:solidFill>
              <a:latin typeface="Calibri"/>
            </a:endParaRPr>
          </a:p>
          <a:p>
            <a:pPr>
              <a:lnSpc>
                <a:spcPct val="100000"/>
              </a:lnSpc>
              <a:spcBef>
                <a:spcPts val="360"/>
              </a:spcBef>
              <a:buNone/>
              <a:tabLst>
                <a:tab algn="l" pos="0"/>
              </a:tabLst>
            </a:pPr>
            <a:endParaRPr b="0" lang="en-US" sz="1800" spc="-1" strike="noStrike">
              <a:solidFill>
                <a:srgbClr val="000000"/>
              </a:solidFill>
              <a:latin typeface="Calibri"/>
            </a:endParaRPr>
          </a:p>
          <a:p>
            <a:pPr marL="343080" indent="-343080">
              <a:lnSpc>
                <a:spcPct val="100000"/>
              </a:lnSpc>
              <a:spcBef>
                <a:spcPts val="360"/>
              </a:spcBef>
              <a:buClr>
                <a:srgbClr val="000000"/>
              </a:buClr>
              <a:buFont typeface="Wingdings" charset="2"/>
              <a:buChar char=""/>
              <a:tabLst>
                <a:tab algn="l" pos="0"/>
              </a:tabLst>
            </a:pPr>
            <a:r>
              <a:rPr b="0" lang="en-US" sz="1800" spc="-1" strike="noStrike">
                <a:solidFill>
                  <a:srgbClr val="000000"/>
                </a:solidFill>
                <a:latin typeface="Calibri"/>
              </a:rPr>
              <a:t>Convenience</a:t>
            </a:r>
            <a:endParaRPr b="0" lang="en-US" sz="1800" spc="-1" strike="noStrike">
              <a:solidFill>
                <a:srgbClr val="000000"/>
              </a:solidFill>
              <a:latin typeface="Calibri"/>
            </a:endParaRPr>
          </a:p>
          <a:p>
            <a:pPr>
              <a:lnSpc>
                <a:spcPct val="100000"/>
              </a:lnSpc>
              <a:spcBef>
                <a:spcPts val="360"/>
              </a:spcBef>
              <a:buNone/>
              <a:tabLst>
                <a:tab algn="l" pos="0"/>
              </a:tabLst>
            </a:pPr>
            <a:endParaRPr b="0" lang="en-US" sz="1800" spc="-1" strike="noStrike">
              <a:solidFill>
                <a:srgbClr val="000000"/>
              </a:solidFill>
              <a:latin typeface="Calibri"/>
            </a:endParaRPr>
          </a:p>
          <a:p>
            <a:pPr marL="343080" indent="-343080">
              <a:lnSpc>
                <a:spcPct val="100000"/>
              </a:lnSpc>
              <a:spcBef>
                <a:spcPts val="360"/>
              </a:spcBef>
              <a:buClr>
                <a:srgbClr val="000000"/>
              </a:buClr>
              <a:buFont typeface="Wingdings" charset="2"/>
              <a:buChar char=""/>
              <a:tabLst>
                <a:tab algn="l" pos="0"/>
              </a:tabLst>
            </a:pPr>
            <a:r>
              <a:rPr b="0" lang="en-US" sz="1800" spc="-1" strike="noStrike">
                <a:solidFill>
                  <a:srgbClr val="000000"/>
                </a:solidFill>
                <a:latin typeface="Times New Roman"/>
              </a:rPr>
              <a:t>Cost-effectiveness</a:t>
            </a:r>
            <a:endParaRPr b="0" lang="en-US" sz="1800" spc="-1" strike="noStrike">
              <a:solidFill>
                <a:srgbClr val="000000"/>
              </a:solidFill>
              <a:latin typeface="Calibri"/>
            </a:endParaRPr>
          </a:p>
        </p:txBody>
      </p:sp>
      <p:sp>
        <p:nvSpPr>
          <p:cNvPr id="108" name="Rectangle 7"/>
          <p:cNvSpPr/>
          <p:nvPr/>
        </p:nvSpPr>
        <p:spPr>
          <a:xfrm>
            <a:off x="3276720" y="228600"/>
            <a:ext cx="2590560" cy="990360"/>
          </a:xfrm>
          <a:prstGeom prst="rect">
            <a:avLst/>
          </a:prstGeom>
          <a:solidFill>
            <a:srgbClr val="000000"/>
          </a:solidFill>
          <a:ln>
            <a:solidFill>
              <a:srgbClr val="000000"/>
            </a:solidFill>
            <a:round/>
          </a:ln>
        </p:spPr>
        <p:style>
          <a:lnRef idx="2">
            <a:schemeClr val="dk1">
              <a:shade val="50000"/>
            </a:schemeClr>
          </a:lnRef>
          <a:fillRef idx="1">
            <a:schemeClr val="dk1"/>
          </a:fillRef>
          <a:effectRef idx="0">
            <a:schemeClr val="dk1"/>
          </a:effectRef>
          <a:fontRef idx="minor"/>
        </p:style>
      </p:sp>
      <p:sp>
        <p:nvSpPr>
          <p:cNvPr id="109" name="PlaceHolder 2"/>
          <p:cNvSpPr>
            <a:spLocks noGrp="1"/>
          </p:cNvSpPr>
          <p:nvPr>
            <p:ph type="title"/>
          </p:nvPr>
        </p:nvSpPr>
        <p:spPr>
          <a:xfrm>
            <a:off x="533520" y="76320"/>
            <a:ext cx="8229240" cy="1142640"/>
          </a:xfrm>
          <a:prstGeom prst="rect">
            <a:avLst/>
          </a:prstGeom>
          <a:noFill/>
          <a:ln w="0">
            <a:noFill/>
          </a:ln>
        </p:spPr>
        <p:txBody>
          <a:bodyPr anchor="ctr">
            <a:normAutofit/>
          </a:bodyPr>
          <a:p>
            <a:pPr algn="ctr">
              <a:lnSpc>
                <a:spcPct val="100000"/>
              </a:lnSpc>
              <a:buNone/>
            </a:pPr>
            <a:r>
              <a:rPr b="0" lang="en-US" sz="4800" spc="-1" strike="noStrike" u="sng">
                <a:solidFill>
                  <a:srgbClr val="ffffff"/>
                </a:solidFill>
                <a:uFillTx/>
                <a:latin typeface="Times New Roman"/>
              </a:rPr>
              <a:t>Objective</a:t>
            </a:r>
            <a:endParaRPr b="0" lang="en-US" sz="4800" spc="-1" strike="noStrike">
              <a:solidFill>
                <a:srgbClr val="000000"/>
              </a:solidFill>
              <a:latin typeface="Calibri"/>
            </a:endParaRPr>
          </a:p>
        </p:txBody>
      </p:sp>
      <p:sp>
        <p:nvSpPr>
          <p:cNvPr id="110" name="PlaceHolder 3"/>
          <p:cNvSpPr>
            <a:spLocks noGrp="1"/>
          </p:cNvSpPr>
          <p:nvPr>
            <p:ph type="dt" idx="14"/>
          </p:nvPr>
        </p:nvSpPr>
        <p:spPr>
          <a:xfrm>
            <a:off x="457200" y="6356520"/>
            <a:ext cx="2133360" cy="364680"/>
          </a:xfrm>
          <a:prstGeom prst="rect">
            <a:avLst/>
          </a:prstGeom>
          <a:noFill/>
          <a:ln w="0">
            <a:noFill/>
          </a:ln>
        </p:spPr>
        <p:txBody>
          <a:bodyPr anchor="ctr">
            <a:noAutofit/>
          </a:bodyPr>
          <a:lstStyle>
            <a:lvl1pPr>
              <a:lnSpc>
                <a:spcPct val="100000"/>
              </a:lnSpc>
              <a:buNone/>
              <a:defRPr b="0" lang="en-US" sz="1200" spc="-1" strike="noStrike">
                <a:solidFill>
                  <a:srgbClr val="000000"/>
                </a:solidFill>
                <a:latin typeface="Calibri"/>
              </a:defRPr>
            </a:lvl1pPr>
          </a:lstStyle>
          <a:p>
            <a:pPr>
              <a:lnSpc>
                <a:spcPct val="100000"/>
              </a:lnSpc>
              <a:buNone/>
            </a:pPr>
            <a:fld id="{68D3FFF9-996B-4583-A525-2D22DD112A97}" type="datetime1">
              <a:rPr b="0" lang="en-US" sz="1200" spc="-1" strike="noStrike">
                <a:solidFill>
                  <a:srgbClr val="000000"/>
                </a:solidFill>
                <a:latin typeface="Calibri"/>
              </a:rPr>
              <a:t>05/11/2025</a:t>
            </a:fld>
            <a:endParaRPr b="0" lang="en-US" sz="1200" spc="-1" strike="noStrike">
              <a:latin typeface="Times New Roman"/>
            </a:endParaRPr>
          </a:p>
        </p:txBody>
      </p:sp>
      <p:sp>
        <p:nvSpPr>
          <p:cNvPr id="111" name="PlaceHolder 4"/>
          <p:cNvSpPr>
            <a:spLocks noGrp="1"/>
          </p:cNvSpPr>
          <p:nvPr>
            <p:ph type="sldNum" idx="15"/>
          </p:nvPr>
        </p:nvSpPr>
        <p:spPr>
          <a:xfrm>
            <a:off x="6553080" y="6356520"/>
            <a:ext cx="2133360" cy="364680"/>
          </a:xfrm>
          <a:prstGeom prst="rect">
            <a:avLst/>
          </a:prstGeom>
          <a:noFill/>
          <a:ln w="0">
            <a:noFill/>
          </a:ln>
        </p:spPr>
        <p:txBody>
          <a:bodyPr anchor="ctr">
            <a:noAutofit/>
          </a:bodyPr>
          <a:lstStyle>
            <a:lvl1pPr algn="r">
              <a:lnSpc>
                <a:spcPct val="100000"/>
              </a:lnSpc>
              <a:buNone/>
              <a:defRPr b="0" lang="en-US" sz="1200" spc="-1" strike="noStrike">
                <a:solidFill>
                  <a:srgbClr val="000000"/>
                </a:solidFill>
                <a:latin typeface="Calibri"/>
              </a:defRPr>
            </a:lvl1pPr>
          </a:lstStyle>
          <a:p>
            <a:pPr algn="r">
              <a:lnSpc>
                <a:spcPct val="100000"/>
              </a:lnSpc>
              <a:buNone/>
            </a:pPr>
            <a:fld id="{EC7795BE-93AE-4C45-A47C-038C0673BD83}" type="slidenum">
              <a:rPr b="0" lang="en-US" sz="1200" spc="-1" strike="noStrike">
                <a:solidFill>
                  <a:srgbClr val="000000"/>
                </a:solidFill>
                <a:latin typeface="Calibri"/>
              </a:rPr>
              <a:t>4</a:t>
            </a:fld>
            <a:endParaRPr b="0" lang="en-US" sz="1200" spc="-1" strike="noStrike">
              <a:latin typeface="Times New Roman"/>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2" name="PlaceHolder 1"/>
          <p:cNvSpPr>
            <a:spLocks noGrp="1"/>
          </p:cNvSpPr>
          <p:nvPr>
            <p:ph/>
          </p:nvPr>
        </p:nvSpPr>
        <p:spPr>
          <a:xfrm>
            <a:off x="533520" y="2044800"/>
            <a:ext cx="5638320" cy="4525560"/>
          </a:xfrm>
          <a:prstGeom prst="rect">
            <a:avLst/>
          </a:prstGeom>
          <a:noFill/>
          <a:ln w="0">
            <a:noFill/>
          </a:ln>
        </p:spPr>
        <p:txBody>
          <a:bodyPr anchor="t">
            <a:noAutofit/>
          </a:bodyPr>
          <a:p>
            <a:pPr marL="343080" indent="-343080">
              <a:lnSpc>
                <a:spcPct val="100000"/>
              </a:lnSpc>
              <a:spcBef>
                <a:spcPts val="360"/>
              </a:spcBef>
              <a:buClr>
                <a:srgbClr val="000000"/>
              </a:buClr>
              <a:buFont typeface="Wingdings" charset="2"/>
              <a:buChar char=""/>
            </a:pPr>
            <a:r>
              <a:rPr b="0" lang="en-US" sz="1800" spc="-1" strike="noStrike">
                <a:solidFill>
                  <a:srgbClr val="000000"/>
                </a:solidFill>
                <a:latin typeface="Times New Roman"/>
              </a:rPr>
              <a:t>The benefits of water level indicator is :</a:t>
            </a:r>
            <a:endParaRPr b="0" lang="en-US" sz="1800" spc="-1" strike="noStrike">
              <a:solidFill>
                <a:srgbClr val="000000"/>
              </a:solidFill>
              <a:latin typeface="Calibri"/>
            </a:endParaRPr>
          </a:p>
          <a:p>
            <a:pPr marL="343080" indent="-343080">
              <a:lnSpc>
                <a:spcPct val="100000"/>
              </a:lnSpc>
              <a:spcBef>
                <a:spcPts val="360"/>
              </a:spcBef>
              <a:buClr>
                <a:srgbClr val="000000"/>
              </a:buClr>
              <a:buFont typeface="Wingdings" charset="2"/>
              <a:buChar char=""/>
            </a:pPr>
            <a:r>
              <a:rPr b="0" lang="en-US" sz="1800" spc="-1" strike="noStrike">
                <a:solidFill>
                  <a:srgbClr val="000000"/>
                </a:solidFill>
                <a:latin typeface="Times New Roman"/>
              </a:rPr>
              <a:t>Now no need to go on the roof to look the water level.</a:t>
            </a:r>
            <a:endParaRPr b="0" lang="en-US" sz="1800" spc="-1" strike="noStrike">
              <a:solidFill>
                <a:srgbClr val="000000"/>
              </a:solidFill>
              <a:latin typeface="Calibri"/>
            </a:endParaRPr>
          </a:p>
          <a:p>
            <a:pPr marL="343080" indent="-343080">
              <a:lnSpc>
                <a:spcPct val="100000"/>
              </a:lnSpc>
              <a:spcBef>
                <a:spcPts val="360"/>
              </a:spcBef>
              <a:buClr>
                <a:srgbClr val="000000"/>
              </a:buClr>
              <a:buFont typeface="Wingdings" charset="2"/>
              <a:buChar char=""/>
            </a:pPr>
            <a:r>
              <a:rPr b="0" lang="en-US" sz="1800" spc="-1" strike="noStrike">
                <a:solidFill>
                  <a:srgbClr val="000000"/>
                </a:solidFill>
                <a:latin typeface="Times New Roman"/>
              </a:rPr>
              <a:t> </a:t>
            </a:r>
            <a:endParaRPr b="0" lang="en-US" sz="1800" spc="-1" strike="noStrike">
              <a:solidFill>
                <a:srgbClr val="000000"/>
              </a:solidFill>
              <a:latin typeface="Calibri"/>
            </a:endParaRPr>
          </a:p>
          <a:p>
            <a:pPr marL="343080" indent="-343080">
              <a:lnSpc>
                <a:spcPct val="100000"/>
              </a:lnSpc>
              <a:spcBef>
                <a:spcPts val="360"/>
              </a:spcBef>
              <a:buClr>
                <a:srgbClr val="000000"/>
              </a:buClr>
              <a:buFont typeface="Wingdings" charset="2"/>
              <a:buChar char=""/>
            </a:pPr>
            <a:r>
              <a:rPr b="0" lang="en-US" sz="1800" spc="-1" strike="noStrike">
                <a:solidFill>
                  <a:srgbClr val="000000"/>
                </a:solidFill>
                <a:latin typeface="Times New Roman"/>
              </a:rPr>
              <a:t>It shows the water level in your room like 1/4 tank ,1/2 tank  and full tank.</a:t>
            </a:r>
            <a:endParaRPr b="0" lang="en-US" sz="1800" spc="-1" strike="noStrike">
              <a:solidFill>
                <a:srgbClr val="000000"/>
              </a:solidFill>
              <a:latin typeface="Calibri"/>
            </a:endParaRPr>
          </a:p>
          <a:p>
            <a:pPr>
              <a:lnSpc>
                <a:spcPct val="100000"/>
              </a:lnSpc>
              <a:spcBef>
                <a:spcPts val="360"/>
              </a:spcBef>
              <a:buNone/>
            </a:pPr>
            <a:endParaRPr b="0" lang="en-US" sz="1800" spc="-1" strike="noStrike">
              <a:solidFill>
                <a:srgbClr val="000000"/>
              </a:solidFill>
              <a:latin typeface="Calibri"/>
            </a:endParaRPr>
          </a:p>
          <a:p>
            <a:pPr marL="343080" indent="-343080">
              <a:lnSpc>
                <a:spcPct val="100000"/>
              </a:lnSpc>
              <a:spcBef>
                <a:spcPts val="360"/>
              </a:spcBef>
              <a:buClr>
                <a:srgbClr val="000000"/>
              </a:buClr>
              <a:buFont typeface="Wingdings" charset="2"/>
              <a:buChar char=""/>
            </a:pPr>
            <a:r>
              <a:rPr b="0" lang="en-US" sz="1800" spc="-1" strike="noStrike">
                <a:solidFill>
                  <a:srgbClr val="000000"/>
                </a:solidFill>
                <a:latin typeface="Times New Roman"/>
              </a:rPr>
              <a:t> </a:t>
            </a:r>
            <a:r>
              <a:rPr b="0" lang="en-US" sz="1800" spc="-1" strike="noStrike">
                <a:solidFill>
                  <a:srgbClr val="000000"/>
                </a:solidFill>
                <a:latin typeface="Times New Roman"/>
              </a:rPr>
              <a:t>Alarm starts ringing as soon as tank becomes full suitable for every tank.</a:t>
            </a:r>
            <a:endParaRPr b="0" lang="en-US" sz="1800" spc="-1" strike="noStrike">
              <a:solidFill>
                <a:srgbClr val="000000"/>
              </a:solidFill>
              <a:latin typeface="Calibri"/>
            </a:endParaRPr>
          </a:p>
          <a:p>
            <a:pPr>
              <a:lnSpc>
                <a:spcPct val="100000"/>
              </a:lnSpc>
              <a:spcBef>
                <a:spcPts val="360"/>
              </a:spcBef>
              <a:buNone/>
            </a:pPr>
            <a:endParaRPr b="0" lang="en-US" sz="1800" spc="-1" strike="noStrike">
              <a:solidFill>
                <a:srgbClr val="000000"/>
              </a:solidFill>
              <a:latin typeface="Calibri"/>
            </a:endParaRPr>
          </a:p>
          <a:p>
            <a:pPr marL="343080" indent="-343080">
              <a:lnSpc>
                <a:spcPct val="100000"/>
              </a:lnSpc>
              <a:spcBef>
                <a:spcPts val="360"/>
              </a:spcBef>
              <a:buClr>
                <a:srgbClr val="000000"/>
              </a:buClr>
              <a:buFont typeface="Wingdings" charset="2"/>
              <a:buChar char=""/>
            </a:pPr>
            <a:r>
              <a:rPr b="0" lang="en-US" sz="1800" spc="-1" strike="noStrike">
                <a:solidFill>
                  <a:srgbClr val="000000"/>
                </a:solidFill>
                <a:latin typeface="Times New Roman"/>
              </a:rPr>
              <a:t>This process will help us to reduce the wastage of water and electricity.</a:t>
            </a:r>
            <a:endParaRPr b="0" lang="en-US" sz="1800" spc="-1" strike="noStrike">
              <a:solidFill>
                <a:srgbClr val="000000"/>
              </a:solidFill>
              <a:latin typeface="Calibri"/>
            </a:endParaRPr>
          </a:p>
        </p:txBody>
      </p:sp>
      <p:sp>
        <p:nvSpPr>
          <p:cNvPr id="113" name="Rectangle 7"/>
          <p:cNvSpPr/>
          <p:nvPr/>
        </p:nvSpPr>
        <p:spPr>
          <a:xfrm>
            <a:off x="3276720" y="228600"/>
            <a:ext cx="2590560" cy="990360"/>
          </a:xfrm>
          <a:prstGeom prst="rect">
            <a:avLst/>
          </a:prstGeom>
          <a:solidFill>
            <a:srgbClr val="000000"/>
          </a:solidFill>
          <a:ln>
            <a:solidFill>
              <a:srgbClr val="000000"/>
            </a:solidFill>
            <a:round/>
          </a:ln>
        </p:spPr>
        <p:style>
          <a:lnRef idx="2">
            <a:schemeClr val="dk1">
              <a:shade val="50000"/>
            </a:schemeClr>
          </a:lnRef>
          <a:fillRef idx="1">
            <a:schemeClr val="dk1"/>
          </a:fillRef>
          <a:effectRef idx="0">
            <a:schemeClr val="dk1"/>
          </a:effectRef>
          <a:fontRef idx="minor"/>
        </p:style>
      </p:sp>
      <p:sp>
        <p:nvSpPr>
          <p:cNvPr id="114" name="PlaceHolder 2"/>
          <p:cNvSpPr>
            <a:spLocks noGrp="1"/>
          </p:cNvSpPr>
          <p:nvPr>
            <p:ph type="title"/>
          </p:nvPr>
        </p:nvSpPr>
        <p:spPr>
          <a:xfrm>
            <a:off x="533520" y="76320"/>
            <a:ext cx="8229240" cy="1142640"/>
          </a:xfrm>
          <a:prstGeom prst="rect">
            <a:avLst/>
          </a:prstGeom>
          <a:noFill/>
          <a:ln w="0">
            <a:noFill/>
          </a:ln>
        </p:spPr>
        <p:txBody>
          <a:bodyPr anchor="ctr">
            <a:normAutofit/>
          </a:bodyPr>
          <a:p>
            <a:pPr algn="ctr">
              <a:lnSpc>
                <a:spcPct val="100000"/>
              </a:lnSpc>
              <a:buNone/>
            </a:pPr>
            <a:r>
              <a:rPr b="0" lang="en-US" sz="4800" spc="-1" strike="noStrike" u="sng">
                <a:solidFill>
                  <a:srgbClr val="ffffff"/>
                </a:solidFill>
                <a:uFillTx/>
                <a:latin typeface="Times New Roman"/>
              </a:rPr>
              <a:t>Scope</a:t>
            </a:r>
            <a:endParaRPr b="0" lang="en-US" sz="4800" spc="-1" strike="noStrike">
              <a:solidFill>
                <a:srgbClr val="000000"/>
              </a:solidFill>
              <a:latin typeface="Calibri"/>
            </a:endParaRPr>
          </a:p>
        </p:txBody>
      </p:sp>
      <p:sp>
        <p:nvSpPr>
          <p:cNvPr id="115" name="PlaceHolder 3"/>
          <p:cNvSpPr>
            <a:spLocks noGrp="1"/>
          </p:cNvSpPr>
          <p:nvPr>
            <p:ph type="dt" idx="16"/>
          </p:nvPr>
        </p:nvSpPr>
        <p:spPr>
          <a:xfrm>
            <a:off x="457200" y="6356520"/>
            <a:ext cx="2133360" cy="364680"/>
          </a:xfrm>
          <a:prstGeom prst="rect">
            <a:avLst/>
          </a:prstGeom>
          <a:noFill/>
          <a:ln w="0">
            <a:noFill/>
          </a:ln>
        </p:spPr>
        <p:txBody>
          <a:bodyPr anchor="ctr">
            <a:noAutofit/>
          </a:bodyPr>
          <a:lstStyle>
            <a:lvl1pPr>
              <a:lnSpc>
                <a:spcPct val="100000"/>
              </a:lnSpc>
              <a:buNone/>
              <a:defRPr b="0" lang="en-US" sz="1200" spc="-1" strike="noStrike">
                <a:solidFill>
                  <a:srgbClr val="000000"/>
                </a:solidFill>
                <a:latin typeface="Calibri"/>
              </a:defRPr>
            </a:lvl1pPr>
          </a:lstStyle>
          <a:p>
            <a:pPr>
              <a:lnSpc>
                <a:spcPct val="100000"/>
              </a:lnSpc>
              <a:buNone/>
            </a:pPr>
            <a:fld id="{134CEE5F-5234-4266-8E6F-B21D07965350}" type="datetime1">
              <a:rPr b="0" lang="en-US" sz="1200" spc="-1" strike="noStrike">
                <a:solidFill>
                  <a:srgbClr val="000000"/>
                </a:solidFill>
                <a:latin typeface="Calibri"/>
              </a:rPr>
              <a:t>05/11/2025</a:t>
            </a:fld>
            <a:endParaRPr b="0" lang="en-US" sz="1200" spc="-1" strike="noStrike">
              <a:latin typeface="Times New Roman"/>
            </a:endParaRPr>
          </a:p>
        </p:txBody>
      </p:sp>
      <p:sp>
        <p:nvSpPr>
          <p:cNvPr id="116" name="PlaceHolder 4"/>
          <p:cNvSpPr>
            <a:spLocks noGrp="1"/>
          </p:cNvSpPr>
          <p:nvPr>
            <p:ph type="sldNum" idx="17"/>
          </p:nvPr>
        </p:nvSpPr>
        <p:spPr>
          <a:xfrm>
            <a:off x="6553080" y="6356520"/>
            <a:ext cx="2133360" cy="364680"/>
          </a:xfrm>
          <a:prstGeom prst="rect">
            <a:avLst/>
          </a:prstGeom>
          <a:noFill/>
          <a:ln w="0">
            <a:noFill/>
          </a:ln>
        </p:spPr>
        <p:txBody>
          <a:bodyPr anchor="ctr">
            <a:noAutofit/>
          </a:bodyPr>
          <a:lstStyle>
            <a:lvl1pPr algn="r">
              <a:lnSpc>
                <a:spcPct val="100000"/>
              </a:lnSpc>
              <a:buNone/>
              <a:defRPr b="0" lang="en-US" sz="1200" spc="-1" strike="noStrike">
                <a:solidFill>
                  <a:srgbClr val="000000"/>
                </a:solidFill>
                <a:latin typeface="Calibri"/>
              </a:defRPr>
            </a:lvl1pPr>
          </a:lstStyle>
          <a:p>
            <a:pPr algn="r">
              <a:lnSpc>
                <a:spcPct val="100000"/>
              </a:lnSpc>
              <a:buNone/>
            </a:pPr>
            <a:fld id="{5E87A80A-FB1F-4C9F-BD1C-63221319A503}" type="slidenum">
              <a:rPr b="0" lang="en-US" sz="1200" spc="-1" strike="noStrike">
                <a:solidFill>
                  <a:srgbClr val="000000"/>
                </a:solidFill>
                <a:latin typeface="Calibri"/>
              </a:rPr>
              <a:t>5</a:t>
            </a:fld>
            <a:endParaRPr b="0" lang="en-US" sz="1200" spc="-1" strike="noStrike">
              <a:latin typeface="Times New Roman"/>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7" name="PlaceHolder 1"/>
          <p:cNvSpPr>
            <a:spLocks noGrp="1"/>
          </p:cNvSpPr>
          <p:nvPr>
            <p:ph/>
          </p:nvPr>
        </p:nvSpPr>
        <p:spPr>
          <a:xfrm>
            <a:off x="457200" y="1600200"/>
            <a:ext cx="8229240" cy="4525560"/>
          </a:xfrm>
          <a:prstGeom prst="rect">
            <a:avLst/>
          </a:prstGeom>
          <a:noFill/>
          <a:ln w="0">
            <a:noFill/>
          </a:ln>
        </p:spPr>
        <p:txBody>
          <a:bodyPr anchor="t">
            <a:normAutofit/>
          </a:bodyPr>
          <a:p>
            <a:pPr marL="343080" indent="-343080" algn="just">
              <a:lnSpc>
                <a:spcPct val="100000"/>
              </a:lnSpc>
              <a:spcBef>
                <a:spcPts val="400"/>
              </a:spcBef>
              <a:buClr>
                <a:srgbClr val="000000"/>
              </a:buClr>
              <a:buFont typeface="Wingdings" charset="2"/>
              <a:buChar char=""/>
            </a:pPr>
            <a:r>
              <a:rPr b="0" lang="en-US" sz="2000" spc="-1" strike="noStrike">
                <a:solidFill>
                  <a:srgbClr val="000000"/>
                </a:solidFill>
                <a:latin typeface="Times New Roman"/>
              </a:rPr>
              <a:t>DMM(Digital Multimeter)</a:t>
            </a:r>
            <a:endParaRPr b="0" lang="en-US" sz="2000" spc="-1" strike="noStrike">
              <a:solidFill>
                <a:srgbClr val="000000"/>
              </a:solidFill>
              <a:latin typeface="Calibri"/>
            </a:endParaRPr>
          </a:p>
          <a:p>
            <a:pPr marL="343080" indent="-343080" algn="just">
              <a:lnSpc>
                <a:spcPct val="100000"/>
              </a:lnSpc>
              <a:spcBef>
                <a:spcPts val="400"/>
              </a:spcBef>
              <a:buClr>
                <a:srgbClr val="000000"/>
              </a:buClr>
              <a:buFont typeface="Wingdings" charset="2"/>
              <a:buChar char=""/>
            </a:pPr>
            <a:r>
              <a:rPr b="0" lang="en-US" sz="2000" spc="-1" strike="noStrike">
                <a:solidFill>
                  <a:srgbClr val="000000"/>
                </a:solidFill>
                <a:latin typeface="Times New Roman"/>
              </a:rPr>
              <a:t>Vero board</a:t>
            </a:r>
            <a:endParaRPr b="0" lang="en-US" sz="2000" spc="-1" strike="noStrike">
              <a:solidFill>
                <a:srgbClr val="000000"/>
              </a:solidFill>
              <a:latin typeface="Calibri"/>
            </a:endParaRPr>
          </a:p>
          <a:p>
            <a:pPr marL="343080" indent="-343080" algn="just">
              <a:lnSpc>
                <a:spcPct val="100000"/>
              </a:lnSpc>
              <a:spcBef>
                <a:spcPts val="400"/>
              </a:spcBef>
              <a:buClr>
                <a:srgbClr val="000000"/>
              </a:buClr>
              <a:buFont typeface="Wingdings" charset="2"/>
              <a:buChar char=""/>
            </a:pPr>
            <a:r>
              <a:rPr b="0" lang="en-US" sz="2000" spc="-1" strike="noStrike">
                <a:solidFill>
                  <a:srgbClr val="000000"/>
                </a:solidFill>
                <a:latin typeface="Times New Roman"/>
              </a:rPr>
              <a:t>Jumper wires</a:t>
            </a:r>
            <a:endParaRPr b="0" lang="en-US" sz="2000" spc="-1" strike="noStrike">
              <a:solidFill>
                <a:srgbClr val="000000"/>
              </a:solidFill>
              <a:latin typeface="Calibri"/>
            </a:endParaRPr>
          </a:p>
          <a:p>
            <a:pPr marL="343080" indent="-343080" algn="just">
              <a:lnSpc>
                <a:spcPct val="100000"/>
              </a:lnSpc>
              <a:spcBef>
                <a:spcPts val="400"/>
              </a:spcBef>
              <a:buClr>
                <a:srgbClr val="000000"/>
              </a:buClr>
              <a:buFont typeface="Wingdings" charset="2"/>
              <a:buChar char=""/>
            </a:pPr>
            <a:r>
              <a:rPr b="0" lang="en-US" sz="2000" spc="-1" strike="noStrike">
                <a:solidFill>
                  <a:srgbClr val="000000"/>
                </a:solidFill>
                <a:latin typeface="Times New Roman"/>
              </a:rPr>
              <a:t>Soldering wire</a:t>
            </a:r>
            <a:endParaRPr b="0" lang="en-US" sz="2000" spc="-1" strike="noStrike">
              <a:solidFill>
                <a:srgbClr val="000000"/>
              </a:solidFill>
              <a:latin typeface="Calibri"/>
            </a:endParaRPr>
          </a:p>
          <a:p>
            <a:pPr marL="343080" indent="-343080" algn="just">
              <a:lnSpc>
                <a:spcPct val="100000"/>
              </a:lnSpc>
              <a:spcBef>
                <a:spcPts val="400"/>
              </a:spcBef>
              <a:buClr>
                <a:srgbClr val="000000"/>
              </a:buClr>
              <a:buFont typeface="Wingdings" charset="2"/>
              <a:buChar char=""/>
            </a:pPr>
            <a:r>
              <a:rPr b="0" lang="en-US" sz="2000" spc="-1" strike="noStrike">
                <a:solidFill>
                  <a:srgbClr val="000000"/>
                </a:solidFill>
                <a:latin typeface="Times New Roman"/>
              </a:rPr>
              <a:t>Soldering iron</a:t>
            </a:r>
            <a:endParaRPr b="0" lang="en-US" sz="2000" spc="-1" strike="noStrike">
              <a:solidFill>
                <a:srgbClr val="000000"/>
              </a:solidFill>
              <a:latin typeface="Calibri"/>
            </a:endParaRPr>
          </a:p>
          <a:p>
            <a:pPr marL="343080" indent="-343080" algn="just">
              <a:lnSpc>
                <a:spcPct val="100000"/>
              </a:lnSpc>
              <a:spcBef>
                <a:spcPts val="400"/>
              </a:spcBef>
              <a:buClr>
                <a:srgbClr val="000000"/>
              </a:buClr>
              <a:buFont typeface="Wingdings" charset="2"/>
              <a:buChar char=""/>
            </a:pPr>
            <a:r>
              <a:rPr b="0" lang="en-US" sz="2000" spc="-1" strike="noStrike">
                <a:solidFill>
                  <a:srgbClr val="000000"/>
                </a:solidFill>
                <a:latin typeface="Times New Roman"/>
              </a:rPr>
              <a:t>Filler</a:t>
            </a:r>
            <a:endParaRPr b="0" lang="en-US" sz="2000" spc="-1" strike="noStrike">
              <a:solidFill>
                <a:srgbClr val="000000"/>
              </a:solidFill>
              <a:latin typeface="Calibri"/>
            </a:endParaRPr>
          </a:p>
          <a:p>
            <a:pPr marL="343080" indent="-343080" algn="just">
              <a:lnSpc>
                <a:spcPct val="100000"/>
              </a:lnSpc>
              <a:spcBef>
                <a:spcPts val="400"/>
              </a:spcBef>
              <a:buClr>
                <a:srgbClr val="000000"/>
              </a:buClr>
              <a:buFont typeface="Wingdings" charset="2"/>
              <a:buChar char=""/>
            </a:pPr>
            <a:r>
              <a:rPr b="0" lang="en-US" sz="2000" spc="-1" strike="noStrike">
                <a:solidFill>
                  <a:srgbClr val="000000"/>
                </a:solidFill>
                <a:latin typeface="Times New Roman"/>
              </a:rPr>
              <a:t>Stucker</a:t>
            </a:r>
            <a:endParaRPr b="0" lang="en-US" sz="2000" spc="-1" strike="noStrike">
              <a:solidFill>
                <a:srgbClr val="000000"/>
              </a:solidFill>
              <a:latin typeface="Calibri"/>
            </a:endParaRPr>
          </a:p>
          <a:p>
            <a:pPr marL="343080" indent="-343080" algn="just">
              <a:lnSpc>
                <a:spcPct val="100000"/>
              </a:lnSpc>
              <a:spcBef>
                <a:spcPts val="400"/>
              </a:spcBef>
              <a:buClr>
                <a:srgbClr val="000000"/>
              </a:buClr>
              <a:buFont typeface="Wingdings" charset="2"/>
              <a:buChar char=""/>
            </a:pPr>
            <a:r>
              <a:rPr b="0" lang="en-US" sz="2000" spc="-1" strike="noStrike">
                <a:solidFill>
                  <a:srgbClr val="000000"/>
                </a:solidFill>
                <a:latin typeface="Times New Roman"/>
              </a:rPr>
              <a:t>7404 IC</a:t>
            </a:r>
            <a:endParaRPr b="0" lang="en-US" sz="2000" spc="-1" strike="noStrike">
              <a:solidFill>
                <a:srgbClr val="000000"/>
              </a:solidFill>
              <a:latin typeface="Calibri"/>
            </a:endParaRPr>
          </a:p>
          <a:p>
            <a:pPr marL="343080" indent="-343080" algn="just">
              <a:lnSpc>
                <a:spcPct val="100000"/>
              </a:lnSpc>
              <a:spcBef>
                <a:spcPts val="400"/>
              </a:spcBef>
              <a:buClr>
                <a:srgbClr val="000000"/>
              </a:buClr>
              <a:buFont typeface="Wingdings" charset="2"/>
              <a:buChar char=""/>
            </a:pPr>
            <a:r>
              <a:rPr b="0" lang="en-US" sz="2000" spc="-1" strike="noStrike">
                <a:solidFill>
                  <a:srgbClr val="000000"/>
                </a:solidFill>
                <a:latin typeface="Times New Roman"/>
              </a:rPr>
              <a:t>LED</a:t>
            </a:r>
            <a:endParaRPr b="0" lang="en-US" sz="2000" spc="-1" strike="noStrike">
              <a:solidFill>
                <a:srgbClr val="000000"/>
              </a:solidFill>
              <a:latin typeface="Calibri"/>
            </a:endParaRPr>
          </a:p>
          <a:p>
            <a:pPr marL="343080" indent="-343080" algn="just">
              <a:lnSpc>
                <a:spcPct val="100000"/>
              </a:lnSpc>
              <a:spcBef>
                <a:spcPts val="400"/>
              </a:spcBef>
              <a:buClr>
                <a:srgbClr val="000000"/>
              </a:buClr>
              <a:buFont typeface="Wingdings" charset="2"/>
              <a:buChar char=""/>
            </a:pPr>
            <a:r>
              <a:rPr b="0" lang="en-US" sz="2000" spc="-1" strike="noStrike">
                <a:solidFill>
                  <a:srgbClr val="000000"/>
                </a:solidFill>
                <a:latin typeface="Times New Roman"/>
              </a:rPr>
              <a:t>Resister</a:t>
            </a:r>
            <a:endParaRPr b="0" lang="en-US" sz="2000" spc="-1" strike="noStrike">
              <a:solidFill>
                <a:srgbClr val="000000"/>
              </a:solidFill>
              <a:latin typeface="Calibri"/>
            </a:endParaRPr>
          </a:p>
          <a:p>
            <a:pPr marL="343080" indent="-343080" algn="just">
              <a:lnSpc>
                <a:spcPct val="100000"/>
              </a:lnSpc>
              <a:spcBef>
                <a:spcPts val="400"/>
              </a:spcBef>
              <a:buClr>
                <a:srgbClr val="000000"/>
              </a:buClr>
              <a:buFont typeface="Wingdings" charset="2"/>
              <a:buChar char=""/>
            </a:pPr>
            <a:r>
              <a:rPr b="0" lang="en-US" sz="2000" spc="-1" strike="noStrike">
                <a:solidFill>
                  <a:srgbClr val="000000"/>
                </a:solidFill>
                <a:latin typeface="Times New Roman"/>
              </a:rPr>
              <a:t>Transistor(2N2222)</a:t>
            </a:r>
            <a:endParaRPr b="0" lang="en-US" sz="2000" spc="-1" strike="noStrike">
              <a:solidFill>
                <a:srgbClr val="000000"/>
              </a:solidFill>
              <a:latin typeface="Calibri"/>
            </a:endParaRPr>
          </a:p>
          <a:p>
            <a:pPr marL="343080" indent="-343080" algn="just">
              <a:lnSpc>
                <a:spcPct val="100000"/>
              </a:lnSpc>
              <a:spcBef>
                <a:spcPts val="400"/>
              </a:spcBef>
              <a:buClr>
                <a:srgbClr val="000000"/>
              </a:buClr>
              <a:buFont typeface="Wingdings" charset="2"/>
              <a:buChar char=""/>
            </a:pPr>
            <a:r>
              <a:rPr b="0" lang="en-US" sz="2000" spc="-1" strike="noStrike">
                <a:solidFill>
                  <a:srgbClr val="000000"/>
                </a:solidFill>
                <a:latin typeface="Times New Roman"/>
              </a:rPr>
              <a:t>Electric Buzzer</a:t>
            </a:r>
            <a:endParaRPr b="0" lang="en-US" sz="2000" spc="-1" strike="noStrike">
              <a:solidFill>
                <a:srgbClr val="000000"/>
              </a:solidFill>
              <a:latin typeface="Calibri"/>
            </a:endParaRPr>
          </a:p>
          <a:p>
            <a:pPr algn="just">
              <a:lnSpc>
                <a:spcPct val="100000"/>
              </a:lnSpc>
              <a:spcBef>
                <a:spcPts val="400"/>
              </a:spcBef>
              <a:buNone/>
            </a:pPr>
            <a:endParaRPr b="0" lang="en-US" sz="2000" spc="-1" strike="noStrike">
              <a:solidFill>
                <a:srgbClr val="000000"/>
              </a:solidFill>
              <a:latin typeface="Calibri"/>
            </a:endParaRPr>
          </a:p>
        </p:txBody>
      </p:sp>
      <p:sp>
        <p:nvSpPr>
          <p:cNvPr id="118" name="Rectangle 4"/>
          <p:cNvSpPr/>
          <p:nvPr/>
        </p:nvSpPr>
        <p:spPr>
          <a:xfrm>
            <a:off x="2362320" y="304920"/>
            <a:ext cx="4419360" cy="990360"/>
          </a:xfrm>
          <a:prstGeom prst="rect">
            <a:avLst/>
          </a:prstGeom>
          <a:solidFill>
            <a:srgbClr val="000000"/>
          </a:solidFill>
          <a:ln>
            <a:solidFill>
              <a:srgbClr val="000000"/>
            </a:solidFill>
            <a:round/>
          </a:ln>
        </p:spPr>
        <p:style>
          <a:lnRef idx="2">
            <a:schemeClr val="dk1">
              <a:shade val="50000"/>
            </a:schemeClr>
          </a:lnRef>
          <a:fillRef idx="1">
            <a:schemeClr val="dk1"/>
          </a:fillRef>
          <a:effectRef idx="0">
            <a:schemeClr val="dk1"/>
          </a:effectRef>
          <a:fontRef idx="minor"/>
        </p:style>
      </p:sp>
      <p:sp>
        <p:nvSpPr>
          <p:cNvPr id="119" name="PlaceHolder 2"/>
          <p:cNvSpPr>
            <a:spLocks noGrp="1"/>
          </p:cNvSpPr>
          <p:nvPr>
            <p:ph type="title"/>
          </p:nvPr>
        </p:nvSpPr>
        <p:spPr>
          <a:xfrm>
            <a:off x="609480" y="124560"/>
            <a:ext cx="8229240" cy="1142640"/>
          </a:xfrm>
          <a:prstGeom prst="rect">
            <a:avLst/>
          </a:prstGeom>
          <a:noFill/>
          <a:ln w="0">
            <a:noFill/>
          </a:ln>
        </p:spPr>
        <p:txBody>
          <a:bodyPr anchor="ctr">
            <a:noAutofit/>
          </a:bodyPr>
          <a:p>
            <a:pPr algn="ctr">
              <a:lnSpc>
                <a:spcPct val="100000"/>
              </a:lnSpc>
              <a:buNone/>
            </a:pPr>
            <a:r>
              <a:rPr b="1" lang="en-US" sz="4400" spc="-1" strike="noStrike" u="sng">
                <a:solidFill>
                  <a:srgbClr val="ffffff"/>
                </a:solidFill>
                <a:uFillTx/>
                <a:latin typeface="Times New Roman"/>
              </a:rPr>
              <a:t>Components</a:t>
            </a:r>
            <a:endParaRPr b="0" lang="en-US" sz="4400" spc="-1" strike="noStrike">
              <a:solidFill>
                <a:srgbClr val="000000"/>
              </a:solidFill>
              <a:latin typeface="Calibri"/>
            </a:endParaRPr>
          </a:p>
        </p:txBody>
      </p:sp>
      <p:sp>
        <p:nvSpPr>
          <p:cNvPr id="120" name="PlaceHolder 3"/>
          <p:cNvSpPr>
            <a:spLocks noGrp="1"/>
          </p:cNvSpPr>
          <p:nvPr>
            <p:ph type="dt" idx="18"/>
          </p:nvPr>
        </p:nvSpPr>
        <p:spPr>
          <a:xfrm>
            <a:off x="457200" y="6356520"/>
            <a:ext cx="2133360" cy="364680"/>
          </a:xfrm>
          <a:prstGeom prst="rect">
            <a:avLst/>
          </a:prstGeom>
          <a:noFill/>
          <a:ln w="0">
            <a:noFill/>
          </a:ln>
        </p:spPr>
        <p:txBody>
          <a:bodyPr anchor="ctr">
            <a:noAutofit/>
          </a:bodyPr>
          <a:lstStyle>
            <a:lvl1pPr>
              <a:lnSpc>
                <a:spcPct val="100000"/>
              </a:lnSpc>
              <a:buNone/>
              <a:defRPr b="0" lang="en-US" sz="1200" spc="-1" strike="noStrike">
                <a:solidFill>
                  <a:srgbClr val="000000"/>
                </a:solidFill>
                <a:latin typeface="Calibri"/>
              </a:defRPr>
            </a:lvl1pPr>
          </a:lstStyle>
          <a:p>
            <a:pPr>
              <a:lnSpc>
                <a:spcPct val="100000"/>
              </a:lnSpc>
              <a:buNone/>
            </a:pPr>
            <a:fld id="{5294992F-28E2-42B0-BE89-BCE56BF6044F}" type="datetime1">
              <a:rPr b="0" lang="en-US" sz="1200" spc="-1" strike="noStrike">
                <a:solidFill>
                  <a:srgbClr val="000000"/>
                </a:solidFill>
                <a:latin typeface="Calibri"/>
              </a:rPr>
              <a:t>05/11/2025</a:t>
            </a:fld>
            <a:endParaRPr b="0" lang="en-US" sz="1200" spc="-1" strike="noStrike">
              <a:latin typeface="Times New Roman"/>
            </a:endParaRPr>
          </a:p>
        </p:txBody>
      </p:sp>
      <p:sp>
        <p:nvSpPr>
          <p:cNvPr id="121" name="PlaceHolder 4"/>
          <p:cNvSpPr>
            <a:spLocks noGrp="1"/>
          </p:cNvSpPr>
          <p:nvPr>
            <p:ph type="sldNum" idx="19"/>
          </p:nvPr>
        </p:nvSpPr>
        <p:spPr>
          <a:xfrm>
            <a:off x="6553080" y="6356520"/>
            <a:ext cx="2133360" cy="364680"/>
          </a:xfrm>
          <a:prstGeom prst="rect">
            <a:avLst/>
          </a:prstGeom>
          <a:noFill/>
          <a:ln w="0">
            <a:noFill/>
          </a:ln>
        </p:spPr>
        <p:txBody>
          <a:bodyPr anchor="ctr">
            <a:noAutofit/>
          </a:bodyPr>
          <a:lstStyle>
            <a:lvl1pPr algn="r">
              <a:lnSpc>
                <a:spcPct val="100000"/>
              </a:lnSpc>
              <a:buNone/>
              <a:defRPr b="0" lang="en-US" sz="1200" spc="-1" strike="noStrike">
                <a:solidFill>
                  <a:srgbClr val="000000"/>
                </a:solidFill>
                <a:latin typeface="Calibri"/>
              </a:defRPr>
            </a:lvl1pPr>
          </a:lstStyle>
          <a:p>
            <a:pPr algn="r">
              <a:lnSpc>
                <a:spcPct val="100000"/>
              </a:lnSpc>
              <a:buNone/>
            </a:pPr>
            <a:fld id="{EC10BD6A-E4D8-44D3-905B-CD73C8A6B1C2}" type="slidenum">
              <a:rPr b="0" lang="en-US" sz="1200" spc="-1" strike="noStrike">
                <a:solidFill>
                  <a:srgbClr val="000000"/>
                </a:solidFill>
                <a:latin typeface="Calibri"/>
              </a:rPr>
              <a:t>6</a:t>
            </a:fld>
            <a:endParaRPr b="0" lang="en-US" sz="1200" spc="-1" strike="noStrike">
              <a:latin typeface="Times New Roman"/>
            </a:endParaRPr>
          </a:p>
        </p:txBody>
      </p:sp>
      <p:pic>
        <p:nvPicPr>
          <p:cNvPr id="122" name="Picture 2" descr="C:\Users\shahzaib laptops\Downloads\Electronics_Mini_Projects-removebg-preview.png"/>
          <p:cNvPicPr/>
          <p:nvPr/>
        </p:nvPicPr>
        <p:blipFill>
          <a:blip r:embed="rId1"/>
          <a:stretch/>
        </p:blipFill>
        <p:spPr>
          <a:xfrm>
            <a:off x="5528160" y="2394360"/>
            <a:ext cx="1745280" cy="1229400"/>
          </a:xfrm>
          <a:prstGeom prst="rect">
            <a:avLst/>
          </a:prstGeom>
          <a:ln w="0">
            <a:noFill/>
          </a:ln>
        </p:spPr>
      </p:pic>
      <p:pic>
        <p:nvPicPr>
          <p:cNvPr id="123" name="Picture 4" descr="C:\Users\shahzaib laptops\Downloads\image-removebg-preview (1).png"/>
          <p:cNvPicPr/>
          <p:nvPr/>
        </p:nvPicPr>
        <p:blipFill>
          <a:blip r:embed="rId2"/>
          <a:stretch/>
        </p:blipFill>
        <p:spPr>
          <a:xfrm>
            <a:off x="7543800" y="2985480"/>
            <a:ext cx="925200" cy="925200"/>
          </a:xfrm>
          <a:prstGeom prst="rect">
            <a:avLst/>
          </a:prstGeom>
          <a:ln w="0">
            <a:noFill/>
          </a:ln>
        </p:spPr>
      </p:pic>
      <p:pic>
        <p:nvPicPr>
          <p:cNvPr id="124" name="Picture 6" descr="C:\Users\shahzaib laptops\Downloads\image_2024-01-12_110033674-removebg-preview.png"/>
          <p:cNvPicPr/>
          <p:nvPr/>
        </p:nvPicPr>
        <p:blipFill>
          <a:blip r:embed="rId3"/>
          <a:stretch/>
        </p:blipFill>
        <p:spPr>
          <a:xfrm>
            <a:off x="4638240" y="3681000"/>
            <a:ext cx="3074760" cy="1194480"/>
          </a:xfrm>
          <a:prstGeom prst="rect">
            <a:avLst/>
          </a:prstGeom>
          <a:ln w="0">
            <a:noFill/>
          </a:ln>
        </p:spPr>
      </p:pic>
      <p:pic>
        <p:nvPicPr>
          <p:cNvPr id="125" name="Picture 7" descr="C:\Users\shahzaib laptops\Downloads\image_2024-01-12_105848236-removebg-preview.png"/>
          <p:cNvPicPr/>
          <p:nvPr/>
        </p:nvPicPr>
        <p:blipFill>
          <a:blip r:embed="rId4"/>
          <a:stretch/>
        </p:blipFill>
        <p:spPr>
          <a:xfrm>
            <a:off x="5098320" y="4648320"/>
            <a:ext cx="3047760" cy="1307880"/>
          </a:xfrm>
          <a:prstGeom prst="rect">
            <a:avLst/>
          </a:prstGeom>
          <a:ln w="0">
            <a:noFill/>
          </a:ln>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6" name="PlaceHolder 1"/>
          <p:cNvSpPr>
            <a:spLocks noGrp="1"/>
          </p:cNvSpPr>
          <p:nvPr>
            <p:ph/>
          </p:nvPr>
        </p:nvSpPr>
        <p:spPr>
          <a:xfrm>
            <a:off x="1676520" y="2044800"/>
            <a:ext cx="5638320" cy="4525560"/>
          </a:xfrm>
          <a:prstGeom prst="rect">
            <a:avLst/>
          </a:prstGeom>
          <a:noFill/>
          <a:ln w="0">
            <a:noFill/>
          </a:ln>
        </p:spPr>
        <p:txBody>
          <a:bodyPr anchor="t">
            <a:noAutofit/>
          </a:bodyPr>
          <a:p>
            <a:pPr>
              <a:lnSpc>
                <a:spcPct val="100000"/>
              </a:lnSpc>
              <a:spcBef>
                <a:spcPts val="360"/>
              </a:spcBef>
              <a:buNone/>
            </a:pPr>
            <a:endParaRPr b="0" lang="en-US" sz="1800" spc="-1" strike="noStrike">
              <a:solidFill>
                <a:srgbClr val="000000"/>
              </a:solidFill>
              <a:latin typeface="Calibri"/>
            </a:endParaRPr>
          </a:p>
          <a:p>
            <a:pPr>
              <a:lnSpc>
                <a:spcPct val="100000"/>
              </a:lnSpc>
              <a:spcBef>
                <a:spcPts val="360"/>
              </a:spcBef>
              <a:buNone/>
            </a:pPr>
            <a:endParaRPr b="0" lang="en-US" sz="1800" spc="-1" strike="noStrike">
              <a:solidFill>
                <a:srgbClr val="000000"/>
              </a:solidFill>
              <a:latin typeface="Calibri"/>
            </a:endParaRPr>
          </a:p>
          <a:p>
            <a:pPr>
              <a:lnSpc>
                <a:spcPct val="100000"/>
              </a:lnSpc>
              <a:spcBef>
                <a:spcPts val="360"/>
              </a:spcBef>
              <a:buNone/>
            </a:pPr>
            <a:endParaRPr b="0" lang="en-US" sz="1800" spc="-1" strike="noStrike">
              <a:solidFill>
                <a:srgbClr val="000000"/>
              </a:solidFill>
              <a:latin typeface="Calibri"/>
            </a:endParaRPr>
          </a:p>
          <a:p>
            <a:pPr>
              <a:lnSpc>
                <a:spcPct val="100000"/>
              </a:lnSpc>
              <a:spcBef>
                <a:spcPts val="360"/>
              </a:spcBef>
              <a:buNone/>
            </a:pPr>
            <a:endParaRPr b="0" lang="en-US" sz="1800" spc="-1" strike="noStrike">
              <a:solidFill>
                <a:srgbClr val="000000"/>
              </a:solidFill>
              <a:latin typeface="Calibri"/>
            </a:endParaRPr>
          </a:p>
          <a:p>
            <a:pPr marL="343080" indent="-343080">
              <a:lnSpc>
                <a:spcPct val="100000"/>
              </a:lnSpc>
              <a:spcBef>
                <a:spcPts val="360"/>
              </a:spcBef>
              <a:buClr>
                <a:srgbClr val="000000"/>
              </a:buClr>
              <a:buFont typeface="Wingdings" charset="2"/>
              <a:buChar char=""/>
            </a:pPr>
            <a:r>
              <a:rPr b="0" lang="en-US" sz="1800" spc="-1" strike="noStrike">
                <a:solidFill>
                  <a:srgbClr val="000000"/>
                </a:solidFill>
                <a:latin typeface="Times New Roman"/>
              </a:rPr>
              <a:t>Need of this project is to avoid wastage of water. </a:t>
            </a:r>
            <a:endParaRPr b="0" lang="en-US" sz="1800" spc="-1" strike="noStrike">
              <a:solidFill>
                <a:srgbClr val="000000"/>
              </a:solidFill>
              <a:latin typeface="Calibri"/>
            </a:endParaRPr>
          </a:p>
        </p:txBody>
      </p:sp>
      <p:sp>
        <p:nvSpPr>
          <p:cNvPr id="127" name="Rectangle 7"/>
          <p:cNvSpPr/>
          <p:nvPr/>
        </p:nvSpPr>
        <p:spPr>
          <a:xfrm>
            <a:off x="2209680" y="228600"/>
            <a:ext cx="4800240" cy="990360"/>
          </a:xfrm>
          <a:prstGeom prst="rect">
            <a:avLst/>
          </a:prstGeom>
          <a:solidFill>
            <a:srgbClr val="000000"/>
          </a:solidFill>
          <a:ln>
            <a:solidFill>
              <a:srgbClr val="000000"/>
            </a:solidFill>
            <a:round/>
          </a:ln>
        </p:spPr>
        <p:style>
          <a:lnRef idx="2">
            <a:schemeClr val="dk1">
              <a:shade val="50000"/>
            </a:schemeClr>
          </a:lnRef>
          <a:fillRef idx="1">
            <a:schemeClr val="dk1"/>
          </a:fillRef>
          <a:effectRef idx="0">
            <a:schemeClr val="dk1"/>
          </a:effectRef>
          <a:fontRef idx="minor"/>
        </p:style>
      </p:sp>
      <p:sp>
        <p:nvSpPr>
          <p:cNvPr id="128" name="PlaceHolder 2"/>
          <p:cNvSpPr>
            <a:spLocks noGrp="1"/>
          </p:cNvSpPr>
          <p:nvPr>
            <p:ph type="title"/>
          </p:nvPr>
        </p:nvSpPr>
        <p:spPr>
          <a:xfrm>
            <a:off x="533520" y="76320"/>
            <a:ext cx="8229240" cy="1142640"/>
          </a:xfrm>
          <a:prstGeom prst="rect">
            <a:avLst/>
          </a:prstGeom>
          <a:noFill/>
          <a:ln w="0">
            <a:noFill/>
          </a:ln>
        </p:spPr>
        <p:txBody>
          <a:bodyPr anchor="ctr">
            <a:normAutofit/>
          </a:bodyPr>
          <a:p>
            <a:pPr algn="ctr">
              <a:lnSpc>
                <a:spcPct val="100000"/>
              </a:lnSpc>
              <a:buNone/>
            </a:pPr>
            <a:r>
              <a:rPr b="0" lang="en-US" sz="4800" spc="-1" strike="noStrike" u="sng">
                <a:solidFill>
                  <a:srgbClr val="ffffff"/>
                </a:solidFill>
                <a:uFillTx/>
                <a:latin typeface="Times New Roman"/>
              </a:rPr>
              <a:t>Problem Statement</a:t>
            </a:r>
            <a:endParaRPr b="0" lang="en-US" sz="4800" spc="-1" strike="noStrike">
              <a:solidFill>
                <a:srgbClr val="000000"/>
              </a:solidFill>
              <a:latin typeface="Calibri"/>
            </a:endParaRPr>
          </a:p>
        </p:txBody>
      </p:sp>
      <p:sp>
        <p:nvSpPr>
          <p:cNvPr id="129" name="PlaceHolder 3"/>
          <p:cNvSpPr>
            <a:spLocks noGrp="1"/>
          </p:cNvSpPr>
          <p:nvPr>
            <p:ph type="dt" idx="20"/>
          </p:nvPr>
        </p:nvSpPr>
        <p:spPr>
          <a:xfrm>
            <a:off x="457200" y="6356520"/>
            <a:ext cx="2133360" cy="364680"/>
          </a:xfrm>
          <a:prstGeom prst="rect">
            <a:avLst/>
          </a:prstGeom>
          <a:noFill/>
          <a:ln w="0">
            <a:noFill/>
          </a:ln>
        </p:spPr>
        <p:txBody>
          <a:bodyPr anchor="ctr">
            <a:noAutofit/>
          </a:bodyPr>
          <a:lstStyle>
            <a:lvl1pPr>
              <a:lnSpc>
                <a:spcPct val="100000"/>
              </a:lnSpc>
              <a:buNone/>
              <a:defRPr b="0" lang="en-US" sz="1200" spc="-1" strike="noStrike">
                <a:solidFill>
                  <a:srgbClr val="000000"/>
                </a:solidFill>
                <a:latin typeface="Calibri"/>
              </a:defRPr>
            </a:lvl1pPr>
          </a:lstStyle>
          <a:p>
            <a:pPr>
              <a:lnSpc>
                <a:spcPct val="100000"/>
              </a:lnSpc>
              <a:buNone/>
            </a:pPr>
            <a:fld id="{E510A69B-8392-4884-BEE3-2352C84E2B8A}" type="datetime1">
              <a:rPr b="0" lang="en-US" sz="1200" spc="-1" strike="noStrike">
                <a:solidFill>
                  <a:srgbClr val="000000"/>
                </a:solidFill>
                <a:latin typeface="Calibri"/>
              </a:rPr>
              <a:t>05/11/2025</a:t>
            </a:fld>
            <a:endParaRPr b="0" lang="en-US" sz="1200" spc="-1" strike="noStrike">
              <a:latin typeface="Times New Roman"/>
            </a:endParaRPr>
          </a:p>
        </p:txBody>
      </p:sp>
      <p:sp>
        <p:nvSpPr>
          <p:cNvPr id="130" name="PlaceHolder 4"/>
          <p:cNvSpPr>
            <a:spLocks noGrp="1"/>
          </p:cNvSpPr>
          <p:nvPr>
            <p:ph type="sldNum" idx="21"/>
          </p:nvPr>
        </p:nvSpPr>
        <p:spPr>
          <a:xfrm>
            <a:off x="6553080" y="6356520"/>
            <a:ext cx="2133360" cy="364680"/>
          </a:xfrm>
          <a:prstGeom prst="rect">
            <a:avLst/>
          </a:prstGeom>
          <a:noFill/>
          <a:ln w="0">
            <a:noFill/>
          </a:ln>
        </p:spPr>
        <p:txBody>
          <a:bodyPr anchor="ctr">
            <a:noAutofit/>
          </a:bodyPr>
          <a:lstStyle>
            <a:lvl1pPr algn="r">
              <a:lnSpc>
                <a:spcPct val="100000"/>
              </a:lnSpc>
              <a:buNone/>
              <a:defRPr b="0" lang="en-US" sz="1200" spc="-1" strike="noStrike">
                <a:solidFill>
                  <a:srgbClr val="000000"/>
                </a:solidFill>
                <a:latin typeface="Calibri"/>
              </a:defRPr>
            </a:lvl1pPr>
          </a:lstStyle>
          <a:p>
            <a:pPr algn="r">
              <a:lnSpc>
                <a:spcPct val="100000"/>
              </a:lnSpc>
              <a:buNone/>
            </a:pPr>
            <a:fld id="{81203F44-36B6-437D-9D52-9215DC09D237}" type="slidenum">
              <a:rPr b="0" lang="en-US" sz="1200" spc="-1" strike="noStrike">
                <a:solidFill>
                  <a:srgbClr val="000000"/>
                </a:solidFill>
                <a:latin typeface="Calibri"/>
              </a:rPr>
              <a:t>7</a:t>
            </a:fld>
            <a:endParaRPr b="0" lang="en-US" sz="1200" spc="-1" strike="noStrike">
              <a:latin typeface="Times New Roman"/>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1" name="PlaceHolder 1"/>
          <p:cNvSpPr>
            <a:spLocks noGrp="1"/>
          </p:cNvSpPr>
          <p:nvPr>
            <p:ph/>
          </p:nvPr>
        </p:nvSpPr>
        <p:spPr>
          <a:xfrm>
            <a:off x="762120" y="2332080"/>
            <a:ext cx="5638320" cy="4525560"/>
          </a:xfrm>
          <a:prstGeom prst="rect">
            <a:avLst/>
          </a:prstGeom>
          <a:noFill/>
          <a:ln w="0">
            <a:noFill/>
          </a:ln>
        </p:spPr>
        <p:txBody>
          <a:bodyPr anchor="t">
            <a:noAutofit/>
          </a:bodyPr>
          <a:p>
            <a:pPr marL="343080" indent="-343080">
              <a:lnSpc>
                <a:spcPct val="100000"/>
              </a:lnSpc>
              <a:spcBef>
                <a:spcPts val="360"/>
              </a:spcBef>
              <a:buClr>
                <a:srgbClr val="000000"/>
              </a:buClr>
              <a:buFont typeface="Wingdings" charset="2"/>
              <a:buChar char=""/>
            </a:pPr>
            <a:r>
              <a:rPr b="0" lang="en-US" sz="1800" spc="-1" strike="noStrike">
                <a:solidFill>
                  <a:srgbClr val="000000"/>
                </a:solidFill>
                <a:latin typeface="Times New Roman"/>
              </a:rPr>
              <a:t>Availability of components</a:t>
            </a:r>
            <a:endParaRPr b="0" lang="en-US" sz="1800" spc="-1" strike="noStrike">
              <a:solidFill>
                <a:srgbClr val="000000"/>
              </a:solidFill>
              <a:latin typeface="Calibri"/>
            </a:endParaRPr>
          </a:p>
          <a:p>
            <a:pPr>
              <a:lnSpc>
                <a:spcPct val="100000"/>
              </a:lnSpc>
              <a:spcBef>
                <a:spcPts val="360"/>
              </a:spcBef>
              <a:buNone/>
              <a:tabLst>
                <a:tab algn="l" pos="0"/>
              </a:tabLst>
            </a:pPr>
            <a:endParaRPr b="0" lang="en-US" sz="1800" spc="-1" strike="noStrike">
              <a:solidFill>
                <a:srgbClr val="000000"/>
              </a:solidFill>
              <a:latin typeface="Calibri"/>
            </a:endParaRPr>
          </a:p>
          <a:p>
            <a:pPr marL="343080" indent="-343080">
              <a:lnSpc>
                <a:spcPct val="100000"/>
              </a:lnSpc>
              <a:spcBef>
                <a:spcPts val="360"/>
              </a:spcBef>
              <a:buClr>
                <a:srgbClr val="000000"/>
              </a:buClr>
              <a:buFont typeface="Wingdings" charset="2"/>
              <a:buChar char=""/>
              <a:tabLst>
                <a:tab algn="l" pos="0"/>
              </a:tabLst>
            </a:pPr>
            <a:r>
              <a:rPr b="0" lang="en-US" sz="1800" spc="-1" strike="noStrike">
                <a:solidFill>
                  <a:srgbClr val="000000"/>
                </a:solidFill>
                <a:latin typeface="Times New Roman"/>
              </a:rPr>
              <a:t>Testing on Bread Board</a:t>
            </a:r>
            <a:endParaRPr b="0" lang="en-US" sz="1800" spc="-1" strike="noStrike">
              <a:solidFill>
                <a:srgbClr val="000000"/>
              </a:solidFill>
              <a:latin typeface="Calibri"/>
            </a:endParaRPr>
          </a:p>
          <a:p>
            <a:pPr>
              <a:lnSpc>
                <a:spcPct val="100000"/>
              </a:lnSpc>
              <a:spcBef>
                <a:spcPts val="360"/>
              </a:spcBef>
              <a:buNone/>
              <a:tabLst>
                <a:tab algn="l" pos="0"/>
              </a:tabLst>
            </a:pPr>
            <a:endParaRPr b="0" lang="en-US" sz="1800" spc="-1" strike="noStrike">
              <a:solidFill>
                <a:srgbClr val="000000"/>
              </a:solidFill>
              <a:latin typeface="Calibri"/>
            </a:endParaRPr>
          </a:p>
          <a:p>
            <a:pPr marL="343080" indent="-343080">
              <a:lnSpc>
                <a:spcPct val="100000"/>
              </a:lnSpc>
              <a:spcBef>
                <a:spcPts val="360"/>
              </a:spcBef>
              <a:buClr>
                <a:srgbClr val="000000"/>
              </a:buClr>
              <a:buFont typeface="Wingdings" charset="2"/>
              <a:buChar char=""/>
              <a:tabLst>
                <a:tab algn="l" pos="0"/>
              </a:tabLst>
            </a:pPr>
            <a:r>
              <a:rPr b="0" lang="en-US" sz="1800" spc="-1" strike="noStrike">
                <a:solidFill>
                  <a:srgbClr val="000000"/>
                </a:solidFill>
                <a:latin typeface="Times New Roman"/>
              </a:rPr>
              <a:t>Implementation on Vero Board</a:t>
            </a:r>
            <a:endParaRPr b="0" lang="en-US" sz="1800" spc="-1" strike="noStrike">
              <a:solidFill>
                <a:srgbClr val="000000"/>
              </a:solidFill>
              <a:latin typeface="Calibri"/>
            </a:endParaRPr>
          </a:p>
          <a:p>
            <a:pPr>
              <a:lnSpc>
                <a:spcPct val="100000"/>
              </a:lnSpc>
              <a:spcBef>
                <a:spcPts val="360"/>
              </a:spcBef>
              <a:buNone/>
              <a:tabLst>
                <a:tab algn="l" pos="0"/>
              </a:tabLst>
            </a:pPr>
            <a:endParaRPr b="0" lang="en-US" sz="1800" spc="-1" strike="noStrike">
              <a:solidFill>
                <a:srgbClr val="000000"/>
              </a:solidFill>
              <a:latin typeface="Calibri"/>
            </a:endParaRPr>
          </a:p>
        </p:txBody>
      </p:sp>
      <p:sp>
        <p:nvSpPr>
          <p:cNvPr id="132" name="Rectangle 7"/>
          <p:cNvSpPr/>
          <p:nvPr/>
        </p:nvSpPr>
        <p:spPr>
          <a:xfrm>
            <a:off x="2209680" y="228600"/>
            <a:ext cx="4800240" cy="990360"/>
          </a:xfrm>
          <a:prstGeom prst="rect">
            <a:avLst/>
          </a:prstGeom>
          <a:solidFill>
            <a:srgbClr val="000000"/>
          </a:solidFill>
          <a:ln>
            <a:solidFill>
              <a:srgbClr val="000000"/>
            </a:solidFill>
            <a:round/>
          </a:ln>
        </p:spPr>
        <p:style>
          <a:lnRef idx="2">
            <a:schemeClr val="dk1">
              <a:shade val="50000"/>
            </a:schemeClr>
          </a:lnRef>
          <a:fillRef idx="1">
            <a:schemeClr val="dk1"/>
          </a:fillRef>
          <a:effectRef idx="0">
            <a:schemeClr val="dk1"/>
          </a:effectRef>
          <a:fontRef idx="minor"/>
        </p:style>
      </p:sp>
      <p:sp>
        <p:nvSpPr>
          <p:cNvPr id="133" name="PlaceHolder 2"/>
          <p:cNvSpPr>
            <a:spLocks noGrp="1"/>
          </p:cNvSpPr>
          <p:nvPr>
            <p:ph type="title"/>
          </p:nvPr>
        </p:nvSpPr>
        <p:spPr>
          <a:xfrm>
            <a:off x="533520" y="76320"/>
            <a:ext cx="8229240" cy="1142640"/>
          </a:xfrm>
          <a:prstGeom prst="rect">
            <a:avLst/>
          </a:prstGeom>
          <a:noFill/>
          <a:ln w="0">
            <a:noFill/>
          </a:ln>
        </p:spPr>
        <p:txBody>
          <a:bodyPr anchor="ctr">
            <a:normAutofit/>
          </a:bodyPr>
          <a:p>
            <a:pPr algn="ctr">
              <a:lnSpc>
                <a:spcPct val="100000"/>
              </a:lnSpc>
              <a:buNone/>
            </a:pPr>
            <a:r>
              <a:rPr b="0" lang="en-US" sz="4800" spc="-1" strike="noStrike" u="sng">
                <a:solidFill>
                  <a:srgbClr val="ffffff"/>
                </a:solidFill>
                <a:uFillTx/>
                <a:latin typeface="Times New Roman"/>
              </a:rPr>
              <a:t>Constraints</a:t>
            </a:r>
            <a:endParaRPr b="0" lang="en-US" sz="4800" spc="-1" strike="noStrike">
              <a:solidFill>
                <a:srgbClr val="000000"/>
              </a:solidFill>
              <a:latin typeface="Calibri"/>
            </a:endParaRPr>
          </a:p>
        </p:txBody>
      </p:sp>
      <p:sp>
        <p:nvSpPr>
          <p:cNvPr id="134" name="PlaceHolder 3"/>
          <p:cNvSpPr>
            <a:spLocks noGrp="1"/>
          </p:cNvSpPr>
          <p:nvPr>
            <p:ph type="dt" idx="22"/>
          </p:nvPr>
        </p:nvSpPr>
        <p:spPr>
          <a:xfrm>
            <a:off x="457200" y="6356520"/>
            <a:ext cx="2133360" cy="364680"/>
          </a:xfrm>
          <a:prstGeom prst="rect">
            <a:avLst/>
          </a:prstGeom>
          <a:noFill/>
          <a:ln w="0">
            <a:noFill/>
          </a:ln>
        </p:spPr>
        <p:txBody>
          <a:bodyPr anchor="ctr">
            <a:noAutofit/>
          </a:bodyPr>
          <a:lstStyle>
            <a:lvl1pPr>
              <a:lnSpc>
                <a:spcPct val="100000"/>
              </a:lnSpc>
              <a:buNone/>
              <a:defRPr b="0" lang="en-US" sz="1200" spc="-1" strike="noStrike">
                <a:solidFill>
                  <a:srgbClr val="000000"/>
                </a:solidFill>
                <a:latin typeface="Calibri"/>
              </a:defRPr>
            </a:lvl1pPr>
          </a:lstStyle>
          <a:p>
            <a:pPr>
              <a:lnSpc>
                <a:spcPct val="100000"/>
              </a:lnSpc>
              <a:buNone/>
            </a:pPr>
            <a:fld id="{4CA09B68-663C-427C-B7C2-C5232A03D3C0}" type="datetime1">
              <a:rPr b="0" lang="en-US" sz="1200" spc="-1" strike="noStrike">
                <a:solidFill>
                  <a:srgbClr val="000000"/>
                </a:solidFill>
                <a:latin typeface="Calibri"/>
              </a:rPr>
              <a:t>05/11/2025</a:t>
            </a:fld>
            <a:endParaRPr b="0" lang="en-US" sz="1200" spc="-1" strike="noStrike">
              <a:latin typeface="Times New Roman"/>
            </a:endParaRPr>
          </a:p>
        </p:txBody>
      </p:sp>
      <p:sp>
        <p:nvSpPr>
          <p:cNvPr id="135" name="PlaceHolder 4"/>
          <p:cNvSpPr>
            <a:spLocks noGrp="1"/>
          </p:cNvSpPr>
          <p:nvPr>
            <p:ph type="sldNum" idx="23"/>
          </p:nvPr>
        </p:nvSpPr>
        <p:spPr>
          <a:xfrm>
            <a:off x="6553080" y="6356520"/>
            <a:ext cx="2133360" cy="364680"/>
          </a:xfrm>
          <a:prstGeom prst="rect">
            <a:avLst/>
          </a:prstGeom>
          <a:noFill/>
          <a:ln w="0">
            <a:noFill/>
          </a:ln>
        </p:spPr>
        <p:txBody>
          <a:bodyPr anchor="ctr">
            <a:noAutofit/>
          </a:bodyPr>
          <a:lstStyle>
            <a:lvl1pPr algn="r">
              <a:lnSpc>
                <a:spcPct val="100000"/>
              </a:lnSpc>
              <a:buNone/>
              <a:defRPr b="0" lang="en-US" sz="1200" spc="-1" strike="noStrike">
                <a:solidFill>
                  <a:srgbClr val="000000"/>
                </a:solidFill>
                <a:latin typeface="Calibri"/>
              </a:defRPr>
            </a:lvl1pPr>
          </a:lstStyle>
          <a:p>
            <a:pPr algn="r">
              <a:lnSpc>
                <a:spcPct val="100000"/>
              </a:lnSpc>
              <a:buNone/>
            </a:pPr>
            <a:fld id="{2917E8F1-6C7B-478F-9F47-E8B1A4D4D2CD}" type="slidenum">
              <a:rPr b="0" lang="en-US" sz="1200" spc="-1" strike="noStrike">
                <a:solidFill>
                  <a:srgbClr val="000000"/>
                </a:solidFill>
                <a:latin typeface="Calibri"/>
              </a:rPr>
              <a:t>8</a:t>
            </a:fld>
            <a:endParaRPr b="0" lang="en-US" sz="1200" spc="-1" strike="noStrike">
              <a:latin typeface="Times New Roman"/>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6" name="PlaceHolder 1"/>
          <p:cNvSpPr>
            <a:spLocks noGrp="1"/>
          </p:cNvSpPr>
          <p:nvPr>
            <p:ph/>
          </p:nvPr>
        </p:nvSpPr>
        <p:spPr>
          <a:xfrm>
            <a:off x="457200" y="1600200"/>
            <a:ext cx="8229240" cy="4525560"/>
          </a:xfrm>
          <a:prstGeom prst="rect">
            <a:avLst/>
          </a:prstGeom>
          <a:noFill/>
          <a:ln w="0">
            <a:noFill/>
          </a:ln>
        </p:spPr>
        <p:txBody>
          <a:bodyPr anchor="t">
            <a:normAutofit fontScale="91000"/>
          </a:bodyPr>
          <a:p>
            <a:pPr marL="343080" indent="-343080" algn="just">
              <a:lnSpc>
                <a:spcPct val="100000"/>
              </a:lnSpc>
              <a:spcBef>
                <a:spcPts val="799"/>
              </a:spcBef>
              <a:buClr>
                <a:srgbClr val="000000"/>
              </a:buClr>
              <a:buFont typeface="Wingdings" charset="2"/>
              <a:buChar char=""/>
            </a:pPr>
            <a:r>
              <a:rPr b="1" lang="en-US" sz="4000" spc="-1" strike="noStrike">
                <a:solidFill>
                  <a:srgbClr val="000000"/>
                </a:solidFill>
                <a:latin typeface="Times New Roman"/>
              </a:rPr>
              <a:t>Working of components </a:t>
            </a:r>
            <a:endParaRPr b="0" lang="en-US" sz="4000" spc="-1" strike="noStrike">
              <a:solidFill>
                <a:srgbClr val="000000"/>
              </a:solidFill>
              <a:latin typeface="Calibri"/>
            </a:endParaRPr>
          </a:p>
          <a:p>
            <a:pPr algn="just">
              <a:lnSpc>
                <a:spcPct val="100000"/>
              </a:lnSpc>
              <a:spcBef>
                <a:spcPts val="641"/>
              </a:spcBef>
              <a:buNone/>
            </a:pPr>
            <a:endParaRPr b="0" lang="en-US" sz="3200" spc="-1" strike="noStrike">
              <a:solidFill>
                <a:srgbClr val="000000"/>
              </a:solidFill>
              <a:latin typeface="Calibri"/>
            </a:endParaRPr>
          </a:p>
          <a:p>
            <a:pPr marL="343080" indent="-343080" algn="just">
              <a:lnSpc>
                <a:spcPct val="100000"/>
              </a:lnSpc>
              <a:spcBef>
                <a:spcPts val="459"/>
              </a:spcBef>
              <a:buClr>
                <a:srgbClr val="000000"/>
              </a:buClr>
              <a:buFont typeface="Wingdings" charset="2"/>
              <a:buChar char=""/>
            </a:pPr>
            <a:r>
              <a:rPr b="0" lang="en-US" sz="2300" spc="-1" strike="noStrike">
                <a:solidFill>
                  <a:srgbClr val="000000"/>
                </a:solidFill>
                <a:latin typeface="Times New Roman"/>
              </a:rPr>
              <a:t>Battery .</a:t>
            </a:r>
            <a:endParaRPr b="0" lang="en-US" sz="2300" spc="-1" strike="noStrike">
              <a:solidFill>
                <a:srgbClr val="000000"/>
              </a:solidFill>
              <a:latin typeface="Calibri"/>
            </a:endParaRPr>
          </a:p>
          <a:p>
            <a:pPr algn="just">
              <a:lnSpc>
                <a:spcPct val="100000"/>
              </a:lnSpc>
              <a:spcBef>
                <a:spcPts val="459"/>
              </a:spcBef>
              <a:buNone/>
              <a:tabLst>
                <a:tab algn="l" pos="0"/>
              </a:tabLst>
            </a:pPr>
            <a:r>
              <a:rPr b="0" lang="en-US" sz="2300" spc="-1" strike="noStrike">
                <a:solidFill>
                  <a:srgbClr val="000000"/>
                </a:solidFill>
                <a:latin typeface="Times New Roman"/>
              </a:rPr>
              <a:t>	</a:t>
            </a:r>
            <a:r>
              <a:rPr b="0" lang="en-US" sz="2300" spc="-1" strike="noStrike">
                <a:solidFill>
                  <a:srgbClr val="000000"/>
                </a:solidFill>
                <a:latin typeface="Times New Roman"/>
              </a:rPr>
              <a:t>Is used to give the voltage to our circuit.</a:t>
            </a:r>
            <a:endParaRPr b="0" lang="en-US" sz="2300" spc="-1" strike="noStrike">
              <a:solidFill>
                <a:srgbClr val="000000"/>
              </a:solidFill>
              <a:latin typeface="Calibri"/>
            </a:endParaRPr>
          </a:p>
          <a:p>
            <a:pPr algn="just">
              <a:lnSpc>
                <a:spcPct val="100000"/>
              </a:lnSpc>
              <a:spcBef>
                <a:spcPts val="459"/>
              </a:spcBef>
              <a:buNone/>
              <a:tabLst>
                <a:tab algn="l" pos="0"/>
              </a:tabLst>
            </a:pPr>
            <a:endParaRPr b="0" lang="en-US" sz="2300" spc="-1" strike="noStrike">
              <a:solidFill>
                <a:srgbClr val="000000"/>
              </a:solidFill>
              <a:latin typeface="Calibri"/>
            </a:endParaRPr>
          </a:p>
          <a:p>
            <a:pPr marL="343080" indent="-343080" algn="just">
              <a:lnSpc>
                <a:spcPct val="100000"/>
              </a:lnSpc>
              <a:spcBef>
                <a:spcPts val="459"/>
              </a:spcBef>
              <a:buClr>
                <a:srgbClr val="000000"/>
              </a:buClr>
              <a:buFont typeface="Wingdings" charset="2"/>
              <a:buChar char=""/>
              <a:tabLst>
                <a:tab algn="l" pos="0"/>
              </a:tabLst>
            </a:pPr>
            <a:r>
              <a:rPr b="0" lang="en-US" sz="2300" spc="-1" strike="noStrike">
                <a:solidFill>
                  <a:srgbClr val="000000"/>
                </a:solidFill>
                <a:latin typeface="Times New Roman"/>
              </a:rPr>
              <a:t>Resistors.</a:t>
            </a:r>
            <a:endParaRPr b="0" lang="en-US" sz="2300" spc="-1" strike="noStrike">
              <a:solidFill>
                <a:srgbClr val="000000"/>
              </a:solidFill>
              <a:latin typeface="Calibri"/>
            </a:endParaRPr>
          </a:p>
          <a:p>
            <a:pPr algn="just">
              <a:lnSpc>
                <a:spcPct val="100000"/>
              </a:lnSpc>
              <a:spcBef>
                <a:spcPts val="459"/>
              </a:spcBef>
              <a:buNone/>
              <a:tabLst>
                <a:tab algn="l" pos="0"/>
              </a:tabLst>
            </a:pPr>
            <a:r>
              <a:rPr b="0" lang="en-US" sz="2300" spc="-1" strike="noStrike">
                <a:solidFill>
                  <a:srgbClr val="000000"/>
                </a:solidFill>
                <a:latin typeface="Times New Roman"/>
              </a:rPr>
              <a:t>	</a:t>
            </a:r>
            <a:r>
              <a:rPr b="0" lang="en-US" sz="2300" spc="-1" strike="noStrike">
                <a:solidFill>
                  <a:srgbClr val="000000"/>
                </a:solidFill>
                <a:latin typeface="Times New Roman"/>
              </a:rPr>
              <a:t>Is used to resist the over flow of current.</a:t>
            </a:r>
            <a:endParaRPr b="0" lang="en-US" sz="2300" spc="-1" strike="noStrike">
              <a:solidFill>
                <a:srgbClr val="000000"/>
              </a:solidFill>
              <a:latin typeface="Calibri"/>
            </a:endParaRPr>
          </a:p>
          <a:p>
            <a:pPr algn="just">
              <a:lnSpc>
                <a:spcPct val="100000"/>
              </a:lnSpc>
              <a:spcBef>
                <a:spcPts val="459"/>
              </a:spcBef>
              <a:buNone/>
              <a:tabLst>
                <a:tab algn="l" pos="0"/>
              </a:tabLst>
            </a:pPr>
            <a:endParaRPr b="0" lang="en-US" sz="2300" spc="-1" strike="noStrike">
              <a:solidFill>
                <a:srgbClr val="000000"/>
              </a:solidFill>
              <a:latin typeface="Calibri"/>
            </a:endParaRPr>
          </a:p>
          <a:p>
            <a:pPr marL="343080" indent="-343080" algn="just">
              <a:lnSpc>
                <a:spcPct val="100000"/>
              </a:lnSpc>
              <a:spcBef>
                <a:spcPts val="459"/>
              </a:spcBef>
              <a:buClr>
                <a:srgbClr val="000000"/>
              </a:buClr>
              <a:buFont typeface="Wingdings" charset="2"/>
              <a:buChar char=""/>
              <a:tabLst>
                <a:tab algn="l" pos="0"/>
              </a:tabLst>
            </a:pPr>
            <a:r>
              <a:rPr b="0" lang="en-US" sz="2300" spc="-1" strike="noStrike">
                <a:solidFill>
                  <a:srgbClr val="000000"/>
                </a:solidFill>
                <a:latin typeface="Times New Roman"/>
              </a:rPr>
              <a:t>Transistors.</a:t>
            </a:r>
            <a:endParaRPr b="0" lang="en-US" sz="2300" spc="-1" strike="noStrike">
              <a:solidFill>
                <a:srgbClr val="000000"/>
              </a:solidFill>
              <a:latin typeface="Calibri"/>
            </a:endParaRPr>
          </a:p>
          <a:p>
            <a:pPr algn="just">
              <a:lnSpc>
                <a:spcPct val="100000"/>
              </a:lnSpc>
              <a:spcBef>
                <a:spcPts val="459"/>
              </a:spcBef>
              <a:buNone/>
              <a:tabLst>
                <a:tab algn="l" pos="0"/>
              </a:tabLst>
            </a:pPr>
            <a:r>
              <a:rPr b="0" lang="en-US" sz="2300" spc="-1" strike="noStrike">
                <a:solidFill>
                  <a:srgbClr val="000000"/>
                </a:solidFill>
                <a:latin typeface="Times New Roman"/>
              </a:rPr>
              <a:t>	</a:t>
            </a:r>
            <a:r>
              <a:rPr b="0" lang="en-US" sz="2300" spc="-1" strike="noStrike">
                <a:solidFill>
                  <a:srgbClr val="000000"/>
                </a:solidFill>
                <a:latin typeface="Times New Roman"/>
              </a:rPr>
              <a:t>Is used as switch in this circuit for an input provided.</a:t>
            </a:r>
            <a:endParaRPr b="0" lang="en-US" sz="2300" spc="-1" strike="noStrike">
              <a:solidFill>
                <a:srgbClr val="000000"/>
              </a:solidFill>
              <a:latin typeface="Calibri"/>
            </a:endParaRPr>
          </a:p>
          <a:p>
            <a:pPr algn="just">
              <a:lnSpc>
                <a:spcPct val="100000"/>
              </a:lnSpc>
              <a:spcBef>
                <a:spcPts val="459"/>
              </a:spcBef>
              <a:buNone/>
              <a:tabLst>
                <a:tab algn="l" pos="0"/>
              </a:tabLst>
            </a:pPr>
            <a:r>
              <a:rPr b="0" lang="en-US" sz="2300" spc="-1" strike="noStrike">
                <a:solidFill>
                  <a:srgbClr val="000000"/>
                </a:solidFill>
                <a:latin typeface="Times New Roman"/>
              </a:rPr>
              <a:t> </a:t>
            </a:r>
            <a:endParaRPr b="0" lang="en-US" sz="2300" spc="-1" strike="noStrike">
              <a:solidFill>
                <a:srgbClr val="000000"/>
              </a:solidFill>
              <a:latin typeface="Calibri"/>
            </a:endParaRPr>
          </a:p>
          <a:p>
            <a:pPr>
              <a:lnSpc>
                <a:spcPct val="100000"/>
              </a:lnSpc>
              <a:spcBef>
                <a:spcPts val="641"/>
              </a:spcBef>
              <a:buNone/>
              <a:tabLst>
                <a:tab algn="l" pos="0"/>
              </a:tabLst>
            </a:pPr>
            <a:endParaRPr b="0" lang="en-US" sz="3200" spc="-1" strike="noStrike">
              <a:solidFill>
                <a:srgbClr val="000000"/>
              </a:solidFill>
              <a:latin typeface="Calibri"/>
            </a:endParaRPr>
          </a:p>
        </p:txBody>
      </p:sp>
      <p:sp>
        <p:nvSpPr>
          <p:cNvPr id="137" name="PlaceHolder 2"/>
          <p:cNvSpPr>
            <a:spLocks noGrp="1"/>
          </p:cNvSpPr>
          <p:nvPr>
            <p:ph type="dt" idx="24"/>
          </p:nvPr>
        </p:nvSpPr>
        <p:spPr>
          <a:xfrm>
            <a:off x="457200" y="6356520"/>
            <a:ext cx="2133360" cy="364680"/>
          </a:xfrm>
          <a:prstGeom prst="rect">
            <a:avLst/>
          </a:prstGeom>
          <a:noFill/>
          <a:ln w="0">
            <a:noFill/>
          </a:ln>
        </p:spPr>
        <p:txBody>
          <a:bodyPr anchor="ctr">
            <a:noAutofit/>
          </a:bodyPr>
          <a:lstStyle>
            <a:lvl1pPr>
              <a:lnSpc>
                <a:spcPct val="100000"/>
              </a:lnSpc>
              <a:buNone/>
              <a:defRPr b="0" lang="en-US" sz="1200" spc="-1" strike="noStrike">
                <a:solidFill>
                  <a:srgbClr val="000000"/>
                </a:solidFill>
                <a:latin typeface="Calibri"/>
              </a:defRPr>
            </a:lvl1pPr>
          </a:lstStyle>
          <a:p>
            <a:pPr>
              <a:lnSpc>
                <a:spcPct val="100000"/>
              </a:lnSpc>
              <a:buNone/>
            </a:pPr>
            <a:fld id="{13206260-8C06-49B6-8C1B-BFEB2B6D6E3B}" type="datetime1">
              <a:rPr b="0" lang="en-US" sz="1200" spc="-1" strike="noStrike">
                <a:solidFill>
                  <a:srgbClr val="000000"/>
                </a:solidFill>
                <a:latin typeface="Calibri"/>
              </a:rPr>
              <a:t>05/11/2025</a:t>
            </a:fld>
            <a:endParaRPr b="0" lang="en-US" sz="1200" spc="-1" strike="noStrike">
              <a:latin typeface="Times New Roman"/>
            </a:endParaRPr>
          </a:p>
        </p:txBody>
      </p:sp>
      <p:sp>
        <p:nvSpPr>
          <p:cNvPr id="138" name="PlaceHolder 3"/>
          <p:cNvSpPr>
            <a:spLocks noGrp="1"/>
          </p:cNvSpPr>
          <p:nvPr>
            <p:ph type="sldNum" idx="25"/>
          </p:nvPr>
        </p:nvSpPr>
        <p:spPr>
          <a:xfrm>
            <a:off x="6553080" y="6356520"/>
            <a:ext cx="2133360" cy="364680"/>
          </a:xfrm>
          <a:prstGeom prst="rect">
            <a:avLst/>
          </a:prstGeom>
          <a:noFill/>
          <a:ln w="0">
            <a:noFill/>
          </a:ln>
        </p:spPr>
        <p:txBody>
          <a:bodyPr anchor="ctr">
            <a:noAutofit/>
          </a:bodyPr>
          <a:lstStyle>
            <a:lvl1pPr algn="r">
              <a:lnSpc>
                <a:spcPct val="100000"/>
              </a:lnSpc>
              <a:buNone/>
              <a:defRPr b="0" lang="en-US" sz="1200" spc="-1" strike="noStrike">
                <a:solidFill>
                  <a:srgbClr val="000000"/>
                </a:solidFill>
                <a:latin typeface="Calibri"/>
              </a:defRPr>
            </a:lvl1pPr>
          </a:lstStyle>
          <a:p>
            <a:pPr algn="r">
              <a:lnSpc>
                <a:spcPct val="100000"/>
              </a:lnSpc>
              <a:buNone/>
            </a:pPr>
            <a:fld id="{60BA3E2F-4C5C-4479-A79C-92C77D39D3D2}" type="slidenum">
              <a:rPr b="0" lang="en-US" sz="1200" spc="-1" strike="noStrike">
                <a:solidFill>
                  <a:srgbClr val="000000"/>
                </a:solidFill>
                <a:latin typeface="Calibri"/>
              </a:rPr>
              <a:t>9</a:t>
            </a:fld>
            <a:endParaRPr b="0" lang="en-US" sz="1200" spc="-1" strike="noStrike">
              <a:latin typeface="Times New Roman"/>
            </a:endParaRPr>
          </a:p>
        </p:txBody>
      </p:sp>
      <p:sp>
        <p:nvSpPr>
          <p:cNvPr id="139" name="PlaceHolder 4"/>
          <p:cNvSpPr>
            <a:spLocks noGrp="1"/>
          </p:cNvSpPr>
          <p:nvPr>
            <p:ph type="title"/>
          </p:nvPr>
        </p:nvSpPr>
        <p:spPr>
          <a:xfrm>
            <a:off x="2438280" y="274680"/>
            <a:ext cx="4266720" cy="1142640"/>
          </a:xfrm>
          <a:prstGeom prst="rect">
            <a:avLst/>
          </a:prstGeom>
          <a:solidFill>
            <a:srgbClr val="000000"/>
          </a:solidFill>
          <a:ln w="25560">
            <a:solidFill>
              <a:srgbClr val="000000"/>
            </a:solidFill>
            <a:round/>
          </a:ln>
        </p:spPr>
        <p:txBody>
          <a:bodyPr anchor="ctr">
            <a:normAutofit/>
          </a:bodyPr>
          <a:p>
            <a:pPr algn="ctr">
              <a:lnSpc>
                <a:spcPct val="100000"/>
              </a:lnSpc>
              <a:buNone/>
            </a:pPr>
            <a:r>
              <a:rPr b="0" lang="en-US" sz="4400" spc="-1" strike="noStrike" u="sng">
                <a:solidFill>
                  <a:srgbClr val="ffffff"/>
                </a:solidFill>
                <a:uFillTx/>
                <a:latin typeface="Calibri"/>
              </a:rPr>
              <a:t>Working [1/4]</a:t>
            </a:r>
            <a:endParaRPr b="0" lang="en-US" sz="44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Angles</Template>
  <TotalTime>816</TotalTime>
  <Application>LibreOffice/7.3.7.2$Linux_X86_64 LibreOffice_project/30$Build-2</Application>
  <AppVersion>15.0000</AppVersion>
  <Words>503</Words>
  <Paragraphs>142</Paragraphs>
  <Company>home</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2024-01-01T16:37:11Z</dcterms:created>
  <dc:creator>ismail - [2010]</dc:creator>
  <dc:description/>
  <dc:language>en-US</dc:language>
  <cp:lastModifiedBy/>
  <dcterms:modified xsi:type="dcterms:W3CDTF">2025-05-11T11:20:56Z</dcterms:modified>
  <cp:revision>71</cp:revision>
  <dc:subject/>
  <dc:title>Housing Society Management System</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i4>2</vt:i4>
  </property>
  <property fmtid="{D5CDD505-2E9C-101B-9397-08002B2CF9AE}" pid="3" name="PresentationFormat">
    <vt:lpwstr>On-screen Show (4:3)</vt:lpwstr>
  </property>
  <property fmtid="{D5CDD505-2E9C-101B-9397-08002B2CF9AE}" pid="4" name="Slides">
    <vt:i4>14</vt:i4>
  </property>
</Properties>
</file>