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CF96EE6-BC53-4E43-8EBA-E2289F1E418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849E74-572A-4C25-9B4C-460E73319B7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8F5180-527D-466D-AB61-1EDA592FA12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60BD8B-12EA-4B9E-A6AD-56D9C4B6F67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A713B6-3117-4B9E-96E1-FD07142B84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634926-9B1E-455D-A2D4-C7C504C864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A5724B-BC13-4797-9519-7B4B9157E0F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9A447D-3EEB-4681-A570-9422A769C8F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443DCE-E033-492A-8BFE-FFCB6C9CF7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3A9C2C-CFF5-4CFC-B529-10C7C21464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6BA678-20B0-433C-9056-4992F2FCB8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CF40CF-4299-472C-92A6-504E499AB1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AA5E8E-1408-4DD0-9A28-5C6BFFD98D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BB833E-5D27-40F5-AEE5-83CE1CE2D1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9BEB21-DD6F-43C6-A25E-B0922E3BB9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DC9E63-977B-4270-9C69-83089B3167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FEB780-19A8-4CD5-9F2F-0FC574D465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08CA21-E66B-49EF-8FE5-4E11266219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117483-159F-4AAC-AD3C-BED7022617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4E6DEE-204F-42DA-A250-D2346F1D994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3D9E02-20B8-4F0F-9F2D-1AB2D007BC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70FFA7-9B48-4944-BB95-B2967CB59E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4E9E89-86C8-4289-82F9-80B0365FD4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6A48B2-5102-416F-BE37-66FB42C25A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2D033A-9252-4E88-BF76-69EB92FDF7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A5712B-6F68-4F74-93C9-2BA67F8957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CB87AA-1954-4E98-90AF-64491C1B79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B8993A-0336-4A94-B4DB-95C448B99B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 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Master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939701-D503-4776-98D0-634AA4265DC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47A93E-3B2C-4F5E-8B73-8B4E355BE3E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12"/>
          <p:cNvSpPr/>
          <p:nvPr/>
        </p:nvSpPr>
        <p:spPr>
          <a:xfrm>
            <a:off x="1066680" y="2438280"/>
            <a:ext cx="6705360" cy="990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62120" y="2133720"/>
            <a:ext cx="7238520" cy="1447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 u="sng">
                <a:solidFill>
                  <a:srgbClr val="ffffff"/>
                </a:solidFill>
                <a:uFillTx/>
                <a:latin typeface="Times New Roman"/>
              </a:rPr>
              <a:t>Obstacle Avoiding Robot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Rectangle 13"/>
          <p:cNvSpPr/>
          <p:nvPr/>
        </p:nvSpPr>
        <p:spPr>
          <a:xfrm>
            <a:off x="5992200" y="5789520"/>
            <a:ext cx="3151440" cy="106812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1" name="Rectangle 17"/>
          <p:cNvSpPr/>
          <p:nvPr/>
        </p:nvSpPr>
        <p:spPr>
          <a:xfrm>
            <a:off x="6840" y="6477120"/>
            <a:ext cx="1353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fld id="{7156122D-2642-4E0E-B199-8D6DDD6B10BB}" type="datetime1">
              <a:rPr b="0" lang="en-US" sz="1600" spc="-1" strike="noStrike">
                <a:solidFill>
                  <a:srgbClr val="000000"/>
                </a:solidFill>
                <a:latin typeface="Calibri"/>
              </a:rPr>
              <a:t>05/11/2025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533520" y="1752480"/>
            <a:ext cx="5943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b0f0"/>
                </a:solidFill>
                <a:latin typeface="Times New Roman"/>
              </a:rPr>
              <a:t>Jumper Wires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Used to make electrical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connections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between components.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Ensures proper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circuit connections for functionality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Rectangle 7"/>
          <p:cNvSpPr/>
          <p:nvPr/>
        </p:nvSpPr>
        <p:spPr>
          <a:xfrm>
            <a:off x="685800" y="152280"/>
            <a:ext cx="7619760" cy="990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8" name="PlaceHolder 2"/>
          <p:cNvSpPr>
            <a:spLocks noGrp="1"/>
          </p:cNvSpPr>
          <p:nvPr>
            <p:ph type="title"/>
          </p:nvPr>
        </p:nvSpPr>
        <p:spPr>
          <a:xfrm>
            <a:off x="533520" y="76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-1" strike="noStrike" u="sng">
                <a:solidFill>
                  <a:srgbClr val="ffffff"/>
                </a:solidFill>
                <a:uFillTx/>
                <a:latin typeface="Times New Roman"/>
              </a:rPr>
              <a:t>Components Description[7/7]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dt" idx="2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38AE5829-0FF3-4AA5-9D0B-F19ACE44EB87}" type="datetime1">
              <a:rPr b="0" lang="en-US" sz="1200" spc="-1" strike="noStrike">
                <a:solidFill>
                  <a:srgbClr val="000000"/>
                </a:solidFill>
                <a:latin typeface="Calibri"/>
              </a:rPr>
              <a:t>05/11/2025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AFE9D9-30D4-4ADF-92BD-EC82B3901030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10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41" name="Picture 2" descr=""/>
          <p:cNvPicPr/>
          <p:nvPr/>
        </p:nvPicPr>
        <p:blipFill>
          <a:blip r:embed="rId1"/>
          <a:stretch/>
        </p:blipFill>
        <p:spPr>
          <a:xfrm>
            <a:off x="5638680" y="3962520"/>
            <a:ext cx="3116160" cy="21744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7"/>
          <p:cNvSpPr/>
          <p:nvPr/>
        </p:nvSpPr>
        <p:spPr>
          <a:xfrm>
            <a:off x="2286000" y="76320"/>
            <a:ext cx="4723920" cy="990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33520" y="-76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-1" strike="noStrike" u="sng">
                <a:solidFill>
                  <a:srgbClr val="ffffff"/>
                </a:solidFill>
                <a:uFillTx/>
                <a:latin typeface="Times New Roman"/>
              </a:rPr>
              <a:t>Circuit Diagram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F267AFF5-FF2B-4DC3-B7A0-0C80C1B45CC7}" type="datetime1">
              <a:rPr b="0" lang="en-US" sz="1200" spc="-1" strike="noStrike">
                <a:solidFill>
                  <a:srgbClr val="000000"/>
                </a:solidFill>
                <a:latin typeface="Calibri"/>
              </a:rPr>
              <a:t>05/11/2025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ED044D-64EC-4CAE-8B8D-82913FBD6977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11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46" name="Picture 2" descr=""/>
          <p:cNvPicPr/>
          <p:nvPr/>
        </p:nvPicPr>
        <p:blipFill>
          <a:blip r:embed="rId1"/>
          <a:stretch/>
        </p:blipFill>
        <p:spPr>
          <a:xfrm>
            <a:off x="762120" y="1447920"/>
            <a:ext cx="7695720" cy="45921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Ultrasonic Sensor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checks the distance to objects in front of the robot.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Arduino UNO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processes this information and decides what to do.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If an obstacle is too close, the robot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stops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and turns to avoid it.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Rectangle 4"/>
          <p:cNvSpPr/>
          <p:nvPr/>
        </p:nvSpPr>
        <p:spPr>
          <a:xfrm>
            <a:off x="2362320" y="304920"/>
            <a:ext cx="4419360" cy="990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9" name="PlaceHolder 2"/>
          <p:cNvSpPr>
            <a:spLocks noGrp="1"/>
          </p:cNvSpPr>
          <p:nvPr>
            <p:ph type="title"/>
          </p:nvPr>
        </p:nvSpPr>
        <p:spPr>
          <a:xfrm>
            <a:off x="609480" y="1245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 u="sng">
                <a:solidFill>
                  <a:srgbClr val="ffffff"/>
                </a:solidFill>
                <a:uFillTx/>
                <a:latin typeface="Times New Roman"/>
              </a:rPr>
              <a:t>Working[1/2]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36215CBE-4226-4295-91C3-9DDA9B7A7A14}" type="datetime1">
              <a:rPr b="0" lang="en-US" sz="1200" spc="-1" strike="noStrike">
                <a:solidFill>
                  <a:srgbClr val="000000"/>
                </a:solidFill>
                <a:latin typeface="Calibri"/>
              </a:rPr>
              <a:t>05/11/2025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sldNum" idx="3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1C378A-ADA2-4E4A-910E-A9235E00883D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12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Motor Driver (L298N)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controls the robot’s movement (forward, backward, turning).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robot keeps checking for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obstacles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around it.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It moves and avoids obstacles automatically, without any human control.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Rectangle 4"/>
          <p:cNvSpPr/>
          <p:nvPr/>
        </p:nvSpPr>
        <p:spPr>
          <a:xfrm>
            <a:off x="2362320" y="304920"/>
            <a:ext cx="4419360" cy="990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4" name="PlaceHolder 2"/>
          <p:cNvSpPr>
            <a:spLocks noGrp="1"/>
          </p:cNvSpPr>
          <p:nvPr>
            <p:ph type="title"/>
          </p:nvPr>
        </p:nvSpPr>
        <p:spPr>
          <a:xfrm>
            <a:off x="609480" y="1245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 u="sng">
                <a:solidFill>
                  <a:srgbClr val="ffffff"/>
                </a:solidFill>
                <a:uFillTx/>
                <a:latin typeface="Times New Roman"/>
              </a:rPr>
              <a:t>Working[2/2]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dt" idx="3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BE48B736-41B4-404B-B584-AE672C538C1A}" type="datetime1">
              <a:rPr b="0" lang="en-US" sz="1200" spc="-1" strike="noStrike">
                <a:solidFill>
                  <a:srgbClr val="000000"/>
                </a:solidFill>
                <a:latin typeface="Calibri"/>
              </a:rPr>
              <a:t>05/11/2025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32DE98-5C04-42DE-B317-EFC299FB6F2D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8000"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</a:rPr>
              <a:t>Thanks For Listening</a:t>
            </a:r>
            <a:br>
              <a:rPr sz="4400"/>
            </a:br>
            <a:r>
              <a:rPr b="1" lang="en-US" sz="4400" spc="-1" strike="noStrike">
                <a:solidFill>
                  <a:srgbClr val="00b0f0"/>
                </a:solidFill>
                <a:latin typeface="Times New Roman"/>
              </a:rPr>
              <a:t>Have a good day!!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dt" idx="3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6308F465-A38B-4818-9457-BFB761E34FBB}" type="datetime1">
              <a:rPr b="0" lang="en-US" sz="1200" spc="-1" strike="noStrike">
                <a:solidFill>
                  <a:srgbClr val="000000"/>
                </a:solidFill>
                <a:latin typeface="Calibri"/>
              </a:rPr>
              <a:t>05/11/2025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3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AB9391-8320-4070-A91B-96D8FE2128B5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457200" y="121932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objective of this project is to construct an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obstacle avoiding robot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that can autonomously avoid obstacles (Without Human intervention).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CAD8F2A2-8BF2-4799-9A56-57637D31FF73}" type="datetime1">
              <a:rPr b="0" lang="en-US" sz="1200" spc="-1" strike="noStrike">
                <a:solidFill>
                  <a:srgbClr val="000000"/>
                </a:solidFill>
                <a:latin typeface="Calibri"/>
              </a:rPr>
              <a:t>05/11/2025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F5D3DA-D5B0-4EAC-A6E5-FA669EB4F730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title"/>
          </p:nvPr>
        </p:nvSpPr>
        <p:spPr>
          <a:xfrm>
            <a:off x="2209680" y="152280"/>
            <a:ext cx="4419360" cy="114264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 u="sng">
                <a:solidFill>
                  <a:srgbClr val="ffffff"/>
                </a:solidFill>
                <a:uFillTx/>
                <a:latin typeface="Times New Roman"/>
              </a:rPr>
              <a:t> </a:t>
            </a:r>
            <a:r>
              <a:rPr b="0" lang="en-US" sz="4400" spc="-1" strike="noStrike" u="sng">
                <a:solidFill>
                  <a:srgbClr val="ffffff"/>
                </a:solidFill>
                <a:uFillTx/>
                <a:latin typeface="Times New Roman"/>
              </a:rPr>
              <a:t>Objective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/>
          </p:nvPr>
        </p:nvSpPr>
        <p:spPr>
          <a:xfrm>
            <a:off x="457200" y="17226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Arduino UNO board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L298N motor driver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HC-SR04 Ultrasonic Sensor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SG 90 Servo Motor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Motors with wheels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Battery pack, AA x 4 with on/off switch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Jumper wires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C19C52D6-852C-45C4-89AF-D7828E623BF6}" type="datetime1">
              <a:rPr b="0" lang="en-US" sz="1200" spc="-1" strike="noStrike">
                <a:solidFill>
                  <a:srgbClr val="000000"/>
                </a:solidFill>
                <a:latin typeface="Calibri"/>
              </a:rPr>
              <a:t>05/11/2025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5501A7-456C-48B2-82D6-2015A23919E8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5028840" cy="114264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US" sz="4800" spc="-1" strike="noStrike" u="sng">
                <a:solidFill>
                  <a:srgbClr val="ffffff"/>
                </a:solidFill>
                <a:uFillTx/>
                <a:latin typeface="Times New Roman"/>
              </a:rPr>
              <a:t>Components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/>
          </p:nvPr>
        </p:nvSpPr>
        <p:spPr>
          <a:xfrm>
            <a:off x="533520" y="1752480"/>
            <a:ext cx="56383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b0f0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00b0f0"/>
                </a:solidFill>
                <a:latin typeface="Times New Roman"/>
              </a:rPr>
              <a:t>Arduino UNO board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Microcontroller board based on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ATmega328P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Acts as the brain of the system.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Processes sensor data and sends control signals to actuators (motors, servo).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Programmable via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Arduino IDE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Rectangle 7"/>
          <p:cNvSpPr/>
          <p:nvPr/>
        </p:nvSpPr>
        <p:spPr>
          <a:xfrm>
            <a:off x="685800" y="152280"/>
            <a:ext cx="7619760" cy="990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2" name="PlaceHolder 2"/>
          <p:cNvSpPr>
            <a:spLocks noGrp="1"/>
          </p:cNvSpPr>
          <p:nvPr>
            <p:ph type="title"/>
          </p:nvPr>
        </p:nvSpPr>
        <p:spPr>
          <a:xfrm>
            <a:off x="533520" y="76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-1" strike="noStrike" u="sng">
                <a:solidFill>
                  <a:srgbClr val="ffffff"/>
                </a:solidFill>
                <a:uFillTx/>
                <a:latin typeface="Times New Roman"/>
              </a:rPr>
              <a:t>Components Description[1/7]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dt" idx="1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B519D344-0593-4937-9410-7E1942D36AFF}" type="datetime1">
              <a:rPr b="0" lang="en-US" sz="1200" spc="-1" strike="noStrike">
                <a:solidFill>
                  <a:srgbClr val="000000"/>
                </a:solidFill>
                <a:latin typeface="Calibri"/>
              </a:rPr>
              <a:t>05/11/2025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CC26A5-5D05-4183-B23C-6B0B0EC11B7A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6248520" y="2743200"/>
            <a:ext cx="2199960" cy="33145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/>
          </p:nvPr>
        </p:nvSpPr>
        <p:spPr>
          <a:xfrm>
            <a:off x="533520" y="1752480"/>
            <a:ext cx="56383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b0f0"/>
                </a:solidFill>
                <a:latin typeface="Times New Roman"/>
              </a:rPr>
              <a:t>L298N motor driver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Dual H-Bridge motor driver IC.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Controls direction and speed of DC motors.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Receives control signals from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Arduino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Allow motor rotation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(forward/backward)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and speed control.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Rectangle 7"/>
          <p:cNvSpPr/>
          <p:nvPr/>
        </p:nvSpPr>
        <p:spPr>
          <a:xfrm>
            <a:off x="685800" y="152280"/>
            <a:ext cx="7619760" cy="990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8" name="PlaceHolder 2"/>
          <p:cNvSpPr>
            <a:spLocks noGrp="1"/>
          </p:cNvSpPr>
          <p:nvPr>
            <p:ph type="title"/>
          </p:nvPr>
        </p:nvSpPr>
        <p:spPr>
          <a:xfrm>
            <a:off x="533520" y="76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-1" strike="noStrike" u="sng">
                <a:solidFill>
                  <a:srgbClr val="ffffff"/>
                </a:solidFill>
                <a:uFillTx/>
                <a:latin typeface="Times New Roman"/>
              </a:rPr>
              <a:t>Components Description[2/7]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3F2B7398-7DDA-475A-AFD6-FD41C030AA06}" type="datetime1">
              <a:rPr b="0" lang="en-US" sz="1200" spc="-1" strike="noStrike">
                <a:solidFill>
                  <a:srgbClr val="000000"/>
                </a:solidFill>
                <a:latin typeface="Calibri"/>
              </a:rPr>
              <a:t>05/11/2025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0B1785-7259-45B5-AE12-EF14C84E0C4B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6248520" y="3124080"/>
            <a:ext cx="2695320" cy="28094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/>
          </p:nvPr>
        </p:nvSpPr>
        <p:spPr>
          <a:xfrm>
            <a:off x="533520" y="1752480"/>
            <a:ext cx="56383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00b0f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00b0f0"/>
                </a:solidFill>
                <a:latin typeface="Times New Roman"/>
              </a:rPr>
              <a:t>HC-SR04 Ultrasonic Sensor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Measures distance by emitting sound waves and measuring the time for them to return.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Used to detect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obstacles in the robot's path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Sends distance data to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Arduino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for obstacle avoidance.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Rectangle 7"/>
          <p:cNvSpPr/>
          <p:nvPr/>
        </p:nvSpPr>
        <p:spPr>
          <a:xfrm>
            <a:off x="685800" y="152280"/>
            <a:ext cx="7619760" cy="990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4" name="PlaceHolder 2"/>
          <p:cNvSpPr>
            <a:spLocks noGrp="1"/>
          </p:cNvSpPr>
          <p:nvPr>
            <p:ph type="title"/>
          </p:nvPr>
        </p:nvSpPr>
        <p:spPr>
          <a:xfrm>
            <a:off x="533520" y="76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-1" strike="noStrike" u="sng">
                <a:solidFill>
                  <a:srgbClr val="ffffff"/>
                </a:solidFill>
                <a:uFillTx/>
                <a:latin typeface="Times New Roman"/>
              </a:rPr>
              <a:t>Components Description[3/7]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9CB85176-0CFE-4952-A91B-05C64A3B9200}" type="datetime1">
              <a:rPr b="0" lang="en-US" sz="1200" spc="-1" strike="noStrike">
                <a:solidFill>
                  <a:srgbClr val="000000"/>
                </a:solidFill>
                <a:latin typeface="Calibri"/>
              </a:rPr>
              <a:t>05/11/2025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sldNum" idx="1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F093BE-971B-48FF-AA06-449D19DDC37C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17" name="Picture 2" descr=""/>
          <p:cNvPicPr/>
          <p:nvPr/>
        </p:nvPicPr>
        <p:blipFill>
          <a:blip r:embed="rId1"/>
          <a:stretch/>
        </p:blipFill>
        <p:spPr>
          <a:xfrm>
            <a:off x="6477120" y="3657600"/>
            <a:ext cx="2248200" cy="13852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/>
          </p:nvPr>
        </p:nvSpPr>
        <p:spPr>
          <a:xfrm>
            <a:off x="533520" y="1752480"/>
            <a:ext cx="56383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b0f0"/>
                </a:solidFill>
                <a:latin typeface="Times New Roman"/>
              </a:rPr>
              <a:t>SG 90 Servo Motor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Small, lightweight servo motor.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Receives position signals from Arduino to rotate to a specific angle.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Used for steering or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rotating components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Rectangle 7"/>
          <p:cNvSpPr/>
          <p:nvPr/>
        </p:nvSpPr>
        <p:spPr>
          <a:xfrm>
            <a:off x="685800" y="152280"/>
            <a:ext cx="7619760" cy="990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533520" y="76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-1" strike="noStrike" u="sng">
                <a:solidFill>
                  <a:srgbClr val="ffffff"/>
                </a:solidFill>
                <a:uFillTx/>
                <a:latin typeface="Times New Roman"/>
              </a:rPr>
              <a:t>Components Description[4/7]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 idx="2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4272C51A-1C9F-42D0-9BFA-F2704E41BB64}" type="datetime1">
              <a:rPr b="0" lang="en-US" sz="1200" spc="-1" strike="noStrike">
                <a:solidFill>
                  <a:srgbClr val="000000"/>
                </a:solidFill>
                <a:latin typeface="Calibri"/>
              </a:rPr>
              <a:t>05/11/2025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6591F3-E180-4B93-8137-F287C5DFB6F5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7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23" name="Picture 2" descr=""/>
          <p:cNvPicPr/>
          <p:nvPr/>
        </p:nvPicPr>
        <p:blipFill>
          <a:blip r:embed="rId1"/>
          <a:stretch/>
        </p:blipFill>
        <p:spPr>
          <a:xfrm>
            <a:off x="6324480" y="3733920"/>
            <a:ext cx="2456280" cy="21096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/>
          </p:nvPr>
        </p:nvSpPr>
        <p:spPr>
          <a:xfrm>
            <a:off x="533520" y="1752480"/>
            <a:ext cx="5943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b0f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00b0f0"/>
                </a:solidFill>
                <a:latin typeface="Times New Roman"/>
              </a:rPr>
              <a:t>Motors with Wheels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DC motors with wheels attached.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Provides forward and backward movement.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Allows turning left or right.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Controlled by the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L298N motor driver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Rectangle 7"/>
          <p:cNvSpPr/>
          <p:nvPr/>
        </p:nvSpPr>
        <p:spPr>
          <a:xfrm>
            <a:off x="685800" y="152280"/>
            <a:ext cx="7619760" cy="990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6" name="PlaceHolder 2"/>
          <p:cNvSpPr>
            <a:spLocks noGrp="1"/>
          </p:cNvSpPr>
          <p:nvPr>
            <p:ph type="title"/>
          </p:nvPr>
        </p:nvSpPr>
        <p:spPr>
          <a:xfrm>
            <a:off x="533520" y="76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-1" strike="noStrike" u="sng">
                <a:solidFill>
                  <a:srgbClr val="ffffff"/>
                </a:solidFill>
                <a:uFillTx/>
                <a:latin typeface="Times New Roman"/>
              </a:rPr>
              <a:t>Components Description[5/7]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CB7EF258-51E2-48F2-9176-B36BEFB4FC40}" type="datetime1">
              <a:rPr b="0" lang="en-US" sz="1200" spc="-1" strike="noStrike">
                <a:solidFill>
                  <a:srgbClr val="000000"/>
                </a:solidFill>
                <a:latin typeface="Calibri"/>
              </a:rPr>
              <a:t>05/11/2025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728C77-7406-49F3-A229-833EA35878D4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29" name="Picture 2" descr=""/>
          <p:cNvPicPr/>
          <p:nvPr/>
        </p:nvPicPr>
        <p:blipFill>
          <a:blip r:embed="rId1"/>
          <a:stretch/>
        </p:blipFill>
        <p:spPr>
          <a:xfrm>
            <a:off x="6400800" y="3886200"/>
            <a:ext cx="2390400" cy="18000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533520" y="1752480"/>
            <a:ext cx="5943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b0f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b0f0"/>
                </a:solidFill>
                <a:latin typeface="Times New Roman"/>
              </a:rPr>
              <a:t>Battery Pack, AA x 4 with On/Off Switch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Powers the robot’s components.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4 AA batteries supply voltage.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On/Off switch controls the power flow.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Provides the necessary energy for motors and Arduino.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Rectangle 7"/>
          <p:cNvSpPr/>
          <p:nvPr/>
        </p:nvSpPr>
        <p:spPr>
          <a:xfrm>
            <a:off x="685800" y="152280"/>
            <a:ext cx="7619760" cy="9903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533520" y="76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-1" strike="noStrike" u="sng">
                <a:solidFill>
                  <a:srgbClr val="ffffff"/>
                </a:solidFill>
                <a:uFillTx/>
                <a:latin typeface="Times New Roman"/>
              </a:rPr>
              <a:t>Components Description[6/7]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F9ED4412-B8BB-4F1F-A8B3-5C693201043B}" type="datetime1">
              <a:rPr b="0" lang="en-US" sz="1200" spc="-1" strike="noStrike">
                <a:solidFill>
                  <a:srgbClr val="000000"/>
                </a:solidFill>
                <a:latin typeface="Calibri"/>
              </a:rPr>
              <a:t>05/11/2025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sldNum" idx="2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D9BCFD-40BB-47B0-A412-CEBD1F16E233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9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6705720" y="2971800"/>
            <a:ext cx="2034360" cy="17251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948</TotalTime>
  <Application>LibreOffice/7.3.7.2$Linux_X86_64 LibreOffice_project/30$Build-2</Application>
  <AppVersion>15.0000</AppVersion>
  <Words>537</Words>
  <Paragraphs>143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2024-01-01T16:37:11Z</dcterms:created>
  <dc:creator>ismail - [2010]</dc:creator>
  <dc:description/>
  <dc:language>en-US</dc:language>
  <cp:lastModifiedBy/>
  <dcterms:modified xsi:type="dcterms:W3CDTF">2025-05-11T11:18:37Z</dcterms:modified>
  <cp:revision>86</cp:revision>
  <dc:subject/>
  <dc:title>Housing Society Management 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On-screen Show (4:3)</vt:lpwstr>
  </property>
  <property fmtid="{D5CDD505-2E9C-101B-9397-08002B2CF9AE}" pid="4" name="Slides">
    <vt:i4>16</vt:i4>
  </property>
</Properties>
</file>