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1468470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6" d="100"/>
          <a:sy n="76" d="100"/>
        </p:scale>
        <p:origin x="-48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Gsm</a:t>
            </a:r>
            <a:r>
              <a:rPr lang="en-US" dirty="0" smtClean="0"/>
              <a:t> based home automation</a:t>
            </a:r>
            <a:endParaRPr lang="en-IN" dirty="0"/>
          </a:p>
        </p:txBody>
      </p:sp>
      <p:sp>
        <p:nvSpPr>
          <p:cNvPr id="3" name="Content Placeholder 2"/>
          <p:cNvSpPr>
            <a:spLocks noGrp="1"/>
          </p:cNvSpPr>
          <p:nvPr>
            <p:ph idx="1"/>
          </p:nvPr>
        </p:nvSpPr>
        <p:spPr/>
        <p:txBody>
          <a:bodyPr/>
          <a:lstStyle/>
          <a:p>
            <a:r>
              <a:rPr lang="en-US" dirty="0" smtClean="0"/>
              <a:t>                                Presented by,</a:t>
            </a:r>
          </a:p>
          <a:p>
            <a:r>
              <a:rPr lang="en-US" dirty="0" smtClean="0"/>
              <a:t>                                                     </a:t>
            </a:r>
            <a:r>
              <a:rPr lang="en-US" dirty="0" err="1" smtClean="0"/>
              <a:t>A.Noor</a:t>
            </a:r>
            <a:r>
              <a:rPr lang="en-US" dirty="0" smtClean="0"/>
              <a:t> </a:t>
            </a:r>
            <a:r>
              <a:rPr lang="en-US" dirty="0" err="1" smtClean="0"/>
              <a:t>mohamed</a:t>
            </a:r>
            <a:endParaRPr lang="en-US" dirty="0" smtClean="0"/>
          </a:p>
          <a:p>
            <a:r>
              <a:rPr lang="en-US" dirty="0" smtClean="0"/>
              <a:t>                                                     </a:t>
            </a:r>
            <a:r>
              <a:rPr lang="en-US" dirty="0" err="1" smtClean="0"/>
              <a:t>Dept:Electrical</a:t>
            </a:r>
            <a:r>
              <a:rPr lang="en-US" dirty="0" smtClean="0"/>
              <a:t> &amp;Electronics Engineering</a:t>
            </a:r>
          </a:p>
          <a:p>
            <a:r>
              <a:rPr lang="en-US" dirty="0" smtClean="0"/>
              <a:t>                                                     </a:t>
            </a:r>
            <a:r>
              <a:rPr lang="en-US" dirty="0" err="1" smtClean="0"/>
              <a:t>Bharath</a:t>
            </a:r>
            <a:r>
              <a:rPr lang="en-US" dirty="0" smtClean="0"/>
              <a:t> </a:t>
            </a:r>
            <a:r>
              <a:rPr lang="en-US" dirty="0" err="1" smtClean="0"/>
              <a:t>Niketan</a:t>
            </a:r>
            <a:r>
              <a:rPr lang="en-US" dirty="0" smtClean="0"/>
              <a:t> Engineering College </a:t>
            </a:r>
            <a:endParaRPr lang="en-IN" dirty="0"/>
          </a:p>
        </p:txBody>
      </p:sp>
    </p:spTree>
    <p:extLst>
      <p:ext uri="{BB962C8B-B14F-4D97-AF65-F5344CB8AC3E}">
        <p14:creationId xmlns:p14="http://schemas.microsoft.com/office/powerpoint/2010/main" val="2322182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US" sz="2400" dirty="0" smtClean="0"/>
              <a:t>GSM Home </a:t>
            </a:r>
            <a:r>
              <a:rPr lang="en-US" sz="2400" dirty="0"/>
              <a:t>automation is the automatic control of electronic devices in your home. These devices are connected to the Internet, which allows them to be controlled remotely. With home automation, devices can trigger one another so you don't have to control them manually via an app or voice </a:t>
            </a:r>
            <a:r>
              <a:rPr lang="en-US" sz="2400" dirty="0" smtClean="0"/>
              <a:t>assistant.</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1241435" lvl="3" indent="-305435"/>
            <a:r>
              <a:rPr lang="en-US" dirty="0"/>
              <a:t>The system can be controlled by sending the commands from a mobile through </a:t>
            </a:r>
            <a:r>
              <a:rPr lang="en-US" dirty="0" err="1"/>
              <a:t>bluetooth</a:t>
            </a:r>
            <a:r>
              <a:rPr lang="en-US" dirty="0"/>
              <a:t> connectivity. The system (controller with input and output peripherals) is associated with a HC-05 </a:t>
            </a:r>
            <a:r>
              <a:rPr lang="en-US" dirty="0" err="1"/>
              <a:t>bluetooth</a:t>
            </a:r>
            <a:r>
              <a:rPr lang="en-US" dirty="0"/>
              <a:t> module which then paired up with mobile Bluetooth.</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Rectangle 2"/>
          <p:cNvSpPr/>
          <p:nvPr/>
        </p:nvSpPr>
        <p:spPr>
          <a:xfrm>
            <a:off x="425886" y="2063321"/>
            <a:ext cx="8709764" cy="1754326"/>
          </a:xfrm>
          <a:prstGeom prst="rect">
            <a:avLst/>
          </a:prstGeom>
        </p:spPr>
        <p:txBody>
          <a:bodyPr wrap="square">
            <a:spAutoFit/>
          </a:bodyPr>
          <a:lstStyle/>
          <a:p>
            <a:r>
              <a:rPr lang="en-IN" dirty="0"/>
              <a:t>In this project we are building a home automation system, where one can control the home appliances, using the simple GSM based phone, just by sending SMS through his phone. In this project, no Smart phone is needed, just the old GSM phone will work to switch ON and OFF any home electronic appliances, from anywhere.</a:t>
            </a:r>
          </a:p>
          <a:p>
            <a:r>
              <a:rPr lang="en-IN" dirty="0"/>
              <a:t/>
            </a:r>
            <a:br>
              <a:rPr lang="en-IN" dirty="0"/>
            </a:br>
            <a:r>
              <a:rPr lang="en-US" dirty="0" smtClean="0"/>
              <a:t>.</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US" sz="1800" dirty="0"/>
              <a:t>The GSM module receives the message and then sends it to the microcontroller. The microcontroller which already has a code saved in it, reads and interpret the message and accordingly sends a signal to relays to either open or close as per the command received in the text message.</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US" dirty="0"/>
              <a:t>The architecture consists of mobile phone and GSM modem. In the proposed system design, incoming SMS message is sent from the user phone to the GSM modem as a text message via cellular network. The GSM modem then sends the commands in text mode to the PIC microcontroller using an RS232 interface</a:t>
            </a:r>
            <a:r>
              <a:rPr lang="en-US" dirty="0" smtClean="0"/>
              <a:t>.</a:t>
            </a:r>
          </a:p>
          <a:p>
            <a:pPr marL="305435" indent="-305435"/>
            <a:r>
              <a:rPr lang="en-US" dirty="0"/>
              <a:t>The GSM module receives the message and then sends it to the microcontroller. The microcontroller which already has a code saved in it, reads and interpret the message and accordingly sends a signal to relays to either open or close as per the command received in the text message.</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US" sz="2400" dirty="0"/>
              <a:t>A home automation system will monitor and/or control home attributes such as lighting, climate, entertainment systems, and appliances. It may also include home security such as access control and alarm systems. The phrase smart home refers to home automation devices that have internet access.</a:t>
            </a:r>
            <a:endParaRPr lang="en-IN" sz="2400" b="1"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000" dirty="0"/>
              <a:t>It is user friendly and it is cost effective. Also it can be concluded that the objectives of this project has been successfully met and they are as follows: • Constructed a wireless home automation system controlled by a GSM based phone.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3048000" y="2690336"/>
            <a:ext cx="6096000" cy="1477328"/>
          </a:xfrm>
          <a:prstGeom prst="rect">
            <a:avLst/>
          </a:prstGeom>
        </p:spPr>
        <p:txBody>
          <a:bodyPr>
            <a:spAutoFit/>
          </a:bodyPr>
          <a:lstStyle/>
          <a:p>
            <a:r>
              <a:rPr lang="en-US" dirty="0"/>
              <a:t>Using GSM module and sending text message may cost charges so an interface can be developed for communication of </a:t>
            </a:r>
            <a:r>
              <a:rPr lang="en-US" dirty="0" err="1"/>
              <a:t>Arduino</a:t>
            </a:r>
            <a:r>
              <a:rPr lang="en-US" dirty="0"/>
              <a:t> with a mobile phone. A GUI can be made which shows a blueprint of the room in which appliances like lights and fans can be controlled by touching them on the screen.</a:t>
            </a:r>
            <a:endParaRPr lang="en-IN" dirty="0"/>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purl.org/dc/dcmitype/"/>
    <ds:schemaRef ds:uri="http://schemas.microsoft.com/office/infopath/2007/PartnerControls"/>
    <ds:schemaRef ds:uri="http://purl.org/dc/elements/1.1/"/>
    <ds:schemaRef ds:uri="9162bd5b-4ed9-4da3-b376-05204580ba3f"/>
    <ds:schemaRef ds:uri="c0fa2617-96bd-425d-8578-e93563fe37c5"/>
    <ds:schemaRef ds:uri="http://schemas.microsoft.com/office/2006/documentManagement/types"/>
    <ds:schemaRef ds:uri="http://www.w3.org/XML/1998/namespace"/>
    <ds:schemaRef ds:uri="http://purl.org/dc/term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34</TotalTime>
  <Words>359</Words>
  <Application>Microsoft Office PowerPoint</Application>
  <PresentationFormat>Custom</PresentationFormat>
  <Paragraphs>34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                         Gsm based home automation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STUDENTS</cp:lastModifiedBy>
  <cp:revision>25</cp:revision>
  <dcterms:created xsi:type="dcterms:W3CDTF">2021-05-26T16:50:10Z</dcterms:created>
  <dcterms:modified xsi:type="dcterms:W3CDTF">2024-04-05T05:25:23Z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