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546" y="818464"/>
            <a:ext cx="388429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4311" y="536143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6696456" y="1694687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354311" y="5894831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5" y="276555"/>
            <a:ext cx="9233128" cy="1215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644" y="1775587"/>
            <a:ext cx="5134610" cy="2985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1536" y="6473162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75" y="990600"/>
            <a:ext cx="1743710" cy="1335405"/>
            <a:chOff x="874775" y="990600"/>
            <a:chExt cx="1743710" cy="1335405"/>
          </a:xfrm>
        </p:grpSpPr>
        <p:sp>
          <p:nvSpPr>
            <p:cNvPr id="3" name="object 3"/>
            <p:cNvSpPr/>
            <p:nvPr/>
          </p:nvSpPr>
          <p:spPr>
            <a:xfrm>
              <a:off x="874775" y="1267968"/>
              <a:ext cx="1231900" cy="1057910"/>
            </a:xfrm>
            <a:custGeom>
              <a:avLst/>
              <a:gdLst/>
              <a:ahLst/>
              <a:cxnLst/>
              <a:rect l="l" t="t" r="r" b="b"/>
              <a:pathLst>
                <a:path w="1231900" h="1057910">
                  <a:moveTo>
                    <a:pt x="966469" y="0"/>
                  </a:moveTo>
                  <a:lnTo>
                    <a:pt x="264883" y="0"/>
                  </a:lnTo>
                  <a:lnTo>
                    <a:pt x="0" y="528828"/>
                  </a:lnTo>
                  <a:lnTo>
                    <a:pt x="264883" y="1057656"/>
                  </a:lnTo>
                  <a:lnTo>
                    <a:pt x="966469" y="1057656"/>
                  </a:lnTo>
                  <a:lnTo>
                    <a:pt x="1231392" y="528828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2055" y="990600"/>
              <a:ext cx="646430" cy="561340"/>
            </a:xfrm>
            <a:custGeom>
              <a:avLst/>
              <a:gdLst/>
              <a:ahLst/>
              <a:cxnLst/>
              <a:rect l="l" t="t" r="r" b="b"/>
              <a:pathLst>
                <a:path w="646430" h="561340">
                  <a:moveTo>
                    <a:pt x="506094" y="0"/>
                  </a:moveTo>
                  <a:lnTo>
                    <a:pt x="140081" y="0"/>
                  </a:lnTo>
                  <a:lnTo>
                    <a:pt x="0" y="280415"/>
                  </a:lnTo>
                  <a:lnTo>
                    <a:pt x="140081" y="560832"/>
                  </a:lnTo>
                  <a:lnTo>
                    <a:pt x="506094" y="560832"/>
                  </a:lnTo>
                  <a:lnTo>
                    <a:pt x="646176" y="280415"/>
                  </a:lnTo>
                  <a:lnTo>
                    <a:pt x="50609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161" y="1981"/>
            <a:ext cx="282956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8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70075" y="2937128"/>
            <a:ext cx="7734300" cy="260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NAME:</a:t>
            </a:r>
            <a:r>
              <a:rPr lang="en-GB" sz="2400" spc="-10" dirty="0">
                <a:solidFill>
                  <a:schemeClr val="tx1"/>
                </a:solidFill>
                <a:latin typeface="Calibri"/>
                <a:cs typeface="Calibri"/>
              </a:rPr>
              <a:t> MOHAMED NOORUSSALAM 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NMID:</a:t>
            </a:r>
            <a:r>
              <a:rPr lang="en-GB" sz="2400" spc="-10" dirty="0">
                <a:latin typeface="Calibri"/>
                <a:cs typeface="Calibri"/>
              </a:rPr>
              <a:t>2428C0153 AND C69EB4075F74557BEE641D14B85695C0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926589" algn="l"/>
              </a:tabLst>
            </a:pP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B.Sc.</a:t>
            </a:r>
            <a:r>
              <a:rPr lang="en-GB" sz="2400" dirty="0">
                <a:latin typeface="Times New Roman"/>
                <a:cs typeface="Times New Roman"/>
              </a:rPr>
              <a:t>Artificial Intelligence and Machine learning 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950"/>
              </a:lnSpc>
              <a:spcBef>
                <a:spcPts val="35"/>
              </a:spcBef>
              <a:tabLst>
                <a:tab pos="4219575" algn="l"/>
              </a:tabLst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Adithya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Arts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Science/Bharathiyar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University.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1511" y="131063"/>
            <a:ext cx="2170176" cy="32979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291" y="220802"/>
            <a:ext cx="541337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RESULTS</a:t>
            </a:r>
            <a:r>
              <a:rPr sz="3200" spc="-5" dirty="0"/>
              <a:t> </a:t>
            </a:r>
            <a:r>
              <a:rPr sz="3200" dirty="0"/>
              <a:t>AND </a:t>
            </a:r>
            <a:r>
              <a:rPr sz="3200" spc="-10" dirty="0"/>
              <a:t>SCREENSHOTS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90727" y="813816"/>
            <a:ext cx="8894445" cy="5855335"/>
            <a:chOff x="490727" y="813816"/>
            <a:chExt cx="8894445" cy="58553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27" y="813816"/>
              <a:ext cx="8894064" cy="32583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727" y="3806951"/>
              <a:ext cx="8894064" cy="28620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9851" y="6478953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89431"/>
            <a:ext cx="9812020" cy="6068695"/>
            <a:chOff x="0" y="789431"/>
            <a:chExt cx="9812020" cy="6068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991" y="789431"/>
              <a:ext cx="9278112" cy="37642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991" y="3898392"/>
              <a:ext cx="9278112" cy="252679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1511" y="131063"/>
            <a:ext cx="2237231" cy="31790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091" y="197612"/>
            <a:ext cx="55651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RESULTS</a:t>
            </a:r>
            <a:r>
              <a:rPr sz="3200" spc="-5" dirty="0"/>
              <a:t> </a:t>
            </a:r>
            <a:r>
              <a:rPr sz="3200" dirty="0"/>
              <a:t>AND</a:t>
            </a:r>
            <a:r>
              <a:rPr sz="3200" spc="5" dirty="0"/>
              <a:t> </a:t>
            </a:r>
            <a:r>
              <a:rPr sz="3200" spc="-10" dirty="0"/>
              <a:t>SCREENSHOTS: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739851" y="6478953"/>
            <a:ext cx="1784985" cy="1885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374394" y="1926412"/>
            <a:ext cx="4359275" cy="2161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develop </a:t>
            </a:r>
            <a:r>
              <a:rPr sz="2800" dirty="0">
                <a:latin typeface="Times New Roman"/>
                <a:cs typeface="Times New Roman"/>
              </a:rPr>
              <a:t>your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personal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portfolio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easily.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defintely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people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introduced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formally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professionals.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16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172714" y="2977337"/>
            <a:ext cx="4504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Times New Roman"/>
                <a:cs typeface="Times New Roman"/>
              </a:rPr>
              <a:t>Digital</a:t>
            </a:r>
            <a:r>
              <a:rPr sz="5400" spc="-100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portfolio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30"/>
            <a:ext cx="12192000" cy="6830695"/>
          </a:xfrm>
          <a:custGeom>
            <a:avLst/>
            <a:gdLst/>
            <a:ahLst/>
            <a:cxnLst/>
            <a:rect l="l" t="t" r="r" b="b"/>
            <a:pathLst>
              <a:path w="12192000" h="6830695">
                <a:moveTo>
                  <a:pt x="12192000" y="0"/>
                </a:moveTo>
                <a:lnTo>
                  <a:pt x="0" y="0"/>
                </a:lnTo>
                <a:lnTo>
                  <a:pt x="0" y="6830569"/>
                </a:lnTo>
                <a:lnTo>
                  <a:pt x="12192000" y="683056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8767" y="3819142"/>
            <a:ext cx="4124325" cy="3011805"/>
            <a:chOff x="48767" y="3819142"/>
            <a:chExt cx="4124325" cy="301180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7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89022" y="1489963"/>
            <a:ext cx="4269740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0035" indent="-269875">
              <a:lnSpc>
                <a:spcPct val="100000"/>
              </a:lnSpc>
              <a:spcBef>
                <a:spcPts val="105"/>
              </a:spcBef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8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8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8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856" y="2935223"/>
            <a:ext cx="2761615" cy="3255645"/>
            <a:chOff x="7991856" y="2935223"/>
            <a:chExt cx="2761615" cy="3255645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856" y="2935223"/>
              <a:ext cx="2761488" cy="32552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9" y="564261"/>
            <a:ext cx="562737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4767" y="1878330"/>
            <a:ext cx="595820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In today's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digital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era,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traditional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resume 	</a:t>
            </a:r>
            <a:r>
              <a:rPr sz="2800" dirty="0">
                <a:latin typeface="Times New Roman"/>
                <a:cs typeface="Times New Roman"/>
              </a:rPr>
              <a:t>alone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enough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showcase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skills 	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effectively.</a:t>
            </a:r>
            <a:endParaRPr sz="2800">
              <a:latin typeface="Times New Roman"/>
              <a:cs typeface="Times New Roman"/>
            </a:endParaRPr>
          </a:p>
          <a:p>
            <a:pPr marL="299085" marR="736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students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professionals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lack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structured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online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presence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highlight </a:t>
            </a:r>
            <a:r>
              <a:rPr sz="2800" dirty="0">
                <a:latin typeface="Times New Roman"/>
                <a:cs typeface="Times New Roman"/>
              </a:rPr>
              <a:t>their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work.</a:t>
            </a:r>
            <a:endParaRPr sz="2800">
              <a:latin typeface="Times New Roman"/>
              <a:cs typeface="Times New Roman"/>
            </a:endParaRPr>
          </a:p>
          <a:p>
            <a:pPr marL="299085" marR="35052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Digital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portfolio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 </a:t>
            </a:r>
            <a:r>
              <a:rPr sz="2800" dirty="0">
                <a:latin typeface="Times New Roman"/>
                <a:cs typeface="Times New Roman"/>
              </a:rPr>
              <a:t>interactive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accessible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platform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present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achievements,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skills,</a:t>
            </a:r>
            <a:endParaRPr sz="2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experiences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9368" y="2648711"/>
            <a:ext cx="3533140" cy="3810000"/>
            <a:chOff x="8659368" y="2648711"/>
            <a:chExt cx="3533140" cy="3810000"/>
          </a:xfrm>
        </p:grpSpPr>
        <p:sp>
          <p:nvSpPr>
            <p:cNvPr id="4" name="object 4"/>
            <p:cNvSpPr/>
            <p:nvPr/>
          </p:nvSpPr>
          <p:spPr>
            <a:xfrm>
              <a:off x="9354312" y="5894832"/>
              <a:ext cx="180340" cy="182880"/>
            </a:xfrm>
            <a:custGeom>
              <a:avLst/>
              <a:gdLst/>
              <a:ahLst/>
              <a:cxnLst/>
              <a:rect l="l" t="t" r="r" b="b"/>
              <a:pathLst>
                <a:path w="180340" h="182879">
                  <a:moveTo>
                    <a:pt x="179831" y="0"/>
                  </a:moveTo>
                  <a:lnTo>
                    <a:pt x="0" y="0"/>
                  </a:lnTo>
                  <a:lnTo>
                    <a:pt x="0" y="182880"/>
                  </a:lnTo>
                  <a:lnTo>
                    <a:pt x="179831" y="182880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2648711"/>
              <a:ext cx="3532631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526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4394" y="2063318"/>
            <a:ext cx="5625465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2606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4808220" algn="l"/>
              </a:tabLst>
            </a:pP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Detailed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summary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of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my 	</a:t>
            </a:r>
            <a:r>
              <a:rPr sz="3600" spc="-10" dirty="0">
                <a:latin typeface="Times New Roman"/>
                <a:cs typeface="Times New Roman"/>
              </a:rPr>
              <a:t>project.</a:t>
            </a:r>
            <a:endParaRPr sz="36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contains</a:t>
            </a:r>
            <a:r>
              <a:rPr sz="3600" spc="-2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About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Project, 	</a:t>
            </a:r>
            <a:r>
              <a:rPr sz="3600" dirty="0">
                <a:latin typeface="Times New Roman"/>
                <a:cs typeface="Times New Roman"/>
              </a:rPr>
              <a:t>Skill,</a:t>
            </a:r>
            <a:r>
              <a:rPr sz="3600" spc="-10" dirty="0">
                <a:latin typeface="Times New Roman"/>
                <a:cs typeface="Times New Roman"/>
              </a:rPr>
              <a:t> Contact.</a:t>
            </a:r>
            <a:endParaRPr sz="3600">
              <a:latin typeface="Times New Roman"/>
              <a:cs typeface="Times New Roman"/>
            </a:endParaRPr>
          </a:p>
          <a:p>
            <a:pPr marL="297815" marR="918844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3600" dirty="0">
                <a:latin typeface="Times New Roman"/>
                <a:cs typeface="Times New Roman"/>
              </a:rPr>
              <a:t>Main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idea: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Showcase 	</a:t>
            </a:r>
            <a:r>
              <a:rPr sz="3600" dirty="0">
                <a:latin typeface="Times New Roman"/>
                <a:cs typeface="Times New Roman"/>
              </a:rPr>
              <a:t>Personal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Achievements, 	</a:t>
            </a:r>
            <a:r>
              <a:rPr sz="3600" dirty="0">
                <a:latin typeface="Times New Roman"/>
                <a:cs typeface="Times New Roman"/>
              </a:rPr>
              <a:t>skills, </a:t>
            </a:r>
            <a:r>
              <a:rPr sz="3600" spc="-10" dirty="0">
                <a:latin typeface="Times New Roman"/>
                <a:cs typeface="Times New Roman"/>
              </a:rPr>
              <a:t>Certifications.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9251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WHO</a:t>
            </a:r>
            <a:r>
              <a:rPr sz="3200" spc="-225" dirty="0"/>
              <a:t> </a:t>
            </a:r>
            <a:r>
              <a:rPr sz="3200" dirty="0"/>
              <a:t>ARE</a:t>
            </a:r>
            <a:r>
              <a:rPr sz="3200" spc="-12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6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200"/>
            <a:ext cx="2179320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65375" y="2228545"/>
            <a:ext cx="280924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3600" spc="-10" dirty="0">
                <a:latin typeface="Times New Roman"/>
                <a:cs typeface="Times New Roman"/>
              </a:rPr>
              <a:t>Students.</a:t>
            </a:r>
            <a:endParaRPr sz="3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8450" algn="l"/>
              </a:tabLst>
            </a:pPr>
            <a:r>
              <a:rPr sz="3600" dirty="0">
                <a:latin typeface="Times New Roman"/>
                <a:cs typeface="Times New Roman"/>
              </a:rPr>
              <a:t>Job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seekers.</a:t>
            </a:r>
            <a:endParaRPr sz="3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3600" spc="-10" dirty="0">
                <a:latin typeface="Times New Roman"/>
                <a:cs typeface="Times New Roman"/>
              </a:rPr>
              <a:t>Beginners.</a:t>
            </a:r>
            <a:endParaRPr sz="3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3600" spc="-10" dirty="0">
                <a:latin typeface="Times New Roman"/>
                <a:cs typeface="Times New Roman"/>
              </a:rPr>
              <a:t>Professionals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5232"/>
            <a:ext cx="2694432" cy="324916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2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spc="10" dirty="0"/>
              <a:t> </a:t>
            </a:r>
            <a:r>
              <a:rPr sz="3600" dirty="0"/>
              <a:t>AND</a:t>
            </a:r>
            <a:r>
              <a:rPr sz="3600" spc="-30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70628" y="2231593"/>
            <a:ext cx="4104004" cy="38690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669290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HTML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Structure</a:t>
            </a:r>
            <a:r>
              <a:rPr sz="2800" spc="-25" dirty="0">
                <a:latin typeface="Times New Roman"/>
                <a:cs typeface="Times New Roman"/>
              </a:rPr>
              <a:t> the </a:t>
            </a:r>
            <a:r>
              <a:rPr sz="2800" spc="-10" dirty="0">
                <a:latin typeface="Times New Roman"/>
                <a:cs typeface="Times New Roman"/>
              </a:rPr>
              <a:t>webpage.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CSS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Style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page.</a:t>
            </a:r>
            <a:endParaRPr sz="2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JS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interactivity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developer.</a:t>
            </a:r>
            <a:endParaRPr sz="2800">
              <a:latin typeface="Times New Roman"/>
              <a:cs typeface="Times New Roman"/>
            </a:endParaRPr>
          </a:p>
          <a:p>
            <a:pPr marL="299085" marR="2070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Use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visual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studio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codepen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for </a:t>
            </a:r>
            <a:r>
              <a:rPr sz="2800" spc="-10" dirty="0">
                <a:latin typeface="Times New Roman"/>
                <a:cs typeface="Times New Roman"/>
              </a:rPr>
              <a:t>coding.Hosting</a:t>
            </a:r>
            <a:endParaRPr sz="28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paltform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10" dirty="0">
                <a:latin typeface="Times New Roman"/>
                <a:cs typeface="Times New Roman"/>
              </a:rPr>
              <a:t>github.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POTFOLIO</a:t>
            </a:r>
            <a:r>
              <a:rPr sz="4000" spc="20" dirty="0"/>
              <a:t> </a:t>
            </a:r>
            <a:r>
              <a:rPr sz="4000" dirty="0"/>
              <a:t>DESIGN</a:t>
            </a:r>
            <a:r>
              <a:rPr sz="4000" spc="-185" dirty="0"/>
              <a:t> </a:t>
            </a:r>
            <a:r>
              <a:rPr sz="4000" dirty="0"/>
              <a:t>AND</a:t>
            </a:r>
            <a:r>
              <a:rPr sz="4000" spc="60" dirty="0"/>
              <a:t> </a:t>
            </a:r>
            <a:r>
              <a:rPr sz="4000" spc="-25" dirty="0"/>
              <a:t>LAYOUT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Section</a:t>
            </a:r>
            <a:r>
              <a:rPr spc="5" dirty="0"/>
              <a:t> </a:t>
            </a:r>
            <a:r>
              <a:rPr spc="-10" dirty="0"/>
              <a:t>Include:</a:t>
            </a:r>
          </a:p>
          <a:p>
            <a:pPr marL="1689100" indent="-457200">
              <a:lnSpc>
                <a:spcPct val="100000"/>
              </a:lnSpc>
              <a:spcBef>
                <a:spcPts val="2650"/>
              </a:spcBef>
              <a:buFont typeface="Arial MT"/>
              <a:buChar char="•"/>
              <a:tabLst>
                <a:tab pos="1689100" algn="l"/>
              </a:tabLst>
            </a:pPr>
            <a:r>
              <a:rPr sz="2400" dirty="0"/>
              <a:t>Home/About</a:t>
            </a:r>
            <a:r>
              <a:rPr sz="2400" spc="-50" dirty="0"/>
              <a:t> </a:t>
            </a:r>
            <a:r>
              <a:rPr sz="2400" spc="-25" dirty="0"/>
              <a:t>us</a:t>
            </a:r>
            <a:endParaRPr sz="2400"/>
          </a:p>
          <a:p>
            <a:pPr marL="1689100" indent="-457200">
              <a:lnSpc>
                <a:spcPct val="100000"/>
              </a:lnSpc>
              <a:buFont typeface="Arial MT"/>
              <a:buChar char="•"/>
              <a:tabLst>
                <a:tab pos="1689100" algn="l"/>
              </a:tabLst>
            </a:pPr>
            <a:r>
              <a:rPr sz="2400" spc="-10" dirty="0"/>
              <a:t>Projects</a:t>
            </a:r>
            <a:endParaRPr sz="2400"/>
          </a:p>
          <a:p>
            <a:pPr marL="1670685" indent="-438784">
              <a:lnSpc>
                <a:spcPct val="100000"/>
              </a:lnSpc>
              <a:buFont typeface="Arial MT"/>
              <a:buChar char="•"/>
              <a:tabLst>
                <a:tab pos="1670685" algn="l"/>
              </a:tabLst>
            </a:pPr>
            <a:r>
              <a:rPr sz="2400" spc="-10" dirty="0"/>
              <a:t>Skills</a:t>
            </a:r>
            <a:endParaRPr sz="2400"/>
          </a:p>
          <a:p>
            <a:pPr marL="1670685" indent="-438784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670685" algn="l"/>
              </a:tabLst>
            </a:pPr>
            <a:r>
              <a:rPr sz="2400" spc="-10" dirty="0"/>
              <a:t>Contacts</a:t>
            </a:r>
            <a:endParaRPr sz="2400"/>
          </a:p>
          <a:p>
            <a:pPr marL="1518285" marR="5080" indent="-287020">
              <a:lnSpc>
                <a:spcPct val="100000"/>
              </a:lnSpc>
              <a:buChar char="•"/>
              <a:tabLst>
                <a:tab pos="1518285" algn="l"/>
                <a:tab pos="1670685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/>
              <a:t>Responsive </a:t>
            </a:r>
            <a:r>
              <a:rPr sz="2400" dirty="0"/>
              <a:t>Layout(mobile,desktop</a:t>
            </a:r>
            <a:r>
              <a:rPr sz="2400" spc="-65" dirty="0"/>
              <a:t> </a:t>
            </a:r>
            <a:r>
              <a:rPr sz="2400" spc="-10" dirty="0"/>
              <a:t>view)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677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" dirty="0"/>
              <a:t> 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8775" y="1850212"/>
            <a:ext cx="3745229" cy="2588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Navigation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smooth scrolling.</a:t>
            </a:r>
            <a:endParaRPr sz="2800">
              <a:latin typeface="Times New Roman"/>
              <a:cs typeface="Times New Roman"/>
            </a:endParaRPr>
          </a:p>
          <a:p>
            <a:pPr marL="299085" marR="25971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showcase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</a:t>
            </a:r>
            <a:r>
              <a:rPr sz="2800" spc="-10" dirty="0">
                <a:latin typeface="Times New Roman"/>
                <a:cs typeface="Times New Roman"/>
              </a:rPr>
              <a:t>images.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Interactive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Elements.</a:t>
            </a:r>
            <a:endParaRPr sz="2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Times New Roman"/>
                <a:cs typeface="Times New Roman"/>
              </a:rPr>
              <a:t>Contact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form.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RESULTS AND SCREENSHOTS: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Kavya R</cp:lastModifiedBy>
  <cp:revision>2</cp:revision>
  <dcterms:created xsi:type="dcterms:W3CDTF">2025-09-12T10:42:55Z</dcterms:created>
  <dcterms:modified xsi:type="dcterms:W3CDTF">2025-09-15T12:15:51Z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Producer">
    <vt:lpwstr>PyPDF2</vt:lpwstr>
  </property>
  <property fmtid="{D5CDD505-2E9C-101B-9397-08002B2CF9AE}" pid="4" name="LastSaved">
    <vt:filetime>2025-09-12T00:00:00Z</vt:filetime>
  </property>
</Properties>
</file>