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3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2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5A087C8-DFFF-1904-FDB9-A5411858A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2AFC826F-FE74-91FC-A8C5-37C9A7BB3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4FA07E5-4A3C-3F98-C1AD-BEE06AEF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5047FE0-625A-52AC-ACAC-126A45F4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29100F1-377D-C2BD-8CE9-74C8FF60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756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04E7886-D361-3F7A-4506-3E88D29E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C314446F-7E70-2957-95E8-022B4E6F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8008371-9913-BF97-DE95-002A8033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6A9B68-EA78-0DDF-1D32-9CBA9176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B91A4FA-7B63-BD33-2C85-F2A7BB79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47396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1B61A314-DFD9-752C-A251-16DB66260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5270EC61-290A-F5EB-A27C-B872D8EF1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E257B9F-F8F1-DA43-2613-2687865F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3DD1EB6-BC60-43B1-F70F-8B709C60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B83D7FC-4CA9-8C1B-C057-119A594E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5274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68E82C8-2C68-123D-E6C5-8D564741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587D385-61EA-3281-5499-1FCA5B2E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1998FAB-6B97-FF22-256E-9886FC6B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3CB3C22-48E8-6378-103A-7FC3CDA6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0B7316D-80EB-D03E-5712-28FAED54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2067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1B7F2FA-AEB5-18CC-13A2-B7C69C6E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FCA2C60-36B3-0B45-3A6E-57C0783F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83C1C2C-1610-93EE-E5D2-D0E9C4F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68DC20A-655D-50FD-7AA2-65C32603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5EC9C2-E435-8B76-75D2-E4120658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4857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06327B8-9209-5175-AE51-73887DDB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C5A9FF0-DB6B-3F98-1FC9-DD64A81E1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9BF5D3E-01B7-BA96-453B-0B8C3BDF0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B8BB4968-BC2A-7A4D-A62A-BDA87CF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891E225-3ED3-3ABC-AF37-B02CCA46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B98A1A2E-A040-7781-5AE9-4B982A90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234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5816DC-0181-A842-B0D0-A69400A9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126547D-EDFE-E718-4AB9-A5B09994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21E5A91-8AF9-B12B-D326-86B76F52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AAAB480-4CD1-99CF-9B4C-F6F986747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2089A8D-A606-AD29-8169-0986C838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EE37350-FEF9-1038-674F-AB908341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7A76CC3-24A5-DF5B-4AD0-AF20ACDA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42263B7D-D024-EF0E-4EF7-182981CB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2315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C49865D-BA43-2FBB-5689-EF3A33AE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B1662D02-138F-69FA-168C-22D5CD65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0977DB2-FCDF-9E4E-680A-61778CA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76400A1-3557-5D95-2467-B5AF9AB3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0010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923310C7-CF11-40C3-E7AC-55616332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77A1FEDC-0F45-1AEB-1C72-AB7B545C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107B184-C1C2-9367-3000-802784C1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31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E2C611D-FF30-8518-11AA-32A571D7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87801E9-78AB-0912-1895-E77260DE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FA27727-6794-F7BF-BDB0-1852AAABE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306D720-B654-A1BE-5687-11FD6909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4CEE6B8-ED6D-AE3E-CA83-079206E59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4ADA65EB-E36A-C1CA-D01F-ABA72748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2722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F66C96E-8A42-949F-D626-3F9FCFA8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33399622-71DF-633A-E066-1F3DB222A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0D76692-1FA2-D1A6-84F1-CD82629AD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64F1CAE-B45C-5C25-3F05-BA1D178E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3F36C4E0-C564-D6EE-F282-704801A6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3C858B6-F17F-6CA7-1965-795BDA1B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3969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809D4BE-BBC8-E5E5-E513-84F04FFE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ar-JO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4C1431C-0C4E-3D7D-CA85-534C768ED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ar-JO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EABAC71-82E9-C30C-0C68-DD842A3F88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BF7EF-3469-4616-9127-3750DEE6AB4D}" type="datetimeFigureOut">
              <a:rPr lang="ar-JO" smtClean="0"/>
              <a:t>28/10/1446</a:t>
            </a:fld>
            <a:endParaRPr lang="ar-JO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92414955-5332-9B9E-9DF5-FFF6AE2EA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DD634A4-32D0-49AA-9789-D8231D546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69807-AA89-43CB-9C47-6DAC50DFC55A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2623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1B7E03A-AA09-4810-E825-0B7B7400A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707120" cy="68579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User Manual</a:t>
            </a:r>
            <a:br>
              <a:rPr lang="en-US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LAN App</a:t>
            </a: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br>
              <a:rPr lang="ar-SA">
                <a:solidFill>
                  <a:schemeClr val="accent5">
                    <a:lumMod val="75000"/>
                  </a:schemeClr>
                </a:solidFill>
              </a:rPr>
            </a:b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صورة 5" descr="صورة تحتوي على نص, تصميم الجرافيك, لقطة شاشة, زهر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17C8797-AACA-3AD2-713D-EEC218450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55" y="0"/>
            <a:ext cx="35435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1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F85DCB-456A-6FF5-3FEF-FE0AD083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3870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Bookmark :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4B09A6FD-C933-E066-57E3-86D20215A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93" y="1257436"/>
            <a:ext cx="1457325" cy="1190625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F6E8C6C-22A8-518D-ED4D-0D089378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89" y="3169920"/>
            <a:ext cx="1457325" cy="3549377"/>
          </a:xfrm>
          <a:prstGeom prst="rect">
            <a:avLst/>
          </a:prstGeom>
        </p:spPr>
      </p:pic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DCE0782F-048D-0E27-E222-79029885A004}"/>
              </a:ext>
            </a:extLst>
          </p:cNvPr>
          <p:cNvCxnSpPr>
            <a:cxnSpLocks/>
          </p:cNvCxnSpPr>
          <p:nvPr/>
        </p:nvCxnSpPr>
        <p:spPr>
          <a:xfrm>
            <a:off x="1311608" y="2556934"/>
            <a:ext cx="0" cy="50509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612E427B-F32A-0581-03B4-AB01B7E6C433}"/>
              </a:ext>
            </a:extLst>
          </p:cNvPr>
          <p:cNvCxnSpPr>
            <a:cxnSpLocks/>
          </p:cNvCxnSpPr>
          <p:nvPr/>
        </p:nvCxnSpPr>
        <p:spPr>
          <a:xfrm>
            <a:off x="1859553" y="5082678"/>
            <a:ext cx="782047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صورة 16" descr="صورة تحتوي على نص, لقطة شاشة, برمجيات, نظام التشغيل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2C20329-6927-84EE-79EA-2CBE17403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397" y="0"/>
            <a:ext cx="3086100" cy="6858000"/>
          </a:xfrm>
          <a:prstGeom prst="rect">
            <a:avLst/>
          </a:prstGeom>
        </p:spPr>
      </p:pic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C9AD6C6-6861-67DC-1AD6-4DDC4CCF5B8B}"/>
              </a:ext>
            </a:extLst>
          </p:cNvPr>
          <p:cNvSpPr txBox="1"/>
          <p:nvPr/>
        </p:nvSpPr>
        <p:spPr>
          <a:xfrm>
            <a:off x="6129478" y="934270"/>
            <a:ext cx="233718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file already content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CF11B290-80F0-E057-CC04-A6DDE87B9494}"/>
              </a:ext>
            </a:extLst>
          </p:cNvPr>
          <p:cNvCxnSpPr>
            <a:cxnSpLocks/>
          </p:cNvCxnSpPr>
          <p:nvPr/>
        </p:nvCxnSpPr>
        <p:spPr>
          <a:xfrm>
            <a:off x="8411633" y="1360850"/>
            <a:ext cx="377764" cy="38328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صورة 26">
            <a:extLst>
              <a:ext uri="{FF2B5EF4-FFF2-40B4-BE49-F238E27FC236}">
                <a16:creationId xmlns:a16="http://schemas.microsoft.com/office/drawing/2014/main" id="{52836281-8F21-3980-0F0F-14E95A522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762" y="211667"/>
            <a:ext cx="3086100" cy="6858000"/>
          </a:xfrm>
          <a:prstGeom prst="rect">
            <a:avLst/>
          </a:prstGeom>
        </p:spPr>
      </p:pic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1456BEDF-5023-81BC-4E58-33C5503C4BFE}"/>
              </a:ext>
            </a:extLst>
          </p:cNvPr>
          <p:cNvCxnSpPr/>
          <p:nvPr/>
        </p:nvCxnSpPr>
        <p:spPr>
          <a:xfrm flipV="1">
            <a:off x="5325533" y="1257436"/>
            <a:ext cx="1041400" cy="20682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7C009800-6ED4-629E-11CB-04336CED0D0D}"/>
              </a:ext>
            </a:extLst>
          </p:cNvPr>
          <p:cNvSpPr txBox="1"/>
          <p:nvPr/>
        </p:nvSpPr>
        <p:spPr>
          <a:xfrm>
            <a:off x="5846233" y="3014544"/>
            <a:ext cx="265991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all bookmarks add from user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33" name="رابط كسهم مستقيم 32">
            <a:extLst>
              <a:ext uri="{FF2B5EF4-FFF2-40B4-BE49-F238E27FC236}">
                <a16:creationId xmlns:a16="http://schemas.microsoft.com/office/drawing/2014/main" id="{9CA58B2A-C848-4714-73C2-F80032F7A1B3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48061"/>
            <a:ext cx="1676400" cy="82541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6E753E5-D263-7696-DFC0-0F6BA1467963}"/>
              </a:ext>
            </a:extLst>
          </p:cNvPr>
          <p:cNvSpPr txBox="1"/>
          <p:nvPr/>
        </p:nvSpPr>
        <p:spPr>
          <a:xfrm>
            <a:off x="6105464" y="2023417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delete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36" name="رابط كسهم مستقيم 35">
            <a:extLst>
              <a:ext uri="{FF2B5EF4-FFF2-40B4-BE49-F238E27FC236}">
                <a16:creationId xmlns:a16="http://schemas.microsoft.com/office/drawing/2014/main" id="{BAFB4EAE-69C6-FDF7-9D65-641D101F9D6B}"/>
              </a:ext>
            </a:extLst>
          </p:cNvPr>
          <p:cNvCxnSpPr>
            <a:cxnSpLocks/>
          </p:cNvCxnSpPr>
          <p:nvPr/>
        </p:nvCxnSpPr>
        <p:spPr>
          <a:xfrm flipH="1" flipV="1">
            <a:off x="5077753" y="2271432"/>
            <a:ext cx="1179114" cy="10592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10CDD26-433F-B559-D91C-2F8014495BED}"/>
              </a:ext>
            </a:extLst>
          </p:cNvPr>
          <p:cNvSpPr txBox="1"/>
          <p:nvPr/>
        </p:nvSpPr>
        <p:spPr>
          <a:xfrm>
            <a:off x="6199983" y="5215844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add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43" name="رابط كسهم مستقيم 42">
            <a:extLst>
              <a:ext uri="{FF2B5EF4-FFF2-40B4-BE49-F238E27FC236}">
                <a16:creationId xmlns:a16="http://schemas.microsoft.com/office/drawing/2014/main" id="{550CAD78-1B60-E1FB-0739-84F740E21ECA}"/>
              </a:ext>
            </a:extLst>
          </p:cNvPr>
          <p:cNvCxnSpPr>
            <a:cxnSpLocks/>
          </p:cNvCxnSpPr>
          <p:nvPr/>
        </p:nvCxnSpPr>
        <p:spPr>
          <a:xfrm flipH="1">
            <a:off x="4552567" y="5600564"/>
            <a:ext cx="1732196" cy="39613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20B0-D317-EE86-B672-9C37A45B6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95F1BED-329C-6C0D-7C96-5ADCF198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38702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Bookmark :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B8AFF37-52FB-682F-83E9-2472EE191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3" y="1464265"/>
            <a:ext cx="1457325" cy="3549377"/>
          </a:xfrm>
          <a:prstGeom prst="rect">
            <a:avLst/>
          </a:prstGeom>
        </p:spPr>
      </p:pic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5F0D4EF1-43B4-2716-2A7F-4F80E2E91B88}"/>
              </a:ext>
            </a:extLst>
          </p:cNvPr>
          <p:cNvCxnSpPr>
            <a:cxnSpLocks/>
          </p:cNvCxnSpPr>
          <p:nvPr/>
        </p:nvCxnSpPr>
        <p:spPr>
          <a:xfrm>
            <a:off x="1802220" y="2725515"/>
            <a:ext cx="2177219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2E8C901C-C59B-0365-2F19-4A4B08453191}"/>
              </a:ext>
            </a:extLst>
          </p:cNvPr>
          <p:cNvSpPr txBox="1"/>
          <p:nvPr/>
        </p:nvSpPr>
        <p:spPr>
          <a:xfrm>
            <a:off x="8559411" y="4364960"/>
            <a:ext cx="2337189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want save position reading in this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CCE7E5F3-6530-482E-DE34-4C5881A34823}"/>
              </a:ext>
            </a:extLst>
          </p:cNvPr>
          <p:cNvSpPr txBox="1"/>
          <p:nvPr/>
        </p:nvSpPr>
        <p:spPr>
          <a:xfrm>
            <a:off x="1802220" y="2885010"/>
            <a:ext cx="230616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need to add bookmark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pic>
        <p:nvPicPr>
          <p:cNvPr id="6" name="صورة 5" descr="صورة تحتوي على نص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B7931C7-E115-FF55-DAB7-CE8BC2156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89" y="58359"/>
            <a:ext cx="3086100" cy="6858000"/>
          </a:xfrm>
          <a:prstGeom prst="rect">
            <a:avLst/>
          </a:prstGeom>
        </p:spPr>
      </p:pic>
      <p:pic>
        <p:nvPicPr>
          <p:cNvPr id="8" name="صورة 7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7A7C43E-6DF3-BE2D-D754-3F9720E1C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875" y="320202"/>
            <a:ext cx="1457325" cy="3549377"/>
          </a:xfrm>
          <a:prstGeom prst="rect">
            <a:avLst/>
          </a:prstGeom>
        </p:spPr>
      </p:pic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BD9ECF24-13BF-1283-D66E-6E01A39364A2}"/>
              </a:ext>
            </a:extLst>
          </p:cNvPr>
          <p:cNvCxnSpPr>
            <a:cxnSpLocks/>
          </p:cNvCxnSpPr>
          <p:nvPr/>
        </p:nvCxnSpPr>
        <p:spPr>
          <a:xfrm>
            <a:off x="10024533" y="3081867"/>
            <a:ext cx="0" cy="1283093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8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C3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291F049D-D46E-FA13-B82B-E6261AE3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  <a:prstGeom prst="ellipse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This Drawer </a:t>
            </a:r>
            <a:endParaRPr lang="ar-JO">
              <a:solidFill>
                <a:srgbClr val="FFFFFF"/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EABAA4C-9B85-BA9C-D646-40034672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1" y="518160"/>
            <a:ext cx="2725128" cy="57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4FAC933-CBA0-66D7-CAE7-A18ABC00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77800"/>
            <a:ext cx="10515600" cy="81862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Summarize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A2AA3C1A-E9D2-5E58-BCBC-C29933D78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866" y="110067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1DC92E25-1C7C-2FC1-6365-7B78956CE54E}"/>
              </a:ext>
            </a:extLst>
          </p:cNvPr>
          <p:cNvSpPr txBox="1"/>
          <p:nvPr/>
        </p:nvSpPr>
        <p:spPr>
          <a:xfrm>
            <a:off x="1257301" y="1955801"/>
            <a:ext cx="1168400" cy="707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7E3988C-ED40-3F4C-C1E0-E25C028977F3}"/>
              </a:ext>
            </a:extLst>
          </p:cNvPr>
          <p:cNvSpPr txBox="1"/>
          <p:nvPr/>
        </p:nvSpPr>
        <p:spPr>
          <a:xfrm>
            <a:off x="1359625" y="1196477"/>
            <a:ext cx="392357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select file your want summarize it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19AAC621-FAA8-05AC-5B45-E689AF5F305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283200" y="1196477"/>
            <a:ext cx="1625602" cy="20005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شكل حر: شكل 28">
            <a:extLst>
              <a:ext uri="{FF2B5EF4-FFF2-40B4-BE49-F238E27FC236}">
                <a16:creationId xmlns:a16="http://schemas.microsoft.com/office/drawing/2014/main" id="{F217F342-637A-3D23-32CB-F645B33FAEE1}"/>
              </a:ext>
            </a:extLst>
          </p:cNvPr>
          <p:cNvSpPr/>
          <p:nvPr/>
        </p:nvSpPr>
        <p:spPr>
          <a:xfrm>
            <a:off x="5198241" y="2125134"/>
            <a:ext cx="751345" cy="1174246"/>
          </a:xfrm>
          <a:custGeom>
            <a:avLst/>
            <a:gdLst>
              <a:gd name="connsiteX0" fmla="*/ 654951 w 751345"/>
              <a:gd name="connsiteY0" fmla="*/ 80834 h 1174246"/>
              <a:gd name="connsiteX1" fmla="*/ 3018 w 751345"/>
              <a:gd name="connsiteY1" fmla="*/ 97767 h 1174246"/>
              <a:gd name="connsiteX2" fmla="*/ 654951 w 751345"/>
              <a:gd name="connsiteY2" fmla="*/ 1054501 h 1174246"/>
              <a:gd name="connsiteX3" fmla="*/ 714218 w 751345"/>
              <a:gd name="connsiteY3" fmla="*/ 1113767 h 1174246"/>
              <a:gd name="connsiteX4" fmla="*/ 324751 w 751345"/>
              <a:gd name="connsiteY4" fmla="*/ 631167 h 1174246"/>
              <a:gd name="connsiteX5" fmla="*/ 19951 w 751345"/>
              <a:gd name="connsiteY5" fmla="*/ 123167 h 1174246"/>
              <a:gd name="connsiteX6" fmla="*/ 28418 w 751345"/>
              <a:gd name="connsiteY6" fmla="*/ 114701 h 1174246"/>
              <a:gd name="connsiteX7" fmla="*/ 28418 w 751345"/>
              <a:gd name="connsiteY7" fmla="*/ 114701 h 117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1345" h="1174246">
                <a:moveTo>
                  <a:pt x="654951" y="80834"/>
                </a:moveTo>
                <a:cubicBezTo>
                  <a:pt x="328984" y="8161"/>
                  <a:pt x="3018" y="-64511"/>
                  <a:pt x="3018" y="97767"/>
                </a:cubicBezTo>
                <a:cubicBezTo>
                  <a:pt x="3018" y="260045"/>
                  <a:pt x="536418" y="885168"/>
                  <a:pt x="654951" y="1054501"/>
                </a:cubicBezTo>
                <a:cubicBezTo>
                  <a:pt x="773484" y="1223834"/>
                  <a:pt x="769251" y="1184323"/>
                  <a:pt x="714218" y="1113767"/>
                </a:cubicBezTo>
                <a:cubicBezTo>
                  <a:pt x="659185" y="1043211"/>
                  <a:pt x="440462" y="796267"/>
                  <a:pt x="324751" y="631167"/>
                </a:cubicBezTo>
                <a:cubicBezTo>
                  <a:pt x="209040" y="466067"/>
                  <a:pt x="19951" y="123167"/>
                  <a:pt x="19951" y="123167"/>
                </a:cubicBezTo>
                <a:cubicBezTo>
                  <a:pt x="-29438" y="37089"/>
                  <a:pt x="28418" y="114701"/>
                  <a:pt x="28418" y="114701"/>
                </a:cubicBezTo>
                <a:lnTo>
                  <a:pt x="28418" y="114701"/>
                </a:lnTo>
              </a:path>
            </a:pathLst>
          </a:cu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D565D7A1-9F7E-AB38-975C-15254A47B7BC}"/>
              </a:ext>
            </a:extLst>
          </p:cNvPr>
          <p:cNvSpPr txBox="1"/>
          <p:nvPr/>
        </p:nvSpPr>
        <p:spPr>
          <a:xfrm>
            <a:off x="3026540" y="2312147"/>
            <a:ext cx="207710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summarized files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31" name="شكل بيضاوي 30">
            <a:extLst>
              <a:ext uri="{FF2B5EF4-FFF2-40B4-BE49-F238E27FC236}">
                <a16:creationId xmlns:a16="http://schemas.microsoft.com/office/drawing/2014/main" id="{F66DB803-8372-A361-C73C-BC59025686C8}"/>
              </a:ext>
            </a:extLst>
          </p:cNvPr>
          <p:cNvSpPr/>
          <p:nvPr/>
        </p:nvSpPr>
        <p:spPr>
          <a:xfrm>
            <a:off x="7747000" y="2048936"/>
            <a:ext cx="414866" cy="338666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8B456D58-979C-3C02-84D7-337BB5FD0D15}"/>
              </a:ext>
            </a:extLst>
          </p:cNvPr>
          <p:cNvSpPr/>
          <p:nvPr/>
        </p:nvSpPr>
        <p:spPr>
          <a:xfrm>
            <a:off x="8161866" y="2661401"/>
            <a:ext cx="414866" cy="338666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A2B9628-14A9-A86C-B04C-B4CE98ED4EBF}"/>
              </a:ext>
            </a:extLst>
          </p:cNvPr>
          <p:cNvSpPr txBox="1"/>
          <p:nvPr/>
        </p:nvSpPr>
        <p:spPr>
          <a:xfrm>
            <a:off x="8894224" y="1987492"/>
            <a:ext cx="3263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download file to your device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E847EC85-A053-4AFC-56CB-DF580F9FF765}"/>
              </a:ext>
            </a:extLst>
          </p:cNvPr>
          <p:cNvSpPr txBox="1"/>
          <p:nvPr/>
        </p:nvSpPr>
        <p:spPr>
          <a:xfrm>
            <a:off x="9413470" y="2899270"/>
            <a:ext cx="1327929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40" name="رابط كسهم مستقيم 39">
            <a:extLst>
              <a:ext uri="{FF2B5EF4-FFF2-40B4-BE49-F238E27FC236}">
                <a16:creationId xmlns:a16="http://schemas.microsoft.com/office/drawing/2014/main" id="{06577623-7F0D-388E-1CFD-9C8A6797CB6F}"/>
              </a:ext>
            </a:extLst>
          </p:cNvPr>
          <p:cNvCxnSpPr>
            <a:endCxn id="33" idx="1"/>
          </p:cNvCxnSpPr>
          <p:nvPr/>
        </p:nvCxnSpPr>
        <p:spPr>
          <a:xfrm>
            <a:off x="8161866" y="2048936"/>
            <a:ext cx="732358" cy="13861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رابط كسهم مستقيم 41">
            <a:extLst>
              <a:ext uri="{FF2B5EF4-FFF2-40B4-BE49-F238E27FC236}">
                <a16:creationId xmlns:a16="http://schemas.microsoft.com/office/drawing/2014/main" id="{C0825D05-3F59-D426-4BC1-267E2D577E0B}"/>
              </a:ext>
            </a:extLst>
          </p:cNvPr>
          <p:cNvCxnSpPr>
            <a:endCxn id="36" idx="1"/>
          </p:cNvCxnSpPr>
          <p:nvPr/>
        </p:nvCxnSpPr>
        <p:spPr>
          <a:xfrm>
            <a:off x="8576732" y="2830734"/>
            <a:ext cx="836738" cy="26859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5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053CE09-0288-98B3-E208-8B1BE5AE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957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solidFill>
                  <a:schemeClr val="accent5">
                    <a:lumMod val="50000"/>
                  </a:schemeClr>
                </a:solidFill>
              </a:rPr>
              <a:t>Screen after select file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EEB6687-3EDB-AA26-C456-17570160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7DB23C30-6AA0-ADAB-317D-513F4CA91577}"/>
              </a:ext>
            </a:extLst>
          </p:cNvPr>
          <p:cNvSpPr txBox="1"/>
          <p:nvPr/>
        </p:nvSpPr>
        <p:spPr>
          <a:xfrm>
            <a:off x="9797363" y="1336688"/>
            <a:ext cx="102303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Cancel</a:t>
            </a:r>
            <a:r>
              <a:rPr lang="en-US" dirty="0"/>
              <a:t> </a:t>
            </a:r>
            <a:endParaRPr lang="ar-JO" dirty="0"/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BB4D88B5-7573-BFED-D148-245DAF7EF8DA}"/>
              </a:ext>
            </a:extLst>
          </p:cNvPr>
          <p:cNvCxnSpPr>
            <a:endCxn id="6" idx="1"/>
          </p:cNvCxnSpPr>
          <p:nvPr/>
        </p:nvCxnSpPr>
        <p:spPr>
          <a:xfrm>
            <a:off x="9050867" y="1521354"/>
            <a:ext cx="746496" cy="1538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032C1AE8-93CB-F0D0-261C-8D880F921A1D}"/>
              </a:ext>
            </a:extLst>
          </p:cNvPr>
          <p:cNvSpPr/>
          <p:nvPr/>
        </p:nvSpPr>
        <p:spPr>
          <a:xfrm>
            <a:off x="8669867" y="1336688"/>
            <a:ext cx="381000" cy="347134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0EE8F01E-C77A-3B6C-0D01-FFCA2D0BD34B}"/>
              </a:ext>
            </a:extLst>
          </p:cNvPr>
          <p:cNvSpPr txBox="1"/>
          <p:nvPr/>
        </p:nvSpPr>
        <p:spPr>
          <a:xfrm>
            <a:off x="738220" y="1930400"/>
            <a:ext cx="474251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The user can control the summary length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EAADAA01-1149-6EF8-E334-C97C1C86593F}"/>
              </a:ext>
            </a:extLst>
          </p:cNvPr>
          <p:cNvSpPr txBox="1"/>
          <p:nvPr/>
        </p:nvSpPr>
        <p:spPr>
          <a:xfrm>
            <a:off x="1247847" y="2895600"/>
            <a:ext cx="35241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The user can control the detail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C3C452B2-A6EE-9ABD-4A56-AF3E787EF04A}"/>
              </a:ext>
            </a:extLst>
          </p:cNvPr>
          <p:cNvCxnSpPr/>
          <p:nvPr/>
        </p:nvCxnSpPr>
        <p:spPr>
          <a:xfrm>
            <a:off x="5562600" y="2130455"/>
            <a:ext cx="660400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2ADC4F0B-634B-8FC0-542F-151C3459730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71953" y="3095655"/>
            <a:ext cx="1594980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31774FC3-DD22-1EAA-9107-6976A1E77D6E}"/>
              </a:ext>
            </a:extLst>
          </p:cNvPr>
          <p:cNvSpPr txBox="1"/>
          <p:nvPr/>
        </p:nvSpPr>
        <p:spPr>
          <a:xfrm>
            <a:off x="9338733" y="3944340"/>
            <a:ext cx="200660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  <a:cs typeface="+mj-cs"/>
              </a:rPr>
              <a:t>Start summarize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FD781341-4177-A464-2CAE-05CE430DD78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111067" y="3944340"/>
            <a:ext cx="1227666" cy="20005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51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B4D740B-6488-BB3C-B76D-877AEBC5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246591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After click button summarize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سال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EBD8917-63BF-961C-E710-47046FB84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83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EEB8E8B1-862A-4AB0-7E65-375D95C318A9}"/>
              </a:ext>
            </a:extLst>
          </p:cNvPr>
          <p:cNvSpPr txBox="1"/>
          <p:nvPr/>
        </p:nvSpPr>
        <p:spPr>
          <a:xfrm>
            <a:off x="679370" y="4859867"/>
            <a:ext cx="478163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Save file then save show this file in history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995083F2-0C51-E59E-BC6B-89397F6BC5AA}"/>
              </a:ext>
            </a:extLst>
          </p:cNvPr>
          <p:cNvSpPr txBox="1"/>
          <p:nvPr/>
        </p:nvSpPr>
        <p:spPr>
          <a:xfrm>
            <a:off x="1567388" y="5662026"/>
            <a:ext cx="32639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download file to your device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9" name="رابط كسهم مستقيم 8">
            <a:extLst>
              <a:ext uri="{FF2B5EF4-FFF2-40B4-BE49-F238E27FC236}">
                <a16:creationId xmlns:a16="http://schemas.microsoft.com/office/drawing/2014/main" id="{819D7DBF-35A8-F89E-57D4-FF86F5F97E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61000" y="5059922"/>
            <a:ext cx="1591733" cy="13861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>
            <a:extLst>
              <a:ext uri="{FF2B5EF4-FFF2-40B4-BE49-F238E27FC236}">
                <a16:creationId xmlns:a16="http://schemas.microsoft.com/office/drawing/2014/main" id="{C6718F03-E1B6-BAD8-DA4D-BFBDAFBB2B63}"/>
              </a:ext>
            </a:extLst>
          </p:cNvPr>
          <p:cNvCxnSpPr>
            <a:cxnSpLocks/>
          </p:cNvCxnSpPr>
          <p:nvPr/>
        </p:nvCxnSpPr>
        <p:spPr>
          <a:xfrm flipV="1">
            <a:off x="4927600" y="5772692"/>
            <a:ext cx="2125133" cy="8938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0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7E7BF8-D5F3-620A-A707-EFE4874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66" y="0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Translation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C85BD81-12CC-76CA-250C-06E3143FE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55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3AC7C05-B5AE-A2F5-BF66-65DB09D26C96}"/>
              </a:ext>
            </a:extLst>
          </p:cNvPr>
          <p:cNvSpPr txBox="1"/>
          <p:nvPr/>
        </p:nvSpPr>
        <p:spPr>
          <a:xfrm>
            <a:off x="224812" y="2191173"/>
            <a:ext cx="249254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Available translation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languages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8" name="شكل حر: شكل 7">
            <a:extLst>
              <a:ext uri="{FF2B5EF4-FFF2-40B4-BE49-F238E27FC236}">
                <a16:creationId xmlns:a16="http://schemas.microsoft.com/office/drawing/2014/main" id="{06BB5731-516E-D407-4C5C-3E9BD3AA8C46}"/>
              </a:ext>
            </a:extLst>
          </p:cNvPr>
          <p:cNvSpPr/>
          <p:nvPr/>
        </p:nvSpPr>
        <p:spPr>
          <a:xfrm>
            <a:off x="4580709" y="625847"/>
            <a:ext cx="792480" cy="1586130"/>
          </a:xfrm>
          <a:custGeom>
            <a:avLst/>
            <a:gdLst>
              <a:gd name="connsiteX0" fmla="*/ 793637 w 872015"/>
              <a:gd name="connsiteY0" fmla="*/ 123090 h 1586130"/>
              <a:gd name="connsiteX1" fmla="*/ 523672 w 872015"/>
              <a:gd name="connsiteY1" fmla="*/ 1170 h 1586130"/>
              <a:gd name="connsiteX2" fmla="*/ 366917 w 872015"/>
              <a:gd name="connsiteY2" fmla="*/ 27296 h 1586130"/>
              <a:gd name="connsiteX3" fmla="*/ 253706 w 872015"/>
              <a:gd name="connsiteY3" fmla="*/ 96964 h 1586130"/>
              <a:gd name="connsiteX4" fmla="*/ 62117 w 872015"/>
              <a:gd name="connsiteY4" fmla="*/ 332096 h 1586130"/>
              <a:gd name="connsiteX5" fmla="*/ 18575 w 872015"/>
              <a:gd name="connsiteY5" fmla="*/ 523684 h 1586130"/>
              <a:gd name="connsiteX6" fmla="*/ 9866 w 872015"/>
              <a:gd name="connsiteY6" fmla="*/ 932987 h 1586130"/>
              <a:gd name="connsiteX7" fmla="*/ 35992 w 872015"/>
              <a:gd name="connsiteY7" fmla="*/ 1002656 h 1586130"/>
              <a:gd name="connsiteX8" fmla="*/ 157912 w 872015"/>
              <a:gd name="connsiteY8" fmla="*/ 1176827 h 1586130"/>
              <a:gd name="connsiteX9" fmla="*/ 184037 w 872015"/>
              <a:gd name="connsiteY9" fmla="*/ 1220370 h 1586130"/>
              <a:gd name="connsiteX10" fmla="*/ 279832 w 872015"/>
              <a:gd name="connsiteY10" fmla="*/ 1324873 h 1586130"/>
              <a:gd name="connsiteX11" fmla="*/ 340792 w 872015"/>
              <a:gd name="connsiteY11" fmla="*/ 1385833 h 1586130"/>
              <a:gd name="connsiteX12" fmla="*/ 349500 w 872015"/>
              <a:gd name="connsiteY12" fmla="*/ 1420667 h 1586130"/>
              <a:gd name="connsiteX13" fmla="*/ 375626 w 872015"/>
              <a:gd name="connsiteY13" fmla="*/ 1446793 h 1586130"/>
              <a:gd name="connsiteX14" fmla="*/ 506255 w 872015"/>
              <a:gd name="connsiteY14" fmla="*/ 1507753 h 1586130"/>
              <a:gd name="connsiteX15" fmla="*/ 593340 w 872015"/>
              <a:gd name="connsiteY15" fmla="*/ 1533879 h 1586130"/>
              <a:gd name="connsiteX16" fmla="*/ 671717 w 872015"/>
              <a:gd name="connsiteY16" fmla="*/ 1542587 h 1586130"/>
              <a:gd name="connsiteX17" fmla="*/ 750095 w 872015"/>
              <a:gd name="connsiteY17" fmla="*/ 1560004 h 1586130"/>
              <a:gd name="connsiteX18" fmla="*/ 802346 w 872015"/>
              <a:gd name="connsiteY18" fmla="*/ 1568713 h 1586130"/>
              <a:gd name="connsiteX19" fmla="*/ 828472 w 872015"/>
              <a:gd name="connsiteY19" fmla="*/ 1577422 h 1586130"/>
              <a:gd name="connsiteX20" fmla="*/ 872015 w 872015"/>
              <a:gd name="connsiteY20" fmla="*/ 1586130 h 158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72015" h="1586130">
                <a:moveTo>
                  <a:pt x="793637" y="123090"/>
                </a:moveTo>
                <a:cubicBezTo>
                  <a:pt x="710251" y="73059"/>
                  <a:pt x="623267" y="13939"/>
                  <a:pt x="523672" y="1170"/>
                </a:cubicBezTo>
                <a:cubicBezTo>
                  <a:pt x="471130" y="-5566"/>
                  <a:pt x="419169" y="18587"/>
                  <a:pt x="366917" y="27296"/>
                </a:cubicBezTo>
                <a:cubicBezTo>
                  <a:pt x="329180" y="50519"/>
                  <a:pt x="288447" y="69461"/>
                  <a:pt x="253706" y="96964"/>
                </a:cubicBezTo>
                <a:cubicBezTo>
                  <a:pt x="160692" y="170600"/>
                  <a:pt x="130281" y="232949"/>
                  <a:pt x="62117" y="332096"/>
                </a:cubicBezTo>
                <a:cubicBezTo>
                  <a:pt x="47603" y="395959"/>
                  <a:pt x="29342" y="459084"/>
                  <a:pt x="18575" y="523684"/>
                </a:cubicBezTo>
                <a:cubicBezTo>
                  <a:pt x="-3483" y="656034"/>
                  <a:pt x="-5256" y="800672"/>
                  <a:pt x="9866" y="932987"/>
                </a:cubicBezTo>
                <a:cubicBezTo>
                  <a:pt x="12682" y="957629"/>
                  <a:pt x="24519" y="980667"/>
                  <a:pt x="35992" y="1002656"/>
                </a:cubicBezTo>
                <a:cubicBezTo>
                  <a:pt x="165288" y="1250473"/>
                  <a:pt x="62149" y="1057122"/>
                  <a:pt x="157912" y="1176827"/>
                </a:cubicBezTo>
                <a:cubicBezTo>
                  <a:pt x="168486" y="1190044"/>
                  <a:pt x="174199" y="1206596"/>
                  <a:pt x="184037" y="1220370"/>
                </a:cubicBezTo>
                <a:cubicBezTo>
                  <a:pt x="321326" y="1412576"/>
                  <a:pt x="188953" y="1233994"/>
                  <a:pt x="279832" y="1324873"/>
                </a:cubicBezTo>
                <a:cubicBezTo>
                  <a:pt x="361113" y="1406154"/>
                  <a:pt x="247897" y="1316163"/>
                  <a:pt x="340792" y="1385833"/>
                </a:cubicBezTo>
                <a:cubicBezTo>
                  <a:pt x="343695" y="1397444"/>
                  <a:pt x="343562" y="1410275"/>
                  <a:pt x="349500" y="1420667"/>
                </a:cubicBezTo>
                <a:cubicBezTo>
                  <a:pt x="355610" y="1431360"/>
                  <a:pt x="366165" y="1438909"/>
                  <a:pt x="375626" y="1446793"/>
                </a:cubicBezTo>
                <a:cubicBezTo>
                  <a:pt x="408698" y="1474353"/>
                  <a:pt x="480259" y="1499088"/>
                  <a:pt x="506255" y="1507753"/>
                </a:cubicBezTo>
                <a:cubicBezTo>
                  <a:pt x="526593" y="1514532"/>
                  <a:pt x="568902" y="1530119"/>
                  <a:pt x="593340" y="1533879"/>
                </a:cubicBezTo>
                <a:cubicBezTo>
                  <a:pt x="619321" y="1537876"/>
                  <a:pt x="645591" y="1539684"/>
                  <a:pt x="671717" y="1542587"/>
                </a:cubicBezTo>
                <a:cubicBezTo>
                  <a:pt x="709001" y="1551908"/>
                  <a:pt x="709544" y="1552631"/>
                  <a:pt x="750095" y="1560004"/>
                </a:cubicBezTo>
                <a:cubicBezTo>
                  <a:pt x="767467" y="1563163"/>
                  <a:pt x="785109" y="1564882"/>
                  <a:pt x="802346" y="1568713"/>
                </a:cubicBezTo>
                <a:cubicBezTo>
                  <a:pt x="811307" y="1570704"/>
                  <a:pt x="819566" y="1575196"/>
                  <a:pt x="828472" y="1577422"/>
                </a:cubicBezTo>
                <a:cubicBezTo>
                  <a:pt x="842832" y="1581012"/>
                  <a:pt x="872015" y="1586130"/>
                  <a:pt x="872015" y="1586130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262FE0D5-C268-69C9-6FD1-49E6C970C40D}"/>
              </a:ext>
            </a:extLst>
          </p:cNvPr>
          <p:cNvCxnSpPr>
            <a:stCxn id="8" idx="6"/>
          </p:cNvCxnSpPr>
          <p:nvPr/>
        </p:nvCxnSpPr>
        <p:spPr>
          <a:xfrm flipH="1">
            <a:off x="2717354" y="1558834"/>
            <a:ext cx="1872321" cy="801189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صورة 11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B9A9862-331C-CB6F-5499-DC884D368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62" y="48827"/>
            <a:ext cx="3483172" cy="3439887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AE134D79-0475-2F48-F70C-7AE7598300C7}"/>
              </a:ext>
            </a:extLst>
          </p:cNvPr>
          <p:cNvSpPr txBox="1"/>
          <p:nvPr/>
        </p:nvSpPr>
        <p:spPr>
          <a:xfrm>
            <a:off x="6609934" y="1166949"/>
            <a:ext cx="1802546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Swap between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language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DB2A88B9-8A42-7EC4-5B7B-0A4114755858}"/>
              </a:ext>
            </a:extLst>
          </p:cNvPr>
          <p:cNvSpPr/>
          <p:nvPr/>
        </p:nvSpPr>
        <p:spPr>
          <a:xfrm>
            <a:off x="9971314" y="870857"/>
            <a:ext cx="705152" cy="296092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2C716148-F4FF-2279-2DD8-6F5CDE484E71}"/>
              </a:ext>
            </a:extLst>
          </p:cNvPr>
          <p:cNvCxnSpPr/>
          <p:nvPr/>
        </p:nvCxnSpPr>
        <p:spPr>
          <a:xfrm flipH="1">
            <a:off x="8194766" y="1105989"/>
            <a:ext cx="1776548" cy="45284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4F0FA055-405C-338D-C7B1-174974E78599}"/>
              </a:ext>
            </a:extLst>
          </p:cNvPr>
          <p:cNvSpPr txBox="1"/>
          <p:nvPr/>
        </p:nvSpPr>
        <p:spPr>
          <a:xfrm>
            <a:off x="7320236" y="4117128"/>
            <a:ext cx="278415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Can copy text by select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or using button copy</a:t>
            </a:r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56884230-0B01-783F-D6F2-8002DC46491F}"/>
              </a:ext>
            </a:extLst>
          </p:cNvPr>
          <p:cNvCxnSpPr>
            <a:cxnSpLocks/>
          </p:cNvCxnSpPr>
          <p:nvPr/>
        </p:nvCxnSpPr>
        <p:spPr>
          <a:xfrm flipV="1">
            <a:off x="8547962" y="3288883"/>
            <a:ext cx="395741" cy="75189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0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750886A-6D94-B388-1042-F008F78A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9" y="129994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 err="1">
                <a:solidFill>
                  <a:schemeClr val="accent5">
                    <a:lumMod val="75000"/>
                  </a:schemeClr>
                </a:solidFill>
              </a:rPr>
              <a:t>ChatBot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75132F3F-71A6-5E5F-CE58-D29AFE18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08" y="369510"/>
            <a:ext cx="2753541" cy="611898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64BD1CDB-C1AC-DCB9-66D3-D6DAA59CFDA5}"/>
              </a:ext>
            </a:extLst>
          </p:cNvPr>
          <p:cNvSpPr txBox="1"/>
          <p:nvPr/>
        </p:nvSpPr>
        <p:spPr>
          <a:xfrm>
            <a:off x="237309" y="4622800"/>
            <a:ext cx="168860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 copy text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A7CA802A-B454-2383-3C2B-22043BCD8210}"/>
              </a:ext>
            </a:extLst>
          </p:cNvPr>
          <p:cNvSpPr/>
          <p:nvPr/>
        </p:nvSpPr>
        <p:spPr>
          <a:xfrm>
            <a:off x="4216400" y="3801533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9813A7C-6C3B-99EC-C1BE-3BD70B361035}"/>
              </a:ext>
            </a:extLst>
          </p:cNvPr>
          <p:cNvSpPr/>
          <p:nvPr/>
        </p:nvSpPr>
        <p:spPr>
          <a:xfrm>
            <a:off x="4106333" y="5161944"/>
            <a:ext cx="457200" cy="33866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0" name="رابط كسهم مستقيم 9">
            <a:extLst>
              <a:ext uri="{FF2B5EF4-FFF2-40B4-BE49-F238E27FC236}">
                <a16:creationId xmlns:a16="http://schemas.microsoft.com/office/drawing/2014/main" id="{444BB729-CECA-896B-C882-71F92BDBA302}"/>
              </a:ext>
            </a:extLst>
          </p:cNvPr>
          <p:cNvCxnSpPr>
            <a:stCxn id="7" idx="2"/>
          </p:cNvCxnSpPr>
          <p:nvPr/>
        </p:nvCxnSpPr>
        <p:spPr>
          <a:xfrm flipH="1">
            <a:off x="2074333" y="3970867"/>
            <a:ext cx="2142067" cy="74506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AC0881F6-4C9E-442A-27A8-CD5F1CDB6015}"/>
              </a:ext>
            </a:extLst>
          </p:cNvPr>
          <p:cNvCxnSpPr>
            <a:cxnSpLocks/>
          </p:cNvCxnSpPr>
          <p:nvPr/>
        </p:nvCxnSpPr>
        <p:spPr>
          <a:xfrm flipH="1" flipV="1">
            <a:off x="2226733" y="4868333"/>
            <a:ext cx="1879600" cy="46294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97A98071-48AD-768C-109F-3461AD745A77}"/>
              </a:ext>
            </a:extLst>
          </p:cNvPr>
          <p:cNvSpPr/>
          <p:nvPr/>
        </p:nvSpPr>
        <p:spPr>
          <a:xfrm>
            <a:off x="4721224" y="3722610"/>
            <a:ext cx="457200" cy="3217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4" name="رابط كسهم مستقيم 13">
            <a:extLst>
              <a:ext uri="{FF2B5EF4-FFF2-40B4-BE49-F238E27FC236}">
                <a16:creationId xmlns:a16="http://schemas.microsoft.com/office/drawing/2014/main" id="{BC115DDB-B798-3470-8A9B-4A99CBEDF74A}"/>
              </a:ext>
            </a:extLst>
          </p:cNvPr>
          <p:cNvCxnSpPr>
            <a:cxnSpLocks/>
          </p:cNvCxnSpPr>
          <p:nvPr/>
        </p:nvCxnSpPr>
        <p:spPr>
          <a:xfrm flipH="1" flipV="1">
            <a:off x="1918624" y="2790827"/>
            <a:ext cx="3028144" cy="92029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5151934-4B0D-D331-5633-BA6EA5B520F6}"/>
              </a:ext>
            </a:extLst>
          </p:cNvPr>
          <p:cNvSpPr txBox="1"/>
          <p:nvPr/>
        </p:nvSpPr>
        <p:spPr>
          <a:xfrm>
            <a:off x="154241" y="2425394"/>
            <a:ext cx="1854739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Can edit text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and send again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7" name="شكل بيضاوي 16">
            <a:extLst>
              <a:ext uri="{FF2B5EF4-FFF2-40B4-BE49-F238E27FC236}">
                <a16:creationId xmlns:a16="http://schemas.microsoft.com/office/drawing/2014/main" id="{8A8F6B3E-EC5C-8359-3055-63B50A3A07B1}"/>
              </a:ext>
            </a:extLst>
          </p:cNvPr>
          <p:cNvSpPr/>
          <p:nvPr/>
        </p:nvSpPr>
        <p:spPr>
          <a:xfrm>
            <a:off x="4768849" y="5817306"/>
            <a:ext cx="457200" cy="32173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8" name="رابط كسهم مستقيم 17">
            <a:extLst>
              <a:ext uri="{FF2B5EF4-FFF2-40B4-BE49-F238E27FC236}">
                <a16:creationId xmlns:a16="http://schemas.microsoft.com/office/drawing/2014/main" id="{B865DBAE-DC25-D0F4-A4BB-8B1667A79212}"/>
              </a:ext>
            </a:extLst>
          </p:cNvPr>
          <p:cNvCxnSpPr>
            <a:cxnSpLocks/>
          </p:cNvCxnSpPr>
          <p:nvPr/>
        </p:nvCxnSpPr>
        <p:spPr>
          <a:xfrm flipH="1">
            <a:off x="1846217" y="6069874"/>
            <a:ext cx="2922632" cy="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FC39FD36-67E7-2AA9-204E-E12BBC530EF8}"/>
              </a:ext>
            </a:extLst>
          </p:cNvPr>
          <p:cNvSpPr txBox="1"/>
          <p:nvPr/>
        </p:nvSpPr>
        <p:spPr>
          <a:xfrm>
            <a:off x="113270" y="5695870"/>
            <a:ext cx="196374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Can send image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EA698AC8-8588-A8AF-1558-53EE44474DA6}"/>
              </a:ext>
            </a:extLst>
          </p:cNvPr>
          <p:cNvCxnSpPr>
            <a:cxnSpLocks/>
          </p:cNvCxnSpPr>
          <p:nvPr/>
        </p:nvCxnSpPr>
        <p:spPr>
          <a:xfrm flipV="1">
            <a:off x="5074195" y="5311018"/>
            <a:ext cx="1023920" cy="50628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صورة 26">
            <a:extLst>
              <a:ext uri="{FF2B5EF4-FFF2-40B4-BE49-F238E27FC236}">
                <a16:creationId xmlns:a16="http://schemas.microsoft.com/office/drawing/2014/main" id="{952BB5CB-0041-B8BA-D3DC-C129693F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32" y="3133280"/>
            <a:ext cx="2679869" cy="2100260"/>
          </a:xfrm>
          <a:prstGeom prst="rect">
            <a:avLst/>
          </a:prstGeom>
        </p:spPr>
      </p:pic>
      <p:sp>
        <p:nvSpPr>
          <p:cNvPr id="29" name="مربع نص 28">
            <a:extLst>
              <a:ext uri="{FF2B5EF4-FFF2-40B4-BE49-F238E27FC236}">
                <a16:creationId xmlns:a16="http://schemas.microsoft.com/office/drawing/2014/main" id="{E9E8D1D5-6F4F-A849-46F4-F7CB5EFD31A9}"/>
              </a:ext>
            </a:extLst>
          </p:cNvPr>
          <p:cNvSpPr txBox="1"/>
          <p:nvPr/>
        </p:nvSpPr>
        <p:spPr>
          <a:xfrm>
            <a:off x="6315083" y="5311018"/>
            <a:ext cx="1975092" cy="70788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You can choose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image source</a:t>
            </a:r>
            <a:r>
              <a:rPr lang="en-US" dirty="0">
                <a:cs typeface="+mj-cs"/>
              </a:rPr>
              <a:t> </a:t>
            </a:r>
            <a:endParaRPr lang="ar-JO" dirty="0">
              <a:cs typeface="+mj-cs"/>
            </a:endParaRPr>
          </a:p>
        </p:txBody>
      </p:sp>
      <p:pic>
        <p:nvPicPr>
          <p:cNvPr id="31" name="صورة 3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2FF5D04-4DCC-DC21-0F60-22C95AFC6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768" y="-1"/>
            <a:ext cx="3086100" cy="4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A5F64DB-0B19-59C9-9B8B-F4473C2D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82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Notes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8628AF1-56AB-C074-F14E-6A4E5900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1" y="-25400"/>
            <a:ext cx="3086100" cy="6858000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7A82058-F6B4-523E-7946-C366A39E7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080" y="988907"/>
            <a:ext cx="2724042" cy="1671108"/>
          </a:xfrm>
          <a:prstGeom prst="rect">
            <a:avLst/>
          </a:prstGeom>
        </p:spPr>
      </p:pic>
      <p:sp>
        <p:nvSpPr>
          <p:cNvPr id="8" name="شكل بيضاوي 7">
            <a:extLst>
              <a:ext uri="{FF2B5EF4-FFF2-40B4-BE49-F238E27FC236}">
                <a16:creationId xmlns:a16="http://schemas.microsoft.com/office/drawing/2014/main" id="{9E21F7B7-777E-A6E8-5885-3E55C3546855}"/>
              </a:ext>
            </a:extLst>
          </p:cNvPr>
          <p:cNvSpPr/>
          <p:nvPr/>
        </p:nvSpPr>
        <p:spPr>
          <a:xfrm>
            <a:off x="5867400" y="2082800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" name="شكل بيضاوي 8">
            <a:extLst>
              <a:ext uri="{FF2B5EF4-FFF2-40B4-BE49-F238E27FC236}">
                <a16:creationId xmlns:a16="http://schemas.microsoft.com/office/drawing/2014/main" id="{63876C7A-F864-87F8-A3C4-3DE3D2BD5D68}"/>
              </a:ext>
            </a:extLst>
          </p:cNvPr>
          <p:cNvSpPr/>
          <p:nvPr/>
        </p:nvSpPr>
        <p:spPr>
          <a:xfrm>
            <a:off x="5469467" y="1174484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AF328B81-9987-123F-4E50-9075645ACD42}"/>
              </a:ext>
            </a:extLst>
          </p:cNvPr>
          <p:cNvCxnSpPr>
            <a:cxnSpLocks/>
          </p:cNvCxnSpPr>
          <p:nvPr/>
        </p:nvCxnSpPr>
        <p:spPr>
          <a:xfrm flipH="1">
            <a:off x="2078567" y="1468991"/>
            <a:ext cx="3366559" cy="13260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A1C4EA0E-5265-31A2-BDD1-40DDF1CBF4DF}"/>
              </a:ext>
            </a:extLst>
          </p:cNvPr>
          <p:cNvCxnSpPr>
            <a:cxnSpLocks/>
          </p:cNvCxnSpPr>
          <p:nvPr/>
        </p:nvCxnSpPr>
        <p:spPr>
          <a:xfrm flipH="1">
            <a:off x="2616200" y="2431785"/>
            <a:ext cx="3365501" cy="128389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63CA59CB-69E4-C3DD-F5E8-75E32BE818B7}"/>
              </a:ext>
            </a:extLst>
          </p:cNvPr>
          <p:cNvCxnSpPr>
            <a:cxnSpLocks/>
          </p:cNvCxnSpPr>
          <p:nvPr/>
        </p:nvCxnSpPr>
        <p:spPr>
          <a:xfrm flipV="1">
            <a:off x="6210301" y="2908142"/>
            <a:ext cx="2497667" cy="2960951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01B9B33B-9D20-114F-75BD-2F3F9B760B51}"/>
              </a:ext>
            </a:extLst>
          </p:cNvPr>
          <p:cNvSpPr txBox="1"/>
          <p:nvPr/>
        </p:nvSpPr>
        <p:spPr>
          <a:xfrm>
            <a:off x="910939" y="2653928"/>
            <a:ext cx="116762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Edit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8B08F4E-BF2C-BF92-A5B0-831CF2889FB7}"/>
              </a:ext>
            </a:extLst>
          </p:cNvPr>
          <p:cNvSpPr txBox="1"/>
          <p:nvPr/>
        </p:nvSpPr>
        <p:spPr>
          <a:xfrm>
            <a:off x="1035793" y="3579380"/>
            <a:ext cx="146610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41FA75D0-5A64-BE67-DE8D-0DE69649DF3E}"/>
              </a:ext>
            </a:extLst>
          </p:cNvPr>
          <p:cNvSpPr txBox="1"/>
          <p:nvPr/>
        </p:nvSpPr>
        <p:spPr>
          <a:xfrm>
            <a:off x="9059272" y="3080496"/>
            <a:ext cx="117564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Add note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21988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E0C9DC-935D-377D-A8E1-534381C6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6" y="1825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To Do List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12F943C-B5B2-08D5-762A-D05DD0CEC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444500"/>
            <a:ext cx="3086100" cy="5969000"/>
          </a:xfrm>
          <a:prstGeom prst="rect">
            <a:avLst/>
          </a:prstGeom>
        </p:spPr>
      </p:pic>
      <p:pic>
        <p:nvPicPr>
          <p:cNvPr id="7" name="صورة 6" descr="صورة تحتوي على نص, الوجه الإنساني, لقطة شاشة, شخص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CDD293C6-AB87-972A-C6C2-B40B8E01F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584" y="3500966"/>
            <a:ext cx="2056073" cy="1972733"/>
          </a:xfrm>
          <a:prstGeom prst="rect">
            <a:avLst/>
          </a:prstGeom>
        </p:spPr>
      </p:pic>
      <p:pic>
        <p:nvPicPr>
          <p:cNvPr id="9" name="صورة 8" descr="صورة تحتوي على نص, تلبيس, لقطة شاشة, الأحذي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C5B6F1C-DE83-B6C7-C5A3-83CCF9271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296" y="496218"/>
            <a:ext cx="2056073" cy="2057401"/>
          </a:xfrm>
          <a:prstGeom prst="rect">
            <a:avLst/>
          </a:prstGeom>
        </p:spPr>
      </p:pic>
      <p:pic>
        <p:nvPicPr>
          <p:cNvPr id="11" name="صورة 10" descr="صورة تحتوي على نص, لقطة شاشة, وسائط متعدد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5FA0921-E9CA-5BA1-D940-2269A38711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83" y="2175933"/>
            <a:ext cx="2446867" cy="2311400"/>
          </a:xfrm>
          <a:prstGeom prst="rect">
            <a:avLst/>
          </a:prstGeom>
        </p:spPr>
      </p:pic>
      <p:sp>
        <p:nvSpPr>
          <p:cNvPr id="12" name="شكل بيضاوي 11">
            <a:extLst>
              <a:ext uri="{FF2B5EF4-FFF2-40B4-BE49-F238E27FC236}">
                <a16:creationId xmlns:a16="http://schemas.microsoft.com/office/drawing/2014/main" id="{777BECB8-0B6D-EC5A-6650-7F71F88210D3}"/>
              </a:ext>
            </a:extLst>
          </p:cNvPr>
          <p:cNvSpPr/>
          <p:nvPr/>
        </p:nvSpPr>
        <p:spPr>
          <a:xfrm>
            <a:off x="3531124" y="2074332"/>
            <a:ext cx="764651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3" name="شكل بيضاوي 12">
            <a:extLst>
              <a:ext uri="{FF2B5EF4-FFF2-40B4-BE49-F238E27FC236}">
                <a16:creationId xmlns:a16="http://schemas.microsoft.com/office/drawing/2014/main" id="{83534710-211F-A44F-691E-633FD682C86D}"/>
              </a:ext>
            </a:extLst>
          </p:cNvPr>
          <p:cNvSpPr/>
          <p:nvPr/>
        </p:nvSpPr>
        <p:spPr>
          <a:xfrm>
            <a:off x="4343134" y="2082799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4" name="شكل بيضاوي 13">
            <a:extLst>
              <a:ext uri="{FF2B5EF4-FFF2-40B4-BE49-F238E27FC236}">
                <a16:creationId xmlns:a16="http://schemas.microsoft.com/office/drawing/2014/main" id="{15381526-6FDE-3C76-EDB6-DF356A1A7320}"/>
              </a:ext>
            </a:extLst>
          </p:cNvPr>
          <p:cNvSpPr/>
          <p:nvPr/>
        </p:nvSpPr>
        <p:spPr>
          <a:xfrm>
            <a:off x="4886325" y="2082800"/>
            <a:ext cx="457200" cy="338667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9B20E346-01BA-3953-0E49-300EBAB96BD3}"/>
              </a:ext>
            </a:extLst>
          </p:cNvPr>
          <p:cNvCxnSpPr>
            <a:cxnSpLocks/>
          </p:cNvCxnSpPr>
          <p:nvPr/>
        </p:nvCxnSpPr>
        <p:spPr>
          <a:xfrm flipH="1">
            <a:off x="1173692" y="2423609"/>
            <a:ext cx="3366559" cy="13260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AADF6C9D-15E8-6CA1-5869-0AC740864872}"/>
              </a:ext>
            </a:extLst>
          </p:cNvPr>
          <p:cNvCxnSpPr>
            <a:cxnSpLocks/>
          </p:cNvCxnSpPr>
          <p:nvPr/>
        </p:nvCxnSpPr>
        <p:spPr>
          <a:xfrm flipH="1">
            <a:off x="1903088" y="2314031"/>
            <a:ext cx="1681819" cy="63820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4275E904-95CD-49D5-B76A-51E792C2D866}"/>
              </a:ext>
            </a:extLst>
          </p:cNvPr>
          <p:cNvCxnSpPr>
            <a:cxnSpLocks/>
          </p:cNvCxnSpPr>
          <p:nvPr/>
        </p:nvCxnSpPr>
        <p:spPr>
          <a:xfrm flipH="1">
            <a:off x="1329267" y="2427310"/>
            <a:ext cx="3803509" cy="199124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73921635-D179-64CD-BDFA-08A74E532ACF}"/>
              </a:ext>
            </a:extLst>
          </p:cNvPr>
          <p:cNvSpPr txBox="1"/>
          <p:nvPr/>
        </p:nvSpPr>
        <p:spPr>
          <a:xfrm>
            <a:off x="38240" y="3500966"/>
            <a:ext cx="113742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Edit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BE44F8B4-5EC7-B00D-A499-75A0746705E9}"/>
              </a:ext>
            </a:extLst>
          </p:cNvPr>
          <p:cNvSpPr txBox="1"/>
          <p:nvPr/>
        </p:nvSpPr>
        <p:spPr>
          <a:xfrm>
            <a:off x="123018" y="4487332"/>
            <a:ext cx="143590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Delete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3A506F45-8C00-D11F-CCFC-0675778007FC}"/>
              </a:ext>
            </a:extLst>
          </p:cNvPr>
          <p:cNvSpPr txBox="1"/>
          <p:nvPr/>
        </p:nvSpPr>
        <p:spPr>
          <a:xfrm>
            <a:off x="604077" y="2807728"/>
            <a:ext cx="1321196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Time span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B9F955E5-0B78-0EA2-FD8D-CA4AE2093C7C}"/>
              </a:ext>
            </a:extLst>
          </p:cNvPr>
          <p:cNvCxnSpPr>
            <a:cxnSpLocks/>
          </p:cNvCxnSpPr>
          <p:nvPr/>
        </p:nvCxnSpPr>
        <p:spPr>
          <a:xfrm flipV="1">
            <a:off x="4690533" y="1452262"/>
            <a:ext cx="1405467" cy="145314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>
            <a:extLst>
              <a:ext uri="{FF2B5EF4-FFF2-40B4-BE49-F238E27FC236}">
                <a16:creationId xmlns:a16="http://schemas.microsoft.com/office/drawing/2014/main" id="{8DE9E6DE-5B9A-D3FA-3AF6-3913D6FA8932}"/>
              </a:ext>
            </a:extLst>
          </p:cNvPr>
          <p:cNvCxnSpPr>
            <a:cxnSpLocks/>
          </p:cNvCxnSpPr>
          <p:nvPr/>
        </p:nvCxnSpPr>
        <p:spPr>
          <a:xfrm>
            <a:off x="4690533" y="3357034"/>
            <a:ext cx="1371763" cy="96782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شكل بيضاوي 27">
            <a:extLst>
              <a:ext uri="{FF2B5EF4-FFF2-40B4-BE49-F238E27FC236}">
                <a16:creationId xmlns:a16="http://schemas.microsoft.com/office/drawing/2014/main" id="{9B74B961-8F76-FA3F-9F8E-F3C24C5FC31C}"/>
              </a:ext>
            </a:extLst>
          </p:cNvPr>
          <p:cNvSpPr/>
          <p:nvPr/>
        </p:nvSpPr>
        <p:spPr>
          <a:xfrm>
            <a:off x="4800334" y="5582779"/>
            <a:ext cx="728133" cy="550333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cxnSp>
        <p:nvCxnSpPr>
          <p:cNvPr id="29" name="رابط كسهم مستقيم 28">
            <a:extLst>
              <a:ext uri="{FF2B5EF4-FFF2-40B4-BE49-F238E27FC236}">
                <a16:creationId xmlns:a16="http://schemas.microsoft.com/office/drawing/2014/main" id="{D85E5BFA-3890-A53C-C946-74E94CE8FC8E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5528467" y="4687387"/>
            <a:ext cx="4030400" cy="1170559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362215D7-BF89-AB05-DC8A-72329BFDCBC9}"/>
              </a:ext>
            </a:extLst>
          </p:cNvPr>
          <p:cNvSpPr txBox="1"/>
          <p:nvPr/>
        </p:nvSpPr>
        <p:spPr>
          <a:xfrm>
            <a:off x="9423573" y="4759265"/>
            <a:ext cx="113101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add task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15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B779DDB-D6AB-56D3-97DF-E9378B81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253365"/>
            <a:ext cx="10515600" cy="1325563"/>
          </a:xfrm>
        </p:spPr>
        <p:txBody>
          <a:bodyPr/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This is the App Icon : 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الرسومات, الخط, نص, تصميم الجرافيك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0BEA878-7A2C-8E94-AEA9-4D1A6BB86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2" y="1236980"/>
            <a:ext cx="2200275" cy="261366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D6FB244F-F264-E218-1279-7EC43C885F19}"/>
              </a:ext>
            </a:extLst>
          </p:cNvPr>
          <p:cNvSpPr txBox="1"/>
          <p:nvPr/>
        </p:nvSpPr>
        <p:spPr>
          <a:xfrm>
            <a:off x="296862" y="4592320"/>
            <a:ext cx="489489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  <a:cs typeface="+mj-cs"/>
              </a:rPr>
              <a:t>When you click on it, the  Splash screen appears, then Welcome screen</a:t>
            </a:r>
            <a:endParaRPr lang="ar-JO" sz="3200" dirty="0">
              <a:solidFill>
                <a:schemeClr val="accent5">
                  <a:lumMod val="75000"/>
                </a:schemeClr>
              </a:solidFill>
              <a:cs typeface="+mj-cs"/>
            </a:endParaRPr>
          </a:p>
        </p:txBody>
      </p:sp>
      <p:pic>
        <p:nvPicPr>
          <p:cNvPr id="8" name="صورة 7" descr="صورة تحتوي على نص, لقطة شاشة, نظام التشغيل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C6EB022-02D4-C656-6FE2-8FAFDDEC9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87FB17A-F228-4139-5F2A-CBF9DA26FDDA}"/>
              </a:ext>
            </a:extLst>
          </p:cNvPr>
          <p:cNvSpPr txBox="1"/>
          <p:nvPr/>
        </p:nvSpPr>
        <p:spPr>
          <a:xfrm>
            <a:off x="0" y="6316211"/>
            <a:ext cx="6225550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>
                <a:solidFill>
                  <a:srgbClr val="822A82"/>
                </a:solidFill>
              </a:rPr>
              <a:t>You can sign in using Google account or email</a:t>
            </a:r>
            <a:endParaRPr lang="ar-JO" sz="2400" dirty="0">
              <a:solidFill>
                <a:srgbClr val="822A82"/>
              </a:solidFill>
            </a:endParaRPr>
          </a:p>
        </p:txBody>
      </p:sp>
      <p:pic>
        <p:nvPicPr>
          <p:cNvPr id="4" name="صورة 3" descr="صورة تحتوي على نص, تصميم الجرافيك, لقطة شاشة, زهري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AE1FB14-F34F-4183-EC2A-FCF0E7F12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714" y="76198"/>
            <a:ext cx="3086100" cy="61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1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CAB6D7AF-734C-43E5-AE74-E8EC5D46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D35090A-A80B-B4D2-15E1-55B854D0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1"/>
            <a:ext cx="5333999" cy="1475116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Setting</a:t>
            </a:r>
            <a:endParaRPr lang="ar-JO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830A5B-65B2-40C0-80F8-67EFC8A6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1" y="0"/>
            <a:ext cx="5410196" cy="6862190"/>
          </a:xfrm>
          <a:prstGeom prst="rect">
            <a:avLst/>
          </a:prstGeom>
          <a:ln>
            <a:noFill/>
          </a:ln>
          <a:effectLst>
            <a:outerShdw blurRad="317500" dist="2540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صورة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2A6C9BA-59C3-CA14-73B7-D8A984647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19" y="2708448"/>
            <a:ext cx="4249960" cy="342121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2D29EC8-0A89-0D4A-0F02-78FDC244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482" y="2708448"/>
            <a:ext cx="3844065" cy="3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65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AE88B5B-418B-B773-49A9-A125EFC4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124"/>
            <a:ext cx="3810000" cy="6746875"/>
          </a:xfrm>
        </p:spPr>
        <p:txBody>
          <a:bodyPr>
            <a:normAutofit/>
          </a:bodyPr>
          <a:lstStyle/>
          <a:p>
            <a:pPr algn="l"/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When click to sign in with email show this:  </a:t>
            </a:r>
            <a:br>
              <a:rPr lang="en-US" sz="32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موقع إلكتروني, صفحة ويب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A82B9D1-A4B6-8630-EE6F-6C2AD4E1C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93" y="0"/>
            <a:ext cx="3086100" cy="6858000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029C56D1-AF47-87D3-B78A-F4833BDB8F18}"/>
              </a:ext>
            </a:extLst>
          </p:cNvPr>
          <p:cNvSpPr txBox="1"/>
          <p:nvPr/>
        </p:nvSpPr>
        <p:spPr>
          <a:xfrm>
            <a:off x="6953773" y="456564"/>
            <a:ext cx="2454387" cy="48936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It can be used if you already have an account. If you forgot your password , you can click here ,</a:t>
            </a:r>
          </a:p>
          <a:p>
            <a:pPr algn="l"/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 this screen will appear :</a:t>
            </a:r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ar-JO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0DE6BA81-DF16-F05E-0E2E-96C0BA22939F}"/>
              </a:ext>
            </a:extLst>
          </p:cNvPr>
          <p:cNvCxnSpPr/>
          <p:nvPr/>
        </p:nvCxnSpPr>
        <p:spPr>
          <a:xfrm flipH="1">
            <a:off x="6096000" y="3789680"/>
            <a:ext cx="2255520" cy="90424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صورة 20" descr="صورة تحتوي على نص, لقطة شاشة, موقع إلكتروني, إعلانات الإنترن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5D850F4-3BED-AAD7-8888-3CFB843BE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90" y="-1"/>
            <a:ext cx="3086100" cy="6858000"/>
          </a:xfrm>
          <a:prstGeom prst="rect">
            <a:avLst/>
          </a:prstGeom>
        </p:spPr>
      </p:pic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1909114-A1D5-7F45-DFF1-FC28019152B9}"/>
              </a:ext>
            </a:extLst>
          </p:cNvPr>
          <p:cNvSpPr txBox="1"/>
          <p:nvPr/>
        </p:nvSpPr>
        <p:spPr>
          <a:xfrm>
            <a:off x="6953773" y="5052077"/>
            <a:ext cx="223213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Then you will receive email to reset your pass in your email</a:t>
            </a:r>
            <a:endParaRPr lang="ar-JO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9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E8772C2-B9CD-54FC-38B8-CEFB55E6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0"/>
            <a:ext cx="5080000" cy="6858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If you don’t have an account , you can sign up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ق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971632C-5F70-1A06-E9B1-B42C7515E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3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8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ربع نص 3">
            <a:extLst>
              <a:ext uri="{FF2B5EF4-FFF2-40B4-BE49-F238E27FC236}">
                <a16:creationId xmlns:a16="http://schemas.microsoft.com/office/drawing/2014/main" id="{B7870A26-45BA-C664-8B9E-10CF4896DC7E}"/>
              </a:ext>
            </a:extLst>
          </p:cNvPr>
          <p:cNvSpPr txBox="1"/>
          <p:nvPr/>
        </p:nvSpPr>
        <p:spPr>
          <a:xfrm>
            <a:off x="597054" y="2351782"/>
            <a:ext cx="4452466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If you need sign in using google an account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صورة 5" descr="صورة تحتوي على نص, لقطة شاشة, برمجيات, أيقونة الحاسوب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46FC10D-59A3-920D-C488-284BEE0E6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43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6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615068C-3EA7-964E-F008-2B1010DC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8925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After login to app, appear main screen : 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6A6D639-AA76-BE38-3320-DCF40D11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83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BCBDD08D-6457-E523-F1A0-DC9B8000B8DD}"/>
              </a:ext>
            </a:extLst>
          </p:cNvPr>
          <p:cNvSpPr txBox="1"/>
          <p:nvPr/>
        </p:nvSpPr>
        <p:spPr>
          <a:xfrm>
            <a:off x="451606" y="2378163"/>
            <a:ext cx="3824060" cy="67710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To search for a file using its name</a:t>
            </a:r>
          </a:p>
          <a:p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E1C1127-A41D-E3B5-BE8C-2E68CCD2E005}"/>
              </a:ext>
            </a:extLst>
          </p:cNvPr>
          <p:cNvSpPr txBox="1"/>
          <p:nvPr/>
        </p:nvSpPr>
        <p:spPr>
          <a:xfrm>
            <a:off x="304800" y="3476665"/>
            <a:ext cx="453316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Displays all files uploaded by the user 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36832DFD-3F3F-FD4E-249D-09B34AA495AE}"/>
              </a:ext>
            </a:extLst>
          </p:cNvPr>
          <p:cNvSpPr txBox="1"/>
          <p:nvPr/>
        </p:nvSpPr>
        <p:spPr>
          <a:xfrm>
            <a:off x="602082" y="4487334"/>
            <a:ext cx="1864678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To add new file 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E376AE8D-7B57-864A-451E-B811E8445F08}"/>
              </a:ext>
            </a:extLst>
          </p:cNvPr>
          <p:cNvSpPr txBox="1"/>
          <p:nvPr/>
        </p:nvSpPr>
        <p:spPr>
          <a:xfrm>
            <a:off x="583335" y="1614488"/>
            <a:ext cx="25205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Welcome to the user </a:t>
            </a:r>
            <a:endParaRPr lang="ar-JO" sz="2000" dirty="0">
              <a:solidFill>
                <a:srgbClr val="822A82"/>
              </a:solidFill>
            </a:endParaRPr>
          </a:p>
        </p:txBody>
      </p:sp>
      <p:cxnSp>
        <p:nvCxnSpPr>
          <p:cNvPr id="11" name="رابط كسهم مستقيم 10">
            <a:extLst>
              <a:ext uri="{FF2B5EF4-FFF2-40B4-BE49-F238E27FC236}">
                <a16:creationId xmlns:a16="http://schemas.microsoft.com/office/drawing/2014/main" id="{D98087C8-069C-FFB6-EDBD-4955F9A7BB18}"/>
              </a:ext>
            </a:extLst>
          </p:cNvPr>
          <p:cNvCxnSpPr>
            <a:cxnSpLocks/>
          </p:cNvCxnSpPr>
          <p:nvPr/>
        </p:nvCxnSpPr>
        <p:spPr>
          <a:xfrm flipV="1">
            <a:off x="3268133" y="1337733"/>
            <a:ext cx="3911600" cy="49374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BAA82351-6588-C762-2865-1D2C7768650A}"/>
              </a:ext>
            </a:extLst>
          </p:cNvPr>
          <p:cNvCxnSpPr>
            <a:cxnSpLocks/>
          </p:cNvCxnSpPr>
          <p:nvPr/>
        </p:nvCxnSpPr>
        <p:spPr>
          <a:xfrm flipV="1">
            <a:off x="4358216" y="1831476"/>
            <a:ext cx="2821517" cy="733335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13867959-ABD4-2ACF-BFC6-E535913594BF}"/>
              </a:ext>
            </a:extLst>
          </p:cNvPr>
          <p:cNvCxnSpPr>
            <a:cxnSpLocks/>
          </p:cNvCxnSpPr>
          <p:nvPr/>
        </p:nvCxnSpPr>
        <p:spPr>
          <a:xfrm flipV="1">
            <a:off x="4929718" y="3615267"/>
            <a:ext cx="2250015" cy="6145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رابط كسهم مستقيم 18">
            <a:extLst>
              <a:ext uri="{FF2B5EF4-FFF2-40B4-BE49-F238E27FC236}">
                <a16:creationId xmlns:a16="http://schemas.microsoft.com/office/drawing/2014/main" id="{6D0F3800-939D-2457-D534-4BFFF09D721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6760" y="4687389"/>
            <a:ext cx="7176773" cy="144247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5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9A8813-B79E-5E69-53AF-C7A2A8AE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338667"/>
            <a:ext cx="10515600" cy="1360488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Screen Add file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140B26C0-5890-3635-9971-F6415F505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150" y="0"/>
            <a:ext cx="3086100" cy="68580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A3E5C890-6A3A-EF1E-87E0-563A1651215A}"/>
              </a:ext>
            </a:extLst>
          </p:cNvPr>
          <p:cNvSpPr txBox="1"/>
          <p:nvPr/>
        </p:nvSpPr>
        <p:spPr>
          <a:xfrm>
            <a:off x="347133" y="1871133"/>
            <a:ext cx="293349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You can upload file cover</a:t>
            </a:r>
            <a:endParaRPr lang="ar-JO" sz="2000" dirty="0">
              <a:solidFill>
                <a:srgbClr val="822A82"/>
              </a:solidFill>
            </a:endParaRP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3BD2C4DD-0F01-D6DE-543E-8358FB0810F6}"/>
              </a:ext>
            </a:extLst>
          </p:cNvPr>
          <p:cNvCxnSpPr>
            <a:cxnSpLocks/>
          </p:cNvCxnSpPr>
          <p:nvPr/>
        </p:nvCxnSpPr>
        <p:spPr>
          <a:xfrm flipV="1">
            <a:off x="3352595" y="1460750"/>
            <a:ext cx="1454253" cy="610438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صورة 1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FC85F25-D3BA-48BA-DCF8-F12C2257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2E62A86A-C133-E587-61B6-4606E0DC5574}"/>
              </a:ext>
            </a:extLst>
          </p:cNvPr>
          <p:cNvSpPr txBox="1"/>
          <p:nvPr/>
        </p:nvSpPr>
        <p:spPr>
          <a:xfrm>
            <a:off x="6959805" y="855470"/>
            <a:ext cx="1922194" cy="101566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You can choose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 file cover </a:t>
            </a:r>
          </a:p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 image source</a:t>
            </a:r>
            <a:r>
              <a:rPr lang="en-US" dirty="0">
                <a:cs typeface="+mj-cs"/>
              </a:rPr>
              <a:t> </a:t>
            </a:r>
            <a:endParaRPr lang="ar-JO" dirty="0">
              <a:cs typeface="+mj-cs"/>
            </a:endParaRPr>
          </a:p>
        </p:txBody>
      </p:sp>
      <p:cxnSp>
        <p:nvCxnSpPr>
          <p:cNvPr id="16" name="رابط كسهم مستقيم 15">
            <a:extLst>
              <a:ext uri="{FF2B5EF4-FFF2-40B4-BE49-F238E27FC236}">
                <a16:creationId xmlns:a16="http://schemas.microsoft.com/office/drawing/2014/main" id="{B8E95556-0367-2282-3EBC-7626EA3D123D}"/>
              </a:ext>
            </a:extLst>
          </p:cNvPr>
          <p:cNvCxnSpPr/>
          <p:nvPr/>
        </p:nvCxnSpPr>
        <p:spPr>
          <a:xfrm>
            <a:off x="7103533" y="1871133"/>
            <a:ext cx="2455334" cy="1456267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0FA550BF-E796-0072-85C7-2FE89A67792C}"/>
              </a:ext>
            </a:extLst>
          </p:cNvPr>
          <p:cNvSpPr txBox="1"/>
          <p:nvPr/>
        </p:nvSpPr>
        <p:spPr>
          <a:xfrm>
            <a:off x="176475" y="3429000"/>
            <a:ext cx="298729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Upload file and all details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sp>
        <p:nvSpPr>
          <p:cNvPr id="18" name="شكل حر: شكل 17">
            <a:extLst>
              <a:ext uri="{FF2B5EF4-FFF2-40B4-BE49-F238E27FC236}">
                <a16:creationId xmlns:a16="http://schemas.microsoft.com/office/drawing/2014/main" id="{A9422B7E-62FB-9BAF-20DD-9DCDAD18677B}"/>
              </a:ext>
            </a:extLst>
          </p:cNvPr>
          <p:cNvSpPr/>
          <p:nvPr/>
        </p:nvSpPr>
        <p:spPr>
          <a:xfrm>
            <a:off x="3258089" y="2456937"/>
            <a:ext cx="301319" cy="3271248"/>
          </a:xfrm>
          <a:custGeom>
            <a:avLst/>
            <a:gdLst>
              <a:gd name="connsiteX0" fmla="*/ 216652 w 301319"/>
              <a:gd name="connsiteY0" fmla="*/ 317557 h 3271248"/>
              <a:gd name="connsiteX1" fmla="*/ 4986 w 301319"/>
              <a:gd name="connsiteY1" fmla="*/ 199023 h 3271248"/>
              <a:gd name="connsiteX2" fmla="*/ 72719 w 301319"/>
              <a:gd name="connsiteY2" fmla="*/ 2637423 h 3271248"/>
              <a:gd name="connsiteX3" fmla="*/ 140452 w 301319"/>
              <a:gd name="connsiteY3" fmla="*/ 3230090 h 3271248"/>
              <a:gd name="connsiteX4" fmla="*/ 216652 w 301319"/>
              <a:gd name="connsiteY4" fmla="*/ 3213157 h 3271248"/>
              <a:gd name="connsiteX5" fmla="*/ 301319 w 301319"/>
              <a:gd name="connsiteY5" fmla="*/ 3153890 h 327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19" h="3271248">
                <a:moveTo>
                  <a:pt x="216652" y="317557"/>
                </a:moveTo>
                <a:cubicBezTo>
                  <a:pt x="122813" y="64968"/>
                  <a:pt x="28975" y="-187621"/>
                  <a:pt x="4986" y="199023"/>
                </a:cubicBezTo>
                <a:cubicBezTo>
                  <a:pt x="-19003" y="585667"/>
                  <a:pt x="50141" y="2132245"/>
                  <a:pt x="72719" y="2637423"/>
                </a:cubicBezTo>
                <a:cubicBezTo>
                  <a:pt x="95297" y="3142601"/>
                  <a:pt x="116463" y="3134134"/>
                  <a:pt x="140452" y="3230090"/>
                </a:cubicBezTo>
                <a:cubicBezTo>
                  <a:pt x="164441" y="3326046"/>
                  <a:pt x="189841" y="3225857"/>
                  <a:pt x="216652" y="3213157"/>
                </a:cubicBezTo>
                <a:cubicBezTo>
                  <a:pt x="243463" y="3200457"/>
                  <a:pt x="272391" y="3177173"/>
                  <a:pt x="301319" y="315389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FCC00F80-6808-50A2-8F6E-923F56AC3080}"/>
              </a:ext>
            </a:extLst>
          </p:cNvPr>
          <p:cNvSpPr txBox="1"/>
          <p:nvPr/>
        </p:nvSpPr>
        <p:spPr>
          <a:xfrm>
            <a:off x="6739104" y="2980166"/>
            <a:ext cx="2294932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user does not choose an image , the app show default image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033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 descr="صورة تحتوي على نص, لقطة شاشة, مستطيل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A8FF462-7388-6973-F0B2-CEC98690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51" y="567507"/>
            <a:ext cx="3073400" cy="3129281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CADD6014-71A4-0602-2D61-35DFF1724C10}"/>
              </a:ext>
            </a:extLst>
          </p:cNvPr>
          <p:cNvSpPr txBox="1"/>
          <p:nvPr/>
        </p:nvSpPr>
        <p:spPr>
          <a:xfrm>
            <a:off x="402370" y="3569789"/>
            <a:ext cx="3860032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</a:rPr>
              <a:t>if click the file appear this screen </a:t>
            </a:r>
            <a:endParaRPr lang="ar-JO" sz="2000" dirty="0">
              <a:solidFill>
                <a:srgbClr val="822A82"/>
              </a:solidFill>
            </a:endParaRPr>
          </a:p>
        </p:txBody>
      </p:sp>
      <p:pic>
        <p:nvPicPr>
          <p:cNvPr id="11" name="صورة 10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4CBBC53-31AC-B171-448E-58EF90178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350" y="13789"/>
            <a:ext cx="3086100" cy="6858000"/>
          </a:xfrm>
          <a:prstGeom prst="rect">
            <a:avLst/>
          </a:prstGeom>
        </p:spPr>
      </p:pic>
      <p:cxnSp>
        <p:nvCxnSpPr>
          <p:cNvPr id="13" name="رابط كسهم مستقيم 12">
            <a:extLst>
              <a:ext uri="{FF2B5EF4-FFF2-40B4-BE49-F238E27FC236}">
                <a16:creationId xmlns:a16="http://schemas.microsoft.com/office/drawing/2014/main" id="{AE6CE320-E557-1B6A-0292-865D2CB0BC71}"/>
              </a:ext>
            </a:extLst>
          </p:cNvPr>
          <p:cNvCxnSpPr>
            <a:stCxn id="8" idx="3"/>
          </p:cNvCxnSpPr>
          <p:nvPr/>
        </p:nvCxnSpPr>
        <p:spPr>
          <a:xfrm>
            <a:off x="4262402" y="3769844"/>
            <a:ext cx="766798" cy="101116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>
            <a:extLst>
              <a:ext uri="{FF2B5EF4-FFF2-40B4-BE49-F238E27FC236}">
                <a16:creationId xmlns:a16="http://schemas.microsoft.com/office/drawing/2014/main" id="{BEBBA5F1-44AB-9424-B2FF-319D379EB94C}"/>
              </a:ext>
            </a:extLst>
          </p:cNvPr>
          <p:cNvCxnSpPr/>
          <p:nvPr/>
        </p:nvCxnSpPr>
        <p:spPr>
          <a:xfrm flipH="1" flipV="1">
            <a:off x="8094133" y="677333"/>
            <a:ext cx="1007534" cy="7620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19788198-6FC1-13F7-EAF3-1596A0B33090}"/>
              </a:ext>
            </a:extLst>
          </p:cNvPr>
          <p:cNvSpPr txBox="1"/>
          <p:nvPr/>
        </p:nvSpPr>
        <p:spPr>
          <a:xfrm>
            <a:off x="9158398" y="430367"/>
            <a:ext cx="2732157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</a:rPr>
              <a:t>if click this icon , you can delete this file</a:t>
            </a:r>
            <a:endParaRPr lang="ar-JO" sz="2000" dirty="0">
              <a:solidFill>
                <a:srgbClr val="822A82"/>
              </a:solidFill>
            </a:endParaRP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994D2C21-FE2F-66CC-8B4E-431144783A48}"/>
              </a:ext>
            </a:extLst>
          </p:cNvPr>
          <p:cNvSpPr txBox="1"/>
          <p:nvPr/>
        </p:nvSpPr>
        <p:spPr>
          <a:xfrm>
            <a:off x="9262558" y="2311400"/>
            <a:ext cx="109998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Title file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0" name="رابط كسهم مستقيم 19">
            <a:extLst>
              <a:ext uri="{FF2B5EF4-FFF2-40B4-BE49-F238E27FC236}">
                <a16:creationId xmlns:a16="http://schemas.microsoft.com/office/drawing/2014/main" id="{7AAC54D4-BD8F-F3C6-D653-864923BB04F8}"/>
              </a:ext>
            </a:extLst>
          </p:cNvPr>
          <p:cNvCxnSpPr>
            <a:stCxn id="18" idx="1"/>
          </p:cNvCxnSpPr>
          <p:nvPr/>
        </p:nvCxnSpPr>
        <p:spPr>
          <a:xfrm flipH="1">
            <a:off x="6976533" y="2511455"/>
            <a:ext cx="2286025" cy="291012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1C8DB2B-71FB-FF0C-90DB-2376F294651B}"/>
              </a:ext>
            </a:extLst>
          </p:cNvPr>
          <p:cNvSpPr txBox="1"/>
          <p:nvPr/>
        </p:nvSpPr>
        <p:spPr>
          <a:xfrm>
            <a:off x="9129371" y="4941613"/>
            <a:ext cx="2466335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If click this button open this file and can read this and more actions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23" name="رابط كسهم مستقيم 22">
            <a:extLst>
              <a:ext uri="{FF2B5EF4-FFF2-40B4-BE49-F238E27FC236}">
                <a16:creationId xmlns:a16="http://schemas.microsoft.com/office/drawing/2014/main" id="{88C2CEF7-A2AB-1B0A-E6CF-DB7161C6FDA4}"/>
              </a:ext>
            </a:extLst>
          </p:cNvPr>
          <p:cNvCxnSpPr/>
          <p:nvPr/>
        </p:nvCxnSpPr>
        <p:spPr>
          <a:xfrm flipH="1">
            <a:off x="7907867" y="5435600"/>
            <a:ext cx="1193800" cy="43180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87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C90EBEA-7A95-B528-CC85-34A4418A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178858"/>
            <a:ext cx="3979333" cy="132556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This file page : </a:t>
            </a:r>
            <a:endParaRPr lang="ar-JO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صورة 4" descr="صورة تحتوي على نص, لقطة شاشة, رسالة, المستند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75C5238-5A83-000F-9FED-68D099A9A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818" y="84667"/>
            <a:ext cx="3086100" cy="6773333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48DB2D88-D07E-EE8D-F690-71B0D58B28BD}"/>
              </a:ext>
            </a:extLst>
          </p:cNvPr>
          <p:cNvSpPr txBox="1"/>
          <p:nvPr/>
        </p:nvSpPr>
        <p:spPr>
          <a:xfrm>
            <a:off x="7770013" y="763262"/>
            <a:ext cx="40155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user can  search any text in this file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8" name="رابط كسهم مستقيم 7">
            <a:extLst>
              <a:ext uri="{FF2B5EF4-FFF2-40B4-BE49-F238E27FC236}">
                <a16:creationId xmlns:a16="http://schemas.microsoft.com/office/drawing/2014/main" id="{38B5F086-86B0-FFE5-780A-484F83DCF10F}"/>
              </a:ext>
            </a:extLst>
          </p:cNvPr>
          <p:cNvCxnSpPr>
            <a:cxnSpLocks/>
          </p:cNvCxnSpPr>
          <p:nvPr/>
        </p:nvCxnSpPr>
        <p:spPr>
          <a:xfrm flipH="1" flipV="1">
            <a:off x="6714067" y="668867"/>
            <a:ext cx="1168402" cy="294450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3FD26A87-BDAD-FFD8-8A1F-704148209058}"/>
              </a:ext>
            </a:extLst>
          </p:cNvPr>
          <p:cNvSpPr txBox="1"/>
          <p:nvPr/>
        </p:nvSpPr>
        <p:spPr>
          <a:xfrm flipH="1">
            <a:off x="7882469" y="1504421"/>
            <a:ext cx="217593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>
                <a:solidFill>
                  <a:srgbClr val="822A82"/>
                </a:solidFill>
                <a:cs typeface="+mj-cs"/>
              </a:rPr>
              <a:t>Zoom in and zoom out 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4" name="موصل: منحني 13">
            <a:extLst>
              <a:ext uri="{FF2B5EF4-FFF2-40B4-BE49-F238E27FC236}">
                <a16:creationId xmlns:a16="http://schemas.microsoft.com/office/drawing/2014/main" id="{8FB0E996-DCE0-73D6-D1BB-50310FCCD1FC}"/>
              </a:ext>
            </a:extLst>
          </p:cNvPr>
          <p:cNvCxnSpPr/>
          <p:nvPr/>
        </p:nvCxnSpPr>
        <p:spPr>
          <a:xfrm rot="10800000">
            <a:off x="6383867" y="963318"/>
            <a:ext cx="1386146" cy="840083"/>
          </a:xfrm>
          <a:prstGeom prst="curvedConnector3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33711888-F78B-1161-25E0-FD15B552A56E}"/>
              </a:ext>
            </a:extLst>
          </p:cNvPr>
          <p:cNvSpPr txBox="1"/>
          <p:nvPr/>
        </p:nvSpPr>
        <p:spPr>
          <a:xfrm>
            <a:off x="230995" y="1504421"/>
            <a:ext cx="3350405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822A82"/>
                </a:solidFill>
                <a:cs typeface="+mj-cs"/>
              </a:rPr>
              <a:t>Next page and previous page</a:t>
            </a:r>
            <a:endParaRPr lang="ar-JO" sz="2000" dirty="0">
              <a:solidFill>
                <a:srgbClr val="822A82"/>
              </a:solidFill>
              <a:cs typeface="+mj-cs"/>
            </a:endParaRPr>
          </a:p>
        </p:txBody>
      </p:sp>
      <p:cxnSp>
        <p:nvCxnSpPr>
          <p:cNvPr id="17" name="رابط كسهم مستقيم 16">
            <a:extLst>
              <a:ext uri="{FF2B5EF4-FFF2-40B4-BE49-F238E27FC236}">
                <a16:creationId xmlns:a16="http://schemas.microsoft.com/office/drawing/2014/main" id="{1D8CF727-559A-4C54-FFCC-927842FEBE00}"/>
              </a:ext>
            </a:extLst>
          </p:cNvPr>
          <p:cNvCxnSpPr>
            <a:stCxn id="15" idx="3"/>
          </p:cNvCxnSpPr>
          <p:nvPr/>
        </p:nvCxnSpPr>
        <p:spPr>
          <a:xfrm flipV="1">
            <a:off x="3581400" y="1058333"/>
            <a:ext cx="1617133" cy="646143"/>
          </a:xfrm>
          <a:prstGeom prst="straightConnector1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4E346186-941B-442D-5C74-581A51760D6A}"/>
              </a:ext>
            </a:extLst>
          </p:cNvPr>
          <p:cNvSpPr/>
          <p:nvPr/>
        </p:nvSpPr>
        <p:spPr>
          <a:xfrm>
            <a:off x="6824133" y="414867"/>
            <a:ext cx="340785" cy="294450"/>
          </a:xfrm>
          <a:prstGeom prst="ellipse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1" name="شكل بيضاوي 20">
            <a:extLst>
              <a:ext uri="{FF2B5EF4-FFF2-40B4-BE49-F238E27FC236}">
                <a16:creationId xmlns:a16="http://schemas.microsoft.com/office/drawing/2014/main" id="{14A6FC60-A5B9-CA2D-01FE-2F5D0C3F1CC8}"/>
              </a:ext>
            </a:extLst>
          </p:cNvPr>
          <p:cNvSpPr/>
          <p:nvPr/>
        </p:nvSpPr>
        <p:spPr>
          <a:xfrm>
            <a:off x="5647267" y="763262"/>
            <a:ext cx="736600" cy="29445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2" name="شكل بيضاوي 21">
            <a:extLst>
              <a:ext uri="{FF2B5EF4-FFF2-40B4-BE49-F238E27FC236}">
                <a16:creationId xmlns:a16="http://schemas.microsoft.com/office/drawing/2014/main" id="{8923C29E-3EF0-3586-846E-AF01D14A8E9B}"/>
              </a:ext>
            </a:extLst>
          </p:cNvPr>
          <p:cNvSpPr/>
          <p:nvPr/>
        </p:nvSpPr>
        <p:spPr>
          <a:xfrm>
            <a:off x="4806951" y="792553"/>
            <a:ext cx="736600" cy="265159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82D06DFB-FDD8-469A-8558-4FA959833D05}"/>
              </a:ext>
            </a:extLst>
          </p:cNvPr>
          <p:cNvSpPr txBox="1"/>
          <p:nvPr/>
        </p:nvSpPr>
        <p:spPr>
          <a:xfrm>
            <a:off x="7770013" y="3915074"/>
            <a:ext cx="3814358" cy="21544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>
                <a:solidFill>
                  <a:srgbClr val="822A82"/>
                </a:solidFill>
                <a:cs typeface="+mj-cs"/>
              </a:rPr>
              <a:t>to add annotation in pdf file such as (</a:t>
            </a:r>
            <a:r>
              <a:rPr lang="en-US" sz="2000" b="0" dirty="0">
                <a:solidFill>
                  <a:schemeClr val="accent5"/>
                </a:solidFill>
                <a:effectLst/>
                <a:latin typeface="Consolas" panose="020B0609020204030204" pitchFamily="49" charset="0"/>
                <a:cs typeface="+mj-cs"/>
              </a:rPr>
              <a:t>Highlight, Underline, Strikethrough, Squiggly, Sticky Note</a:t>
            </a:r>
            <a:r>
              <a:rPr lang="en-US" sz="2000" b="0" dirty="0">
                <a:solidFill>
                  <a:srgbClr val="822A82"/>
                </a:solidFill>
                <a:effectLst/>
                <a:latin typeface="Consolas" panose="020B0609020204030204" pitchFamily="49" charset="0"/>
                <a:cs typeface="+mj-cs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موصل: منحني 26">
            <a:extLst>
              <a:ext uri="{FF2B5EF4-FFF2-40B4-BE49-F238E27FC236}">
                <a16:creationId xmlns:a16="http://schemas.microsoft.com/office/drawing/2014/main" id="{95CA7A03-5674-D5B2-E764-7E9ECE4DD73D}"/>
              </a:ext>
            </a:extLst>
          </p:cNvPr>
          <p:cNvCxnSpPr>
            <a:cxnSpLocks/>
            <a:endCxn id="20" idx="4"/>
          </p:cNvCxnSpPr>
          <p:nvPr/>
        </p:nvCxnSpPr>
        <p:spPr>
          <a:xfrm rot="16200000" flipV="1">
            <a:off x="5376621" y="2327223"/>
            <a:ext cx="4011717" cy="775906"/>
          </a:xfrm>
          <a:prstGeom prst="curved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صورة 29" descr="صورة تحتوي على نص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135EE2E-26B1-586C-F4E4-AA9AD019A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92" y="5277395"/>
            <a:ext cx="3045400" cy="140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754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407</Words>
  <Application>Microsoft Office PowerPoint</Application>
  <PresentationFormat>شاشة عريضة</PresentationFormat>
  <Paragraphs>83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نسق Office</vt:lpstr>
      <vt:lpstr>User Manual LAN App   </vt:lpstr>
      <vt:lpstr>This is the App Icon :  </vt:lpstr>
      <vt:lpstr>  When click to sign in with email show this:    </vt:lpstr>
      <vt:lpstr>If you don’t have an account , you can sign up </vt:lpstr>
      <vt:lpstr>عرض تقديمي في PowerPoint</vt:lpstr>
      <vt:lpstr>After login to app, appear main screen : </vt:lpstr>
      <vt:lpstr>Screen Add file</vt:lpstr>
      <vt:lpstr>عرض تقديمي في PowerPoint</vt:lpstr>
      <vt:lpstr>This file page : </vt:lpstr>
      <vt:lpstr>Bookmark :</vt:lpstr>
      <vt:lpstr>Bookmark :</vt:lpstr>
      <vt:lpstr>This Drawer </vt:lpstr>
      <vt:lpstr>Summarize</vt:lpstr>
      <vt:lpstr>Screen after select file </vt:lpstr>
      <vt:lpstr>After click button summarize </vt:lpstr>
      <vt:lpstr>Translation </vt:lpstr>
      <vt:lpstr>ChatBot</vt:lpstr>
      <vt:lpstr>Notes</vt:lpstr>
      <vt:lpstr>To Do List</vt:lpstr>
      <vt:lpstr>Setting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AYAH AMJAD MAHMOUD</dc:creator>
  <cp:lastModifiedBy>AYAH AMJAD MAHMOUD</cp:lastModifiedBy>
  <cp:revision>29</cp:revision>
  <dcterms:created xsi:type="dcterms:W3CDTF">2025-04-25T19:30:56Z</dcterms:created>
  <dcterms:modified xsi:type="dcterms:W3CDTF">2025-04-27T20:56:20Z</dcterms:modified>
</cp:coreProperties>
</file>