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F44BF-5FC7-4005-B3BB-30BC86DAD1DB}" v="14" dt="2023-10-16T02:42:22.155"/>
    <p1510:client id="{C10F8C60-76FA-4F9E-9ACA-557EBE2AA468}" v="52" dt="2023-10-16T00:51:18.368"/>
    <p1510:client id="{C2997B11-A8E5-456D-967C-9D2E43F4B561}" v="37" dt="2023-10-16T01:01:39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8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1" y="3985"/>
            <a:ext cx="7329573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796" y="1764407"/>
            <a:ext cx="4320635" cy="2310312"/>
          </a:xfrm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tx2"/>
                </a:solidFill>
                <a:cs typeface="Calibri"/>
              </a:rPr>
              <a:t>Bookworms</a:t>
            </a:r>
            <a:endParaRPr lang="en-US" sz="45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96" y="4165152"/>
            <a:ext cx="4320635" cy="68207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  <a:cs typeface="Calibri"/>
              </a:rPr>
              <a:t>By Wendy Haw and Noorulain Irshad</a:t>
            </a:r>
            <a:endParaRPr 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A54F5-B83C-C428-FF4F-37E6DBBB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1594707"/>
            <a:ext cx="7375161" cy="1325563"/>
          </a:xfrm>
        </p:spPr>
        <p:txBody>
          <a:bodyPr anchor="b">
            <a:normAutofit/>
          </a:bodyPr>
          <a:lstStyle/>
          <a:p>
            <a:r>
              <a:rPr lang="en-US" sz="3100">
                <a:solidFill>
                  <a:schemeClr val="tx2"/>
                </a:solidFill>
                <a:cs typeface="Calibri"/>
              </a:rPr>
              <a:t>System Description</a:t>
            </a:r>
            <a:endParaRPr lang="en-US" sz="31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3CCA-F875-360D-1456-2421D6BD0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19" y="3329677"/>
            <a:ext cx="7375161" cy="24572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solidFill>
                  <a:schemeClr val="tx2"/>
                </a:solidFill>
                <a:cs typeface="Calibri"/>
              </a:rPr>
              <a:t>Simple book-rating web application</a:t>
            </a:r>
          </a:p>
          <a:p>
            <a:r>
              <a:rPr lang="en-US" sz="1600">
                <a:solidFill>
                  <a:schemeClr val="tx2"/>
                </a:solidFill>
                <a:cs typeface="Calibri"/>
              </a:rPr>
              <a:t>Users rate and comment on books</a:t>
            </a:r>
          </a:p>
          <a:p>
            <a:r>
              <a:rPr lang="en-US" sz="1600">
                <a:solidFill>
                  <a:schemeClr val="tx2"/>
                </a:solidFill>
                <a:cs typeface="Calibri"/>
              </a:rPr>
              <a:t>Users can create lists of books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657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596BA-2D9C-F156-C230-04655A01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5434228"/>
            <a:ext cx="7980565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E/R Diagram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446669" y="442100"/>
            <a:ext cx="2514948" cy="1630750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847914" y="4560733"/>
            <a:ext cx="2296085" cy="2297266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diagram of a book&#10;&#10;Description automatically generated">
            <a:extLst>
              <a:ext uri="{FF2B5EF4-FFF2-40B4-BE49-F238E27FC236}">
                <a16:creationId xmlns:a16="http://schemas.microsoft.com/office/drawing/2014/main" id="{FE28D67E-EA74-DD8D-39D9-5D1B3E9CD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81" y="607316"/>
            <a:ext cx="6030440" cy="43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0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10872-E686-FB38-94DB-86E3674E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5434228"/>
            <a:ext cx="7980565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446669" y="442100"/>
            <a:ext cx="2514948" cy="1630750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Content Placeholder 3" descr="A book rating form with blue ovals&#10;&#10;Description automatically generated">
            <a:extLst>
              <a:ext uri="{FF2B5EF4-FFF2-40B4-BE49-F238E27FC236}">
                <a16:creationId xmlns:a16="http://schemas.microsoft.com/office/drawing/2014/main" id="{3C3EBA29-CFD7-FFF6-0C71-66C3D95B3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545" y="307639"/>
            <a:ext cx="5088139" cy="512658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847914" y="4560733"/>
            <a:ext cx="2296085" cy="2297266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356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Bookworms</vt:lpstr>
      <vt:lpstr>System Description</vt:lpstr>
      <vt:lpstr>E/R Diagram</vt:lpstr>
      <vt:lpstr>UML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</cp:revision>
  <dcterms:created xsi:type="dcterms:W3CDTF">2012-08-24T00:53:15Z</dcterms:created>
  <dcterms:modified xsi:type="dcterms:W3CDTF">2023-10-17T00:52:41Z</dcterms:modified>
</cp:coreProperties>
</file>