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60" r:id="rId4"/>
    <p:sldId id="264" r:id="rId5"/>
    <p:sldId id="313" r:id="rId6"/>
    <p:sldId id="271" r:id="rId7"/>
  </p:sldIdLst>
  <p:sldSz cx="9144000" cy="5143500" type="screen16x9"/>
  <p:notesSz cx="6858000" cy="9144000"/>
  <p:embeddedFontLst>
    <p:embeddedFont>
      <p:font typeface="Oswald" panose="00000500000000000000" pitchFamily="2" charset="0"/>
      <p:regular r:id="rId9"/>
      <p:bold r:id="rId10"/>
    </p:embeddedFont>
    <p:embeddedFont>
      <p:font typeface="Raleway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4AC86C-3B8B-443A-A366-5E27848CE4C2}">
  <a:tblStyle styleId="{324AC86C-3B8B-443A-A366-5E27848CE4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O.NOOR -UL-HASSAN" userId="116d5ff5c22ffa63" providerId="LiveId" clId="{D0555336-44DE-4053-94C3-C5518E0664A1}"/>
    <pc:docChg chg="custSel modSld">
      <pc:chgData name="P.O.NOOR -UL-HASSAN" userId="116d5ff5c22ffa63" providerId="LiveId" clId="{D0555336-44DE-4053-94C3-C5518E0664A1}" dt="2023-06-13T17:06:26.184" v="177" actId="122"/>
      <pc:docMkLst>
        <pc:docMk/>
      </pc:docMkLst>
      <pc:sldChg chg="modSp mod">
        <pc:chgData name="P.O.NOOR -UL-HASSAN" userId="116d5ff5c22ffa63" providerId="LiveId" clId="{D0555336-44DE-4053-94C3-C5518E0664A1}" dt="2023-06-13T17:06:26.184" v="177" actId="122"/>
        <pc:sldMkLst>
          <pc:docMk/>
          <pc:sldMk cId="0" sldId="313"/>
        </pc:sldMkLst>
        <pc:spChg chg="mod">
          <ac:chgData name="P.O.NOOR -UL-HASSAN" userId="116d5ff5c22ffa63" providerId="LiveId" clId="{D0555336-44DE-4053-94C3-C5518E0664A1}" dt="2023-06-13T16:57:55.810" v="34" actId="20577"/>
          <ac:spMkLst>
            <pc:docMk/>
            <pc:sldMk cId="0" sldId="313"/>
            <ac:spMk id="33" creationId="{CD5F220D-D076-4E18-E76F-7AAB0A1AA6CC}"/>
          </ac:spMkLst>
        </pc:spChg>
        <pc:spChg chg="mod">
          <ac:chgData name="P.O.NOOR -UL-HASSAN" userId="116d5ff5c22ffa63" providerId="LiveId" clId="{D0555336-44DE-4053-94C3-C5518E0664A1}" dt="2023-06-13T17:06:26.184" v="177" actId="122"/>
          <ac:spMkLst>
            <pc:docMk/>
            <pc:sldMk cId="0" sldId="313"/>
            <ac:spMk id="35" creationId="{06070E69-8AD7-72F3-DD98-C70869ABB86D}"/>
          </ac:spMkLst>
        </pc:spChg>
        <pc:spChg chg="mod">
          <ac:chgData name="P.O.NOOR -UL-HASSAN" userId="116d5ff5c22ffa63" providerId="LiveId" clId="{D0555336-44DE-4053-94C3-C5518E0664A1}" dt="2023-06-13T15:24:33.356" v="17" actId="20577"/>
          <ac:spMkLst>
            <pc:docMk/>
            <pc:sldMk cId="0" sldId="313"/>
            <ac:spMk id="37" creationId="{57BEC6EF-F83D-E114-9220-5F256F4FF589}"/>
          </ac:spMkLst>
        </pc:spChg>
        <pc:spChg chg="mod">
          <ac:chgData name="P.O.NOOR -UL-HASSAN" userId="116d5ff5c22ffa63" providerId="LiveId" clId="{D0555336-44DE-4053-94C3-C5518E0664A1}" dt="2023-06-13T17:03:03.452" v="131" actId="1076"/>
          <ac:spMkLst>
            <pc:docMk/>
            <pc:sldMk cId="0" sldId="313"/>
            <ac:spMk id="1441" creationId="{00000000-0000-0000-0000-000000000000}"/>
          </ac:spMkLst>
        </pc:spChg>
        <pc:spChg chg="mod">
          <ac:chgData name="P.O.NOOR -UL-HASSAN" userId="116d5ff5c22ffa63" providerId="LiveId" clId="{D0555336-44DE-4053-94C3-C5518E0664A1}" dt="2023-06-13T17:06:15.166" v="175" actId="1076"/>
          <ac:spMkLst>
            <pc:docMk/>
            <pc:sldMk cId="0" sldId="313"/>
            <ac:spMk id="1443" creationId="{00000000-0000-0000-0000-000000000000}"/>
          </ac:spMkLst>
        </pc:spChg>
        <pc:spChg chg="mod">
          <ac:chgData name="P.O.NOOR -UL-HASSAN" userId="116d5ff5c22ffa63" providerId="LiveId" clId="{D0555336-44DE-4053-94C3-C5518E0664A1}" dt="2023-06-13T17:03:39.460" v="161" actId="1076"/>
          <ac:spMkLst>
            <pc:docMk/>
            <pc:sldMk cId="0" sldId="313"/>
            <ac:spMk id="1444" creationId="{00000000-0000-0000-0000-000000000000}"/>
          </ac:spMkLst>
        </pc:spChg>
        <pc:cxnChg chg="mod">
          <ac:chgData name="P.O.NOOR -UL-HASSAN" userId="116d5ff5c22ffa63" providerId="LiveId" clId="{D0555336-44DE-4053-94C3-C5518E0664A1}" dt="2023-06-13T17:06:10.939" v="174" actId="1076"/>
          <ac:cxnSpMkLst>
            <pc:docMk/>
            <pc:sldMk cId="0" sldId="313"/>
            <ac:cxnSpMk id="36" creationId="{30D41541-A900-98C8-CC9D-F0790EEBF7E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2a3512c7bb_0_1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2a3512c7bb_0_1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42" name="Google Shape;142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15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148" name="Google Shape;148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88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6" r:id="rId6"/>
    <p:sldLayoutId id="2147483669" r:id="rId7"/>
    <p:sldLayoutId id="2147483670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889528" y="846006"/>
            <a:ext cx="4077720" cy="2867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ONLINE SHOPPING SYSTEM</a:t>
            </a:r>
            <a:endParaRPr sz="60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926914" y="3637081"/>
            <a:ext cx="2978655" cy="452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OOP Project</a:t>
            </a:r>
            <a:endParaRPr sz="20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B2D8F4-A33A-A7F0-4DB0-F5B96C79F063}"/>
              </a:ext>
            </a:extLst>
          </p:cNvPr>
          <p:cNvGrpSpPr/>
          <p:nvPr/>
        </p:nvGrpSpPr>
        <p:grpSpPr>
          <a:xfrm>
            <a:off x="4527213" y="287944"/>
            <a:ext cx="5445374" cy="4112371"/>
            <a:chOff x="936581" y="1390924"/>
            <a:chExt cx="6201419" cy="48135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3" name="Graphic 6">
              <a:extLst>
                <a:ext uri="{FF2B5EF4-FFF2-40B4-BE49-F238E27FC236}">
                  <a16:creationId xmlns:a16="http://schemas.microsoft.com/office/drawing/2014/main" id="{96CF4B05-25B9-B692-0B52-B7D9FC246769}"/>
                </a:ext>
              </a:extLst>
            </p:cNvPr>
            <p:cNvGrpSpPr/>
            <p:nvPr/>
          </p:nvGrpSpPr>
          <p:grpSpPr>
            <a:xfrm>
              <a:off x="936581" y="1390924"/>
              <a:ext cx="4516868" cy="4813597"/>
              <a:chOff x="2187142" y="2038875"/>
              <a:chExt cx="3300848" cy="3517693"/>
            </a:xfrm>
          </p:grpSpPr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FD004D65-E140-A9DB-632E-2E4A456996FC}"/>
                  </a:ext>
                </a:extLst>
              </p:cNvPr>
              <p:cNvSpPr/>
              <p:nvPr/>
            </p:nvSpPr>
            <p:spPr>
              <a:xfrm>
                <a:off x="2189902" y="2038875"/>
                <a:ext cx="3298088" cy="3382438"/>
              </a:xfrm>
              <a:custGeom>
                <a:avLst/>
                <a:gdLst>
                  <a:gd name="connsiteX0" fmla="*/ 3212224 w 3298088"/>
                  <a:gd name="connsiteY0" fmla="*/ 1637935 h 3382438"/>
                  <a:gd name="connsiteX1" fmla="*/ 2632056 w 3298088"/>
                  <a:gd name="connsiteY1" fmla="*/ 3382438 h 3382438"/>
                  <a:gd name="connsiteX2" fmla="*/ 929938 w 3298088"/>
                  <a:gd name="connsiteY2" fmla="*/ 3382438 h 3382438"/>
                  <a:gd name="connsiteX3" fmla="*/ 445020 w 3298088"/>
                  <a:gd name="connsiteY3" fmla="*/ 2880947 h 3382438"/>
                  <a:gd name="connsiteX4" fmla="*/ 317004 w 3298088"/>
                  <a:gd name="connsiteY4" fmla="*/ 2694257 h 3382438"/>
                  <a:gd name="connsiteX5" fmla="*/ 193179 w 3298088"/>
                  <a:gd name="connsiteY5" fmla="*/ 2469086 h 3382438"/>
                  <a:gd name="connsiteX6" fmla="*/ 108 w 3298088"/>
                  <a:gd name="connsiteY6" fmla="*/ 1675844 h 3382438"/>
                  <a:gd name="connsiteX7" fmla="*/ 2077701 w 3298088"/>
                  <a:gd name="connsiteY7" fmla="*/ 86883 h 3382438"/>
                  <a:gd name="connsiteX8" fmla="*/ 3212224 w 3298088"/>
                  <a:gd name="connsiteY8" fmla="*/ 1637935 h 338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98088" h="3382438">
                    <a:moveTo>
                      <a:pt x="3212224" y="1637935"/>
                    </a:moveTo>
                    <a:cubicBezTo>
                      <a:pt x="2989815" y="1971309"/>
                      <a:pt x="2515375" y="3000009"/>
                      <a:pt x="2632056" y="3382438"/>
                    </a:cubicBezTo>
                    <a:lnTo>
                      <a:pt x="929938" y="3382438"/>
                    </a:lnTo>
                    <a:cubicBezTo>
                      <a:pt x="929938" y="3382438"/>
                      <a:pt x="683908" y="3199368"/>
                      <a:pt x="445020" y="2880947"/>
                    </a:cubicBezTo>
                    <a:cubicBezTo>
                      <a:pt x="401586" y="2823130"/>
                      <a:pt x="358343" y="2760742"/>
                      <a:pt x="317004" y="2694257"/>
                    </a:cubicBezTo>
                    <a:cubicBezTo>
                      <a:pt x="271585" y="2621555"/>
                      <a:pt x="230246" y="2546382"/>
                      <a:pt x="193179" y="2469086"/>
                    </a:cubicBezTo>
                    <a:cubicBezTo>
                      <a:pt x="82404" y="2238486"/>
                      <a:pt x="3346" y="1971214"/>
                      <a:pt x="108" y="1675844"/>
                    </a:cubicBezTo>
                    <a:cubicBezTo>
                      <a:pt x="-11227" y="653716"/>
                      <a:pt x="873741" y="-296593"/>
                      <a:pt x="2077701" y="86883"/>
                    </a:cubicBezTo>
                    <a:cubicBezTo>
                      <a:pt x="3281661" y="470360"/>
                      <a:pt x="3434442" y="1305036"/>
                      <a:pt x="3212224" y="1637935"/>
                    </a:cubicBezTo>
                    <a:close/>
                  </a:path>
                </a:pathLst>
              </a:custGeom>
              <a:solidFill>
                <a:srgbClr val="EAF9F8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4BA75AA0-E9CA-92B7-DCEA-2B2DA08FBB31}"/>
                  </a:ext>
                </a:extLst>
              </p:cNvPr>
              <p:cNvSpPr/>
              <p:nvPr/>
            </p:nvSpPr>
            <p:spPr>
              <a:xfrm>
                <a:off x="3417585" y="4281354"/>
                <a:ext cx="931184" cy="1152062"/>
              </a:xfrm>
              <a:custGeom>
                <a:avLst/>
                <a:gdLst>
                  <a:gd name="connsiteX0" fmla="*/ 919455 w 931184"/>
                  <a:gd name="connsiteY0" fmla="*/ 1152056 h 1152062"/>
                  <a:gd name="connsiteX1" fmla="*/ 910406 w 931184"/>
                  <a:gd name="connsiteY1" fmla="*/ 1147674 h 1152062"/>
                  <a:gd name="connsiteX2" fmla="*/ 2578 w 931184"/>
                  <a:gd name="connsiteY2" fmla="*/ 19057 h 1152062"/>
                  <a:gd name="connsiteX3" fmla="*/ 4388 w 931184"/>
                  <a:gd name="connsiteY3" fmla="*/ 2578 h 1152062"/>
                  <a:gd name="connsiteX4" fmla="*/ 20866 w 931184"/>
                  <a:gd name="connsiteY4" fmla="*/ 4388 h 1152062"/>
                  <a:gd name="connsiteX5" fmla="*/ 928599 w 931184"/>
                  <a:gd name="connsiteY5" fmla="*/ 1133006 h 1152062"/>
                  <a:gd name="connsiteX6" fmla="*/ 926809 w 931184"/>
                  <a:gd name="connsiteY6" fmla="*/ 1149477 h 1152062"/>
                  <a:gd name="connsiteX7" fmla="*/ 919074 w 931184"/>
                  <a:gd name="connsiteY7" fmla="*/ 1152056 h 1152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31184" h="1152062">
                    <a:moveTo>
                      <a:pt x="919455" y="1152056"/>
                    </a:moveTo>
                    <a:cubicBezTo>
                      <a:pt x="915933" y="1152029"/>
                      <a:pt x="912611" y="1150420"/>
                      <a:pt x="910406" y="1147674"/>
                    </a:cubicBezTo>
                    <a:lnTo>
                      <a:pt x="2578" y="19057"/>
                    </a:lnTo>
                    <a:cubicBezTo>
                      <a:pt x="-1472" y="14007"/>
                      <a:pt x="-662" y="6629"/>
                      <a:pt x="4388" y="2578"/>
                    </a:cubicBezTo>
                    <a:cubicBezTo>
                      <a:pt x="9438" y="-1472"/>
                      <a:pt x="16816" y="-662"/>
                      <a:pt x="20866" y="4388"/>
                    </a:cubicBezTo>
                    <a:lnTo>
                      <a:pt x="928599" y="1133006"/>
                    </a:lnTo>
                    <a:cubicBezTo>
                      <a:pt x="932653" y="1138048"/>
                      <a:pt x="931852" y="1145423"/>
                      <a:pt x="926809" y="1149477"/>
                    </a:cubicBezTo>
                    <a:cubicBezTo>
                      <a:pt x="924623" y="1151235"/>
                      <a:pt x="921878" y="1152150"/>
                      <a:pt x="919074" y="1152056"/>
                    </a:cubicBezTo>
                    <a:close/>
                  </a:path>
                </a:pathLst>
              </a:custGeom>
              <a:solidFill>
                <a:srgbClr val="E03C03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975FB30C-A1F2-C9B1-347A-5F65D1CA27F2}"/>
                  </a:ext>
                </a:extLst>
              </p:cNvPr>
              <p:cNvSpPr/>
              <p:nvPr/>
            </p:nvSpPr>
            <p:spPr>
              <a:xfrm>
                <a:off x="2917292" y="4280698"/>
                <a:ext cx="931698" cy="1152711"/>
              </a:xfrm>
              <a:custGeom>
                <a:avLst/>
                <a:gdLst>
                  <a:gd name="connsiteX0" fmla="*/ 11667 w 931698"/>
                  <a:gd name="connsiteY0" fmla="*/ 1152712 h 1152711"/>
                  <a:gd name="connsiteX1" fmla="*/ 4333 w 931698"/>
                  <a:gd name="connsiteY1" fmla="*/ 1150140 h 1152711"/>
                  <a:gd name="connsiteX2" fmla="*/ 2618 w 931698"/>
                  <a:gd name="connsiteY2" fmla="*/ 1133662 h 1152711"/>
                  <a:gd name="connsiteX3" fmla="*/ 910351 w 931698"/>
                  <a:gd name="connsiteY3" fmla="*/ 5045 h 1152711"/>
                  <a:gd name="connsiteX4" fmla="*/ 926653 w 931698"/>
                  <a:gd name="connsiteY4" fmla="*/ 2087 h 1152711"/>
                  <a:gd name="connsiteX5" fmla="*/ 929612 w 931698"/>
                  <a:gd name="connsiteY5" fmla="*/ 18389 h 1152711"/>
                  <a:gd name="connsiteX6" fmla="*/ 928544 w 931698"/>
                  <a:gd name="connsiteY6" fmla="*/ 19713 h 1152711"/>
                  <a:gd name="connsiteX7" fmla="*/ 20811 w 931698"/>
                  <a:gd name="connsiteY7" fmla="*/ 1148331 h 1152711"/>
                  <a:gd name="connsiteX8" fmla="*/ 11667 w 931698"/>
                  <a:gd name="connsiteY8" fmla="*/ 1152712 h 1152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698" h="1152711">
                    <a:moveTo>
                      <a:pt x="11667" y="1152712"/>
                    </a:moveTo>
                    <a:cubicBezTo>
                      <a:pt x="9003" y="1152699"/>
                      <a:pt x="6421" y="1151794"/>
                      <a:pt x="4333" y="1150140"/>
                    </a:cubicBezTo>
                    <a:cubicBezTo>
                      <a:pt x="-690" y="1146063"/>
                      <a:pt x="-1458" y="1138686"/>
                      <a:pt x="2618" y="1133662"/>
                    </a:cubicBezTo>
                    <a:lnTo>
                      <a:pt x="910351" y="5045"/>
                    </a:lnTo>
                    <a:cubicBezTo>
                      <a:pt x="914036" y="-274"/>
                      <a:pt x="921335" y="-1598"/>
                      <a:pt x="926653" y="2087"/>
                    </a:cubicBezTo>
                    <a:cubicBezTo>
                      <a:pt x="931972" y="5771"/>
                      <a:pt x="933296" y="13070"/>
                      <a:pt x="929612" y="18389"/>
                    </a:cubicBezTo>
                    <a:cubicBezTo>
                      <a:pt x="929288" y="18856"/>
                      <a:pt x="928931" y="19298"/>
                      <a:pt x="928544" y="19713"/>
                    </a:cubicBezTo>
                    <a:lnTo>
                      <a:pt x="20811" y="1148331"/>
                    </a:lnTo>
                    <a:cubicBezTo>
                      <a:pt x="18586" y="1151103"/>
                      <a:pt x="15222" y="1152715"/>
                      <a:pt x="11667" y="1152712"/>
                    </a:cubicBez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B9DE5F9D-8BF2-347F-F924-35C884DA080F}"/>
                  </a:ext>
                </a:extLst>
              </p:cNvPr>
              <p:cNvSpPr/>
              <p:nvPr/>
            </p:nvSpPr>
            <p:spPr>
              <a:xfrm>
                <a:off x="2916757" y="4280699"/>
                <a:ext cx="931659" cy="1152711"/>
              </a:xfrm>
              <a:custGeom>
                <a:avLst/>
                <a:gdLst>
                  <a:gd name="connsiteX0" fmla="*/ 919935 w 931659"/>
                  <a:gd name="connsiteY0" fmla="*/ 1152711 h 1152711"/>
                  <a:gd name="connsiteX1" fmla="*/ 910886 w 931659"/>
                  <a:gd name="connsiteY1" fmla="*/ 1148330 h 1152711"/>
                  <a:gd name="connsiteX2" fmla="*/ 3153 w 931659"/>
                  <a:gd name="connsiteY2" fmla="*/ 19712 h 1152711"/>
                  <a:gd name="connsiteX3" fmla="*/ 3719 w 931659"/>
                  <a:gd name="connsiteY3" fmla="*/ 3153 h 1152711"/>
                  <a:gd name="connsiteX4" fmla="*/ 20278 w 931659"/>
                  <a:gd name="connsiteY4" fmla="*/ 3719 h 1152711"/>
                  <a:gd name="connsiteX5" fmla="*/ 21346 w 931659"/>
                  <a:gd name="connsiteY5" fmla="*/ 5044 h 1152711"/>
                  <a:gd name="connsiteX6" fmla="*/ 929078 w 931659"/>
                  <a:gd name="connsiteY6" fmla="*/ 1133661 h 1152711"/>
                  <a:gd name="connsiteX7" fmla="*/ 927278 w 931659"/>
                  <a:gd name="connsiteY7" fmla="*/ 1150132 h 1152711"/>
                  <a:gd name="connsiteX8" fmla="*/ 927269 w 931659"/>
                  <a:gd name="connsiteY8" fmla="*/ 1150139 h 1152711"/>
                  <a:gd name="connsiteX9" fmla="*/ 919934 w 931659"/>
                  <a:gd name="connsiteY9" fmla="*/ 1152711 h 1152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1659" h="1152711">
                    <a:moveTo>
                      <a:pt x="919935" y="1152711"/>
                    </a:moveTo>
                    <a:cubicBezTo>
                      <a:pt x="916413" y="1152685"/>
                      <a:pt x="913090" y="1151076"/>
                      <a:pt x="910886" y="1148330"/>
                    </a:cubicBezTo>
                    <a:lnTo>
                      <a:pt x="3153" y="19712"/>
                    </a:lnTo>
                    <a:cubicBezTo>
                      <a:pt x="-1263" y="14983"/>
                      <a:pt x="-1010" y="7570"/>
                      <a:pt x="3719" y="3153"/>
                    </a:cubicBezTo>
                    <a:cubicBezTo>
                      <a:pt x="8448" y="-1263"/>
                      <a:pt x="15862" y="-1010"/>
                      <a:pt x="20278" y="3719"/>
                    </a:cubicBezTo>
                    <a:cubicBezTo>
                      <a:pt x="20666" y="4134"/>
                      <a:pt x="21023" y="4577"/>
                      <a:pt x="21346" y="5044"/>
                    </a:cubicBezTo>
                    <a:lnTo>
                      <a:pt x="929078" y="1133661"/>
                    </a:lnTo>
                    <a:cubicBezTo>
                      <a:pt x="933130" y="1138706"/>
                      <a:pt x="932324" y="1146080"/>
                      <a:pt x="927278" y="1150132"/>
                    </a:cubicBezTo>
                    <a:cubicBezTo>
                      <a:pt x="927275" y="1150134"/>
                      <a:pt x="927272" y="1150137"/>
                      <a:pt x="927269" y="1150139"/>
                    </a:cubicBezTo>
                    <a:cubicBezTo>
                      <a:pt x="925195" y="1151820"/>
                      <a:pt x="922603" y="1152729"/>
                      <a:pt x="919934" y="1152711"/>
                    </a:cubicBez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0EB88FD8-C7F4-E8FE-5C7D-7C6303B2AC74}"/>
                  </a:ext>
                </a:extLst>
              </p:cNvPr>
              <p:cNvSpPr/>
              <p:nvPr/>
            </p:nvSpPr>
            <p:spPr>
              <a:xfrm>
                <a:off x="2638161" y="4263073"/>
                <a:ext cx="481584" cy="59912"/>
              </a:xfrm>
              <a:custGeom>
                <a:avLst/>
                <a:gdLst>
                  <a:gd name="connsiteX0" fmla="*/ 451675 w 481584"/>
                  <a:gd name="connsiteY0" fmla="*/ 59912 h 59912"/>
                  <a:gd name="connsiteX1" fmla="*/ 29908 w 481584"/>
                  <a:gd name="connsiteY1" fmla="*/ 59912 h 59912"/>
                  <a:gd name="connsiteX2" fmla="*/ 0 w 481584"/>
                  <a:gd name="connsiteY2" fmla="*/ 30003 h 59912"/>
                  <a:gd name="connsiteX3" fmla="*/ 0 w 481584"/>
                  <a:gd name="connsiteY3" fmla="*/ 30004 h 59912"/>
                  <a:gd name="connsiteX4" fmla="*/ 29908 w 481584"/>
                  <a:gd name="connsiteY4" fmla="*/ 0 h 59912"/>
                  <a:gd name="connsiteX5" fmla="*/ 451675 w 481584"/>
                  <a:gd name="connsiteY5" fmla="*/ 0 h 59912"/>
                  <a:gd name="connsiteX6" fmla="*/ 481584 w 481584"/>
                  <a:gd name="connsiteY6" fmla="*/ 29908 h 59912"/>
                  <a:gd name="connsiteX7" fmla="*/ 481584 w 481584"/>
                  <a:gd name="connsiteY7" fmla="*/ 30004 h 59912"/>
                  <a:gd name="connsiteX8" fmla="*/ 481584 w 481584"/>
                  <a:gd name="connsiteY8" fmla="*/ 30004 h 59912"/>
                  <a:gd name="connsiteX9" fmla="*/ 451675 w 481584"/>
                  <a:gd name="connsiteY9" fmla="*/ 59912 h 5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1584" h="59912">
                    <a:moveTo>
                      <a:pt x="451675" y="59912"/>
                    </a:moveTo>
                    <a:lnTo>
                      <a:pt x="29908" y="59912"/>
                    </a:lnTo>
                    <a:cubicBezTo>
                      <a:pt x="13412" y="59860"/>
                      <a:pt x="52" y="46500"/>
                      <a:pt x="0" y="30003"/>
                    </a:cubicBezTo>
                    <a:lnTo>
                      <a:pt x="0" y="30004"/>
                    </a:lnTo>
                    <a:cubicBezTo>
                      <a:pt x="0" y="13470"/>
                      <a:pt x="13375" y="52"/>
                      <a:pt x="29908" y="0"/>
                    </a:cubicBezTo>
                    <a:lnTo>
                      <a:pt x="451675" y="0"/>
                    </a:lnTo>
                    <a:cubicBezTo>
                      <a:pt x="468194" y="0"/>
                      <a:pt x="481584" y="13390"/>
                      <a:pt x="481584" y="29908"/>
                    </a:cubicBezTo>
                    <a:cubicBezTo>
                      <a:pt x="481584" y="29940"/>
                      <a:pt x="481584" y="29972"/>
                      <a:pt x="481584" y="30004"/>
                    </a:cubicBezTo>
                    <a:lnTo>
                      <a:pt x="481584" y="30004"/>
                    </a:lnTo>
                    <a:cubicBezTo>
                      <a:pt x="481584" y="46522"/>
                      <a:pt x="468194" y="59912"/>
                      <a:pt x="451675" y="59912"/>
                    </a:cubicBezTo>
                    <a:close/>
                  </a:path>
                </a:pathLst>
              </a:custGeom>
              <a:solidFill>
                <a:srgbClr val="E03C03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B54321D8-8DBA-C031-313D-EDCB3211076B}"/>
                  </a:ext>
                </a:extLst>
              </p:cNvPr>
              <p:cNvSpPr/>
              <p:nvPr/>
            </p:nvSpPr>
            <p:spPr>
              <a:xfrm>
                <a:off x="3067929" y="4263359"/>
                <a:ext cx="1235297" cy="59626"/>
              </a:xfrm>
              <a:custGeom>
                <a:avLst/>
                <a:gdLst>
                  <a:gd name="connsiteX0" fmla="*/ 1235297 w 1235297"/>
                  <a:gd name="connsiteY0" fmla="*/ 59626 h 59626"/>
                  <a:gd name="connsiteX1" fmla="*/ 29908 w 1235297"/>
                  <a:gd name="connsiteY1" fmla="*/ 59626 h 59626"/>
                  <a:gd name="connsiteX2" fmla="*/ 0 w 1235297"/>
                  <a:gd name="connsiteY2" fmla="*/ 30004 h 59626"/>
                  <a:gd name="connsiteX3" fmla="*/ 0 w 1235297"/>
                  <a:gd name="connsiteY3" fmla="*/ 30004 h 59626"/>
                  <a:gd name="connsiteX4" fmla="*/ 29908 w 1235297"/>
                  <a:gd name="connsiteY4" fmla="*/ 0 h 59626"/>
                  <a:gd name="connsiteX5" fmla="*/ 1235297 w 1235297"/>
                  <a:gd name="connsiteY5" fmla="*/ 0 h 5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5297" h="59626">
                    <a:moveTo>
                      <a:pt x="1235297" y="59626"/>
                    </a:moveTo>
                    <a:lnTo>
                      <a:pt x="29908" y="59626"/>
                    </a:lnTo>
                    <a:cubicBezTo>
                      <a:pt x="13523" y="59576"/>
                      <a:pt x="208" y="46388"/>
                      <a:pt x="0" y="30004"/>
                    </a:cubicBezTo>
                    <a:lnTo>
                      <a:pt x="0" y="30004"/>
                    </a:lnTo>
                    <a:cubicBezTo>
                      <a:pt x="0" y="13470"/>
                      <a:pt x="13375" y="52"/>
                      <a:pt x="29908" y="0"/>
                    </a:cubicBezTo>
                    <a:lnTo>
                      <a:pt x="1235297" y="0"/>
                    </a:ln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EC4EB7DD-0B99-5167-2D5F-013D0D743BB3}"/>
                  </a:ext>
                </a:extLst>
              </p:cNvPr>
              <p:cNvSpPr/>
              <p:nvPr/>
            </p:nvSpPr>
            <p:spPr>
              <a:xfrm>
                <a:off x="3350060" y="4824667"/>
                <a:ext cx="65532" cy="65531"/>
              </a:xfrm>
              <a:custGeom>
                <a:avLst/>
                <a:gdLst>
                  <a:gd name="connsiteX0" fmla="*/ 65532 w 65532"/>
                  <a:gd name="connsiteY0" fmla="*/ 32671 h 65531"/>
                  <a:gd name="connsiteX1" fmla="*/ 32861 w 65532"/>
                  <a:gd name="connsiteY1" fmla="*/ 65532 h 65531"/>
                  <a:gd name="connsiteX2" fmla="*/ 0 w 65532"/>
                  <a:gd name="connsiteY2" fmla="*/ 32861 h 65531"/>
                  <a:gd name="connsiteX3" fmla="*/ 32671 w 65532"/>
                  <a:gd name="connsiteY3" fmla="*/ 0 h 65531"/>
                  <a:gd name="connsiteX4" fmla="*/ 32766 w 65532"/>
                  <a:gd name="connsiteY4" fmla="*/ 0 h 65531"/>
                  <a:gd name="connsiteX5" fmla="*/ 65532 w 65532"/>
                  <a:gd name="connsiteY5" fmla="*/ 32671 h 65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532" h="65531">
                    <a:moveTo>
                      <a:pt x="65532" y="32671"/>
                    </a:moveTo>
                    <a:cubicBezTo>
                      <a:pt x="65585" y="50767"/>
                      <a:pt x="50957" y="65479"/>
                      <a:pt x="32861" y="65532"/>
                    </a:cubicBezTo>
                    <a:cubicBezTo>
                      <a:pt x="14765" y="65584"/>
                      <a:pt x="53" y="50957"/>
                      <a:pt x="0" y="32861"/>
                    </a:cubicBezTo>
                    <a:cubicBezTo>
                      <a:pt x="-52" y="14765"/>
                      <a:pt x="14575" y="53"/>
                      <a:pt x="32671" y="0"/>
                    </a:cubicBezTo>
                    <a:cubicBezTo>
                      <a:pt x="32703" y="0"/>
                      <a:pt x="32734" y="0"/>
                      <a:pt x="32766" y="0"/>
                    </a:cubicBezTo>
                    <a:cubicBezTo>
                      <a:pt x="50825" y="0"/>
                      <a:pt x="65479" y="14612"/>
                      <a:pt x="65532" y="32671"/>
                    </a:cubicBezTo>
                    <a:close/>
                  </a:path>
                </a:pathLst>
              </a:custGeom>
              <a:solidFill>
                <a:srgbClr val="E03C03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FA8F55C8-7DEA-8F0E-4F67-1C9AF9CF9D83}"/>
                  </a:ext>
                </a:extLst>
              </p:cNvPr>
              <p:cNvSpPr/>
              <p:nvPr/>
            </p:nvSpPr>
            <p:spPr>
              <a:xfrm>
                <a:off x="3850408" y="4824667"/>
                <a:ext cx="65532" cy="65531"/>
              </a:xfrm>
              <a:custGeom>
                <a:avLst/>
                <a:gdLst>
                  <a:gd name="connsiteX0" fmla="*/ 65532 w 65532"/>
                  <a:gd name="connsiteY0" fmla="*/ 32671 h 65531"/>
                  <a:gd name="connsiteX1" fmla="*/ 32861 w 65532"/>
                  <a:gd name="connsiteY1" fmla="*/ 65532 h 65531"/>
                  <a:gd name="connsiteX2" fmla="*/ 0 w 65532"/>
                  <a:gd name="connsiteY2" fmla="*/ 32861 h 65531"/>
                  <a:gd name="connsiteX3" fmla="*/ 32671 w 65532"/>
                  <a:gd name="connsiteY3" fmla="*/ 0 h 65531"/>
                  <a:gd name="connsiteX4" fmla="*/ 32766 w 65532"/>
                  <a:gd name="connsiteY4" fmla="*/ 0 h 65531"/>
                  <a:gd name="connsiteX5" fmla="*/ 65532 w 65532"/>
                  <a:gd name="connsiteY5" fmla="*/ 32671 h 65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532" h="65531">
                    <a:moveTo>
                      <a:pt x="65532" y="32671"/>
                    </a:moveTo>
                    <a:cubicBezTo>
                      <a:pt x="65585" y="50767"/>
                      <a:pt x="50957" y="65479"/>
                      <a:pt x="32861" y="65532"/>
                    </a:cubicBezTo>
                    <a:cubicBezTo>
                      <a:pt x="14765" y="65584"/>
                      <a:pt x="53" y="50957"/>
                      <a:pt x="0" y="32861"/>
                    </a:cubicBezTo>
                    <a:cubicBezTo>
                      <a:pt x="-52" y="14765"/>
                      <a:pt x="14575" y="53"/>
                      <a:pt x="32671" y="0"/>
                    </a:cubicBezTo>
                    <a:cubicBezTo>
                      <a:pt x="32703" y="0"/>
                      <a:pt x="32734" y="0"/>
                      <a:pt x="32766" y="0"/>
                    </a:cubicBezTo>
                    <a:cubicBezTo>
                      <a:pt x="50825" y="0"/>
                      <a:pt x="65479" y="14612"/>
                      <a:pt x="65532" y="32671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32B14714-4540-0E15-A5B6-379F5283DB11}"/>
                  </a:ext>
                </a:extLst>
              </p:cNvPr>
              <p:cNvSpPr/>
              <p:nvPr/>
            </p:nvSpPr>
            <p:spPr>
              <a:xfrm>
                <a:off x="3017542" y="2976531"/>
                <a:ext cx="500824" cy="391953"/>
              </a:xfrm>
              <a:custGeom>
                <a:avLst/>
                <a:gdLst>
                  <a:gd name="connsiteX0" fmla="*/ 462820 w 500824"/>
                  <a:gd name="connsiteY0" fmla="*/ 0 h 391953"/>
                  <a:gd name="connsiteX1" fmla="*/ 500825 w 500824"/>
                  <a:gd name="connsiteY1" fmla="*/ 0 h 391953"/>
                  <a:gd name="connsiteX2" fmla="*/ 500825 w 500824"/>
                  <a:gd name="connsiteY2" fmla="*/ 391954 h 391953"/>
                  <a:gd name="connsiteX3" fmla="*/ 462820 w 500824"/>
                  <a:gd name="connsiteY3" fmla="*/ 391954 h 391953"/>
                  <a:gd name="connsiteX4" fmla="*/ 38005 w 500824"/>
                  <a:gd name="connsiteY4" fmla="*/ 391954 h 391953"/>
                  <a:gd name="connsiteX5" fmla="*/ 0 w 500824"/>
                  <a:gd name="connsiteY5" fmla="*/ 391954 h 391953"/>
                  <a:gd name="connsiteX6" fmla="*/ 0 w 500824"/>
                  <a:gd name="connsiteY6" fmla="*/ 0 h 391953"/>
                  <a:gd name="connsiteX7" fmla="*/ 38005 w 500824"/>
                  <a:gd name="connsiteY7" fmla="*/ 0 h 39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0824" h="391953">
                    <a:moveTo>
                      <a:pt x="462820" y="0"/>
                    </a:moveTo>
                    <a:cubicBezTo>
                      <a:pt x="483809" y="0"/>
                      <a:pt x="500825" y="0"/>
                      <a:pt x="500825" y="0"/>
                    </a:cubicBezTo>
                    <a:lnTo>
                      <a:pt x="500825" y="391954"/>
                    </a:lnTo>
                    <a:cubicBezTo>
                      <a:pt x="500825" y="391954"/>
                      <a:pt x="483809" y="391954"/>
                      <a:pt x="462820" y="391954"/>
                    </a:cubicBezTo>
                    <a:lnTo>
                      <a:pt x="38005" y="391954"/>
                    </a:lnTo>
                    <a:cubicBezTo>
                      <a:pt x="17015" y="391954"/>
                      <a:pt x="0" y="391954"/>
                      <a:pt x="0" y="391954"/>
                    </a:cubicBezTo>
                    <a:lnTo>
                      <a:pt x="0" y="0"/>
                    </a:lnTo>
                    <a:cubicBezTo>
                      <a:pt x="0" y="0"/>
                      <a:pt x="17015" y="0"/>
                      <a:pt x="38005" y="0"/>
                    </a:cubicBezTo>
                    <a:close/>
                  </a:path>
                </a:pathLst>
              </a:custGeom>
              <a:solidFill>
                <a:srgbClr val="20C3C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17074026-C8C3-EEE2-36D7-41FA72D46336}"/>
                  </a:ext>
                </a:extLst>
              </p:cNvPr>
              <p:cNvSpPr/>
              <p:nvPr/>
            </p:nvSpPr>
            <p:spPr>
              <a:xfrm>
                <a:off x="3147463" y="3051874"/>
                <a:ext cx="241382" cy="241554"/>
              </a:xfrm>
              <a:custGeom>
                <a:avLst/>
                <a:gdLst>
                  <a:gd name="connsiteX0" fmla="*/ 229172 w 241382"/>
                  <a:gd name="connsiteY0" fmla="*/ 97726 h 241554"/>
                  <a:gd name="connsiteX1" fmla="*/ 213455 w 241382"/>
                  <a:gd name="connsiteY1" fmla="*/ 97726 h 241554"/>
                  <a:gd name="connsiteX2" fmla="*/ 202883 w 241382"/>
                  <a:gd name="connsiteY2" fmla="*/ 73628 h 241554"/>
                  <a:gd name="connsiteX3" fmla="*/ 214979 w 241382"/>
                  <a:gd name="connsiteY3" fmla="*/ 61436 h 241554"/>
                  <a:gd name="connsiteX4" fmla="*/ 215040 w 241382"/>
                  <a:gd name="connsiteY4" fmla="*/ 44733 h 241554"/>
                  <a:gd name="connsiteX5" fmla="*/ 214979 w 241382"/>
                  <a:gd name="connsiteY5" fmla="*/ 44672 h 241554"/>
                  <a:gd name="connsiteX6" fmla="*/ 197930 w 241382"/>
                  <a:gd name="connsiteY6" fmla="*/ 27622 h 241554"/>
                  <a:gd name="connsiteX7" fmla="*/ 181226 w 241382"/>
                  <a:gd name="connsiteY7" fmla="*/ 27562 h 241554"/>
                  <a:gd name="connsiteX8" fmla="*/ 181166 w 241382"/>
                  <a:gd name="connsiteY8" fmla="*/ 27622 h 241554"/>
                  <a:gd name="connsiteX9" fmla="*/ 168307 w 241382"/>
                  <a:gd name="connsiteY9" fmla="*/ 40481 h 241554"/>
                  <a:gd name="connsiteX10" fmla="*/ 145447 w 241382"/>
                  <a:gd name="connsiteY10" fmla="*/ 30956 h 241554"/>
                  <a:gd name="connsiteX11" fmla="*/ 145447 w 241382"/>
                  <a:gd name="connsiteY11" fmla="*/ 11906 h 241554"/>
                  <a:gd name="connsiteX12" fmla="*/ 133636 w 241382"/>
                  <a:gd name="connsiteY12" fmla="*/ 0 h 241554"/>
                  <a:gd name="connsiteX13" fmla="*/ 109442 w 241382"/>
                  <a:gd name="connsiteY13" fmla="*/ 0 h 241554"/>
                  <a:gd name="connsiteX14" fmla="*/ 97631 w 241382"/>
                  <a:gd name="connsiteY14" fmla="*/ 11906 h 241554"/>
                  <a:gd name="connsiteX15" fmla="*/ 97631 w 241382"/>
                  <a:gd name="connsiteY15" fmla="*/ 31813 h 241554"/>
                  <a:gd name="connsiteX16" fmla="*/ 75438 w 241382"/>
                  <a:gd name="connsiteY16" fmla="*/ 40672 h 241554"/>
                  <a:gd name="connsiteX17" fmla="*/ 61341 w 241382"/>
                  <a:gd name="connsiteY17" fmla="*/ 26479 h 241554"/>
                  <a:gd name="connsiteX18" fmla="*/ 44638 w 241382"/>
                  <a:gd name="connsiteY18" fmla="*/ 26419 h 241554"/>
                  <a:gd name="connsiteX19" fmla="*/ 44577 w 241382"/>
                  <a:gd name="connsiteY19" fmla="*/ 26479 h 241554"/>
                  <a:gd name="connsiteX20" fmla="*/ 27432 w 241382"/>
                  <a:gd name="connsiteY20" fmla="*/ 43529 h 241554"/>
                  <a:gd name="connsiteX21" fmla="*/ 27432 w 241382"/>
                  <a:gd name="connsiteY21" fmla="*/ 60293 h 241554"/>
                  <a:gd name="connsiteX22" fmla="*/ 40577 w 241382"/>
                  <a:gd name="connsiteY22" fmla="*/ 73438 h 241554"/>
                  <a:gd name="connsiteX23" fmla="*/ 30290 w 241382"/>
                  <a:gd name="connsiteY23" fmla="*/ 96012 h 241554"/>
                  <a:gd name="connsiteX24" fmla="*/ 11811 w 241382"/>
                  <a:gd name="connsiteY24" fmla="*/ 96012 h 241554"/>
                  <a:gd name="connsiteX25" fmla="*/ 0 w 241382"/>
                  <a:gd name="connsiteY25" fmla="*/ 107918 h 241554"/>
                  <a:gd name="connsiteX26" fmla="*/ 0 w 241382"/>
                  <a:gd name="connsiteY26" fmla="*/ 132017 h 241554"/>
                  <a:gd name="connsiteX27" fmla="*/ 11811 w 241382"/>
                  <a:gd name="connsiteY27" fmla="*/ 143828 h 241554"/>
                  <a:gd name="connsiteX28" fmla="*/ 28099 w 241382"/>
                  <a:gd name="connsiteY28" fmla="*/ 143827 h 241554"/>
                  <a:gd name="connsiteX29" fmla="*/ 37148 w 241382"/>
                  <a:gd name="connsiteY29" fmla="*/ 169164 h 241554"/>
                  <a:gd name="connsiteX30" fmla="*/ 26099 w 241382"/>
                  <a:gd name="connsiteY30" fmla="*/ 180213 h 241554"/>
                  <a:gd name="connsiteX31" fmla="*/ 26099 w 241382"/>
                  <a:gd name="connsiteY31" fmla="*/ 196977 h 241554"/>
                  <a:gd name="connsiteX32" fmla="*/ 43244 w 241382"/>
                  <a:gd name="connsiteY32" fmla="*/ 214027 h 241554"/>
                  <a:gd name="connsiteX33" fmla="*/ 60008 w 241382"/>
                  <a:gd name="connsiteY33" fmla="*/ 214027 h 241554"/>
                  <a:gd name="connsiteX34" fmla="*/ 69533 w 241382"/>
                  <a:gd name="connsiteY34" fmla="*/ 204502 h 241554"/>
                  <a:gd name="connsiteX35" fmla="*/ 95726 w 241382"/>
                  <a:gd name="connsiteY35" fmla="*/ 216313 h 241554"/>
                  <a:gd name="connsiteX36" fmla="*/ 95726 w 241382"/>
                  <a:gd name="connsiteY36" fmla="*/ 229743 h 241554"/>
                  <a:gd name="connsiteX37" fmla="*/ 107346 w 241382"/>
                  <a:gd name="connsiteY37" fmla="*/ 241554 h 241554"/>
                  <a:gd name="connsiteX38" fmla="*/ 107537 w 241382"/>
                  <a:gd name="connsiteY38" fmla="*/ 241554 h 241554"/>
                  <a:gd name="connsiteX39" fmla="*/ 131636 w 241382"/>
                  <a:gd name="connsiteY39" fmla="*/ 241554 h 241554"/>
                  <a:gd name="connsiteX40" fmla="*/ 143541 w 241382"/>
                  <a:gd name="connsiteY40" fmla="*/ 229839 h 241554"/>
                  <a:gd name="connsiteX41" fmla="*/ 143542 w 241382"/>
                  <a:gd name="connsiteY41" fmla="*/ 229743 h 241554"/>
                  <a:gd name="connsiteX42" fmla="*/ 143542 w 241382"/>
                  <a:gd name="connsiteY42" fmla="*/ 217265 h 241554"/>
                  <a:gd name="connsiteX43" fmla="*/ 170593 w 241382"/>
                  <a:gd name="connsiteY43" fmla="*/ 206312 h 241554"/>
                  <a:gd name="connsiteX44" fmla="*/ 180118 w 241382"/>
                  <a:gd name="connsiteY44" fmla="*/ 215837 h 241554"/>
                  <a:gd name="connsiteX45" fmla="*/ 196882 w 241382"/>
                  <a:gd name="connsiteY45" fmla="*/ 215837 h 241554"/>
                  <a:gd name="connsiteX46" fmla="*/ 213932 w 241382"/>
                  <a:gd name="connsiteY46" fmla="*/ 198787 h 241554"/>
                  <a:gd name="connsiteX47" fmla="*/ 213992 w 241382"/>
                  <a:gd name="connsiteY47" fmla="*/ 182084 h 241554"/>
                  <a:gd name="connsiteX48" fmla="*/ 213932 w 241382"/>
                  <a:gd name="connsiteY48" fmla="*/ 182023 h 241554"/>
                  <a:gd name="connsiteX49" fmla="*/ 204407 w 241382"/>
                  <a:gd name="connsiteY49" fmla="*/ 172498 h 241554"/>
                  <a:gd name="connsiteX50" fmla="*/ 214789 w 241382"/>
                  <a:gd name="connsiteY50" fmla="*/ 146304 h 241554"/>
                  <a:gd name="connsiteX51" fmla="*/ 229457 w 241382"/>
                  <a:gd name="connsiteY51" fmla="*/ 146304 h 241554"/>
                  <a:gd name="connsiteX52" fmla="*/ 241364 w 241382"/>
                  <a:gd name="connsiteY52" fmla="*/ 134398 h 241554"/>
                  <a:gd name="connsiteX53" fmla="*/ 241364 w 241382"/>
                  <a:gd name="connsiteY53" fmla="*/ 110300 h 241554"/>
                  <a:gd name="connsiteX54" fmla="*/ 230147 w 241382"/>
                  <a:gd name="connsiteY54" fmla="*/ 97742 h 241554"/>
                  <a:gd name="connsiteX55" fmla="*/ 229172 w 241382"/>
                  <a:gd name="connsiteY55" fmla="*/ 97727 h 241554"/>
                  <a:gd name="connsiteX56" fmla="*/ 133445 w 241382"/>
                  <a:gd name="connsiteY56" fmla="*/ 183451 h 241554"/>
                  <a:gd name="connsiteX57" fmla="*/ 61745 w 241382"/>
                  <a:gd name="connsiteY57" fmla="*/ 135826 h 241554"/>
                  <a:gd name="connsiteX58" fmla="*/ 109370 w 241382"/>
                  <a:gd name="connsiteY58" fmla="*/ 64126 h 241554"/>
                  <a:gd name="connsiteX59" fmla="*/ 181070 w 241382"/>
                  <a:gd name="connsiteY59" fmla="*/ 111751 h 241554"/>
                  <a:gd name="connsiteX60" fmla="*/ 181070 w 241382"/>
                  <a:gd name="connsiteY60" fmla="*/ 135826 h 241554"/>
                  <a:gd name="connsiteX61" fmla="*/ 133445 w 241382"/>
                  <a:gd name="connsiteY61" fmla="*/ 183642 h 24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241382" h="241554">
                    <a:moveTo>
                      <a:pt x="229172" y="97726"/>
                    </a:moveTo>
                    <a:lnTo>
                      <a:pt x="213455" y="97726"/>
                    </a:lnTo>
                    <a:cubicBezTo>
                      <a:pt x="211119" y="89223"/>
                      <a:pt x="207558" y="81105"/>
                      <a:pt x="202883" y="73628"/>
                    </a:cubicBezTo>
                    <a:lnTo>
                      <a:pt x="214979" y="61436"/>
                    </a:lnTo>
                    <a:cubicBezTo>
                      <a:pt x="219609" y="56841"/>
                      <a:pt x="219636" y="49362"/>
                      <a:pt x="215040" y="44733"/>
                    </a:cubicBezTo>
                    <a:cubicBezTo>
                      <a:pt x="215020" y="44713"/>
                      <a:pt x="215000" y="44692"/>
                      <a:pt x="214979" y="44672"/>
                    </a:cubicBezTo>
                    <a:lnTo>
                      <a:pt x="197930" y="27622"/>
                    </a:lnTo>
                    <a:cubicBezTo>
                      <a:pt x="193334" y="22993"/>
                      <a:pt x="185856" y="22966"/>
                      <a:pt x="181226" y="27562"/>
                    </a:cubicBezTo>
                    <a:cubicBezTo>
                      <a:pt x="181206" y="27582"/>
                      <a:pt x="181186" y="27602"/>
                      <a:pt x="181166" y="27622"/>
                    </a:cubicBezTo>
                    <a:lnTo>
                      <a:pt x="168307" y="40481"/>
                    </a:lnTo>
                    <a:cubicBezTo>
                      <a:pt x="161152" y="36288"/>
                      <a:pt x="153462" y="33084"/>
                      <a:pt x="145447" y="30956"/>
                    </a:cubicBezTo>
                    <a:lnTo>
                      <a:pt x="145447" y="11906"/>
                    </a:lnTo>
                    <a:cubicBezTo>
                      <a:pt x="145447" y="5368"/>
                      <a:pt x="140174" y="52"/>
                      <a:pt x="133636" y="0"/>
                    </a:cubicBezTo>
                    <a:lnTo>
                      <a:pt x="109442" y="0"/>
                    </a:lnTo>
                    <a:cubicBezTo>
                      <a:pt x="102904" y="52"/>
                      <a:pt x="97631" y="5368"/>
                      <a:pt x="97631" y="11906"/>
                    </a:cubicBezTo>
                    <a:lnTo>
                      <a:pt x="97631" y="31813"/>
                    </a:lnTo>
                    <a:cubicBezTo>
                      <a:pt x="89879" y="33785"/>
                      <a:pt x="82418" y="36763"/>
                      <a:pt x="75438" y="40672"/>
                    </a:cubicBezTo>
                    <a:lnTo>
                      <a:pt x="61341" y="26479"/>
                    </a:lnTo>
                    <a:cubicBezTo>
                      <a:pt x="56746" y="21850"/>
                      <a:pt x="49267" y="21823"/>
                      <a:pt x="44638" y="26419"/>
                    </a:cubicBezTo>
                    <a:cubicBezTo>
                      <a:pt x="44618" y="26439"/>
                      <a:pt x="44597" y="26459"/>
                      <a:pt x="44577" y="26479"/>
                    </a:cubicBezTo>
                    <a:lnTo>
                      <a:pt x="27432" y="43529"/>
                    </a:lnTo>
                    <a:cubicBezTo>
                      <a:pt x="22883" y="48191"/>
                      <a:pt x="22883" y="55631"/>
                      <a:pt x="27432" y="60293"/>
                    </a:cubicBezTo>
                    <a:lnTo>
                      <a:pt x="40577" y="73438"/>
                    </a:lnTo>
                    <a:cubicBezTo>
                      <a:pt x="36178" y="80482"/>
                      <a:pt x="32720" y="88071"/>
                      <a:pt x="30290" y="96012"/>
                    </a:cubicBezTo>
                    <a:lnTo>
                      <a:pt x="11811" y="96012"/>
                    </a:lnTo>
                    <a:cubicBezTo>
                      <a:pt x="5273" y="96064"/>
                      <a:pt x="0" y="101380"/>
                      <a:pt x="0" y="107918"/>
                    </a:cubicBezTo>
                    <a:lnTo>
                      <a:pt x="0" y="132017"/>
                    </a:lnTo>
                    <a:cubicBezTo>
                      <a:pt x="0" y="138540"/>
                      <a:pt x="5288" y="143828"/>
                      <a:pt x="11811" y="143828"/>
                    </a:cubicBezTo>
                    <a:lnTo>
                      <a:pt x="28099" y="143827"/>
                    </a:lnTo>
                    <a:cubicBezTo>
                      <a:pt x="29877" y="152665"/>
                      <a:pt x="32925" y="161199"/>
                      <a:pt x="37148" y="169164"/>
                    </a:cubicBezTo>
                    <a:lnTo>
                      <a:pt x="26099" y="180213"/>
                    </a:lnTo>
                    <a:cubicBezTo>
                      <a:pt x="21549" y="184875"/>
                      <a:pt x="21549" y="192315"/>
                      <a:pt x="26099" y="196977"/>
                    </a:cubicBezTo>
                    <a:lnTo>
                      <a:pt x="43244" y="214027"/>
                    </a:lnTo>
                    <a:cubicBezTo>
                      <a:pt x="47906" y="218576"/>
                      <a:pt x="55346" y="218576"/>
                      <a:pt x="60008" y="214027"/>
                    </a:cubicBezTo>
                    <a:lnTo>
                      <a:pt x="69533" y="204502"/>
                    </a:lnTo>
                    <a:cubicBezTo>
                      <a:pt x="77589" y="209790"/>
                      <a:pt x="86429" y="213776"/>
                      <a:pt x="95726" y="216313"/>
                    </a:cubicBezTo>
                    <a:lnTo>
                      <a:pt x="95726" y="229743"/>
                    </a:lnTo>
                    <a:cubicBezTo>
                      <a:pt x="95674" y="236213"/>
                      <a:pt x="100876" y="241501"/>
                      <a:pt x="107346" y="241554"/>
                    </a:cubicBezTo>
                    <a:cubicBezTo>
                      <a:pt x="107410" y="241555"/>
                      <a:pt x="107474" y="241555"/>
                      <a:pt x="107537" y="241554"/>
                    </a:cubicBezTo>
                    <a:lnTo>
                      <a:pt x="131636" y="241554"/>
                    </a:lnTo>
                    <a:cubicBezTo>
                      <a:pt x="138158" y="241607"/>
                      <a:pt x="143489" y="236361"/>
                      <a:pt x="143541" y="229839"/>
                    </a:cubicBezTo>
                    <a:cubicBezTo>
                      <a:pt x="143542" y="229807"/>
                      <a:pt x="143542" y="229775"/>
                      <a:pt x="143542" y="229743"/>
                    </a:cubicBezTo>
                    <a:lnTo>
                      <a:pt x="143542" y="217265"/>
                    </a:lnTo>
                    <a:cubicBezTo>
                      <a:pt x="153064" y="215012"/>
                      <a:pt x="162186" y="211319"/>
                      <a:pt x="170593" y="206312"/>
                    </a:cubicBezTo>
                    <a:lnTo>
                      <a:pt x="180118" y="215837"/>
                    </a:lnTo>
                    <a:cubicBezTo>
                      <a:pt x="184780" y="220386"/>
                      <a:pt x="192220" y="220386"/>
                      <a:pt x="196882" y="215837"/>
                    </a:cubicBezTo>
                    <a:lnTo>
                      <a:pt x="213932" y="198787"/>
                    </a:lnTo>
                    <a:cubicBezTo>
                      <a:pt x="218561" y="194191"/>
                      <a:pt x="218588" y="186713"/>
                      <a:pt x="213992" y="182084"/>
                    </a:cubicBezTo>
                    <a:cubicBezTo>
                      <a:pt x="213972" y="182063"/>
                      <a:pt x="213952" y="182043"/>
                      <a:pt x="213932" y="182023"/>
                    </a:cubicBezTo>
                    <a:lnTo>
                      <a:pt x="204407" y="172498"/>
                    </a:lnTo>
                    <a:cubicBezTo>
                      <a:pt x="209147" y="164330"/>
                      <a:pt x="212646" y="155502"/>
                      <a:pt x="214789" y="146304"/>
                    </a:cubicBezTo>
                    <a:lnTo>
                      <a:pt x="229457" y="146304"/>
                    </a:lnTo>
                    <a:cubicBezTo>
                      <a:pt x="236033" y="146304"/>
                      <a:pt x="241364" y="140973"/>
                      <a:pt x="241364" y="134398"/>
                    </a:cubicBezTo>
                    <a:lnTo>
                      <a:pt x="241364" y="110300"/>
                    </a:lnTo>
                    <a:cubicBezTo>
                      <a:pt x="241734" y="103734"/>
                      <a:pt x="236712" y="98112"/>
                      <a:pt x="230147" y="97742"/>
                    </a:cubicBezTo>
                    <a:cubicBezTo>
                      <a:pt x="229822" y="97723"/>
                      <a:pt x="229497" y="97718"/>
                      <a:pt x="229172" y="97727"/>
                    </a:cubicBezTo>
                    <a:close/>
                    <a:moveTo>
                      <a:pt x="133445" y="183451"/>
                    </a:moveTo>
                    <a:cubicBezTo>
                      <a:pt x="100495" y="190100"/>
                      <a:pt x="68394" y="168777"/>
                      <a:pt x="61745" y="135826"/>
                    </a:cubicBezTo>
                    <a:cubicBezTo>
                      <a:pt x="55097" y="102876"/>
                      <a:pt x="76420" y="70775"/>
                      <a:pt x="109370" y="64126"/>
                    </a:cubicBezTo>
                    <a:cubicBezTo>
                      <a:pt x="142321" y="57478"/>
                      <a:pt x="174422" y="78801"/>
                      <a:pt x="181070" y="111751"/>
                    </a:cubicBezTo>
                    <a:cubicBezTo>
                      <a:pt x="182673" y="119696"/>
                      <a:pt x="182673" y="127882"/>
                      <a:pt x="181070" y="135826"/>
                    </a:cubicBezTo>
                    <a:cubicBezTo>
                      <a:pt x="176270" y="159900"/>
                      <a:pt x="157500" y="178746"/>
                      <a:pt x="133445" y="1836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07E6D311-EB17-5947-3BD9-75B13C3A2271}"/>
                  </a:ext>
                </a:extLst>
              </p:cNvPr>
              <p:cNvSpPr/>
              <p:nvPr/>
            </p:nvSpPr>
            <p:spPr>
              <a:xfrm>
                <a:off x="3657241" y="2760028"/>
                <a:ext cx="500824" cy="391953"/>
              </a:xfrm>
              <a:custGeom>
                <a:avLst/>
                <a:gdLst>
                  <a:gd name="connsiteX0" fmla="*/ 462820 w 500824"/>
                  <a:gd name="connsiteY0" fmla="*/ 0 h 391953"/>
                  <a:gd name="connsiteX1" fmla="*/ 500824 w 500824"/>
                  <a:gd name="connsiteY1" fmla="*/ 0 h 391953"/>
                  <a:gd name="connsiteX2" fmla="*/ 500824 w 500824"/>
                  <a:gd name="connsiteY2" fmla="*/ 391954 h 391953"/>
                  <a:gd name="connsiteX3" fmla="*/ 462820 w 500824"/>
                  <a:gd name="connsiteY3" fmla="*/ 391954 h 391953"/>
                  <a:gd name="connsiteX4" fmla="*/ 38005 w 500824"/>
                  <a:gd name="connsiteY4" fmla="*/ 391954 h 391953"/>
                  <a:gd name="connsiteX5" fmla="*/ 0 w 500824"/>
                  <a:gd name="connsiteY5" fmla="*/ 391954 h 391953"/>
                  <a:gd name="connsiteX6" fmla="*/ 0 w 500824"/>
                  <a:gd name="connsiteY6" fmla="*/ 0 h 391953"/>
                  <a:gd name="connsiteX7" fmla="*/ 38005 w 500824"/>
                  <a:gd name="connsiteY7" fmla="*/ 0 h 39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0824" h="391953">
                    <a:moveTo>
                      <a:pt x="462820" y="0"/>
                    </a:moveTo>
                    <a:cubicBezTo>
                      <a:pt x="483809" y="0"/>
                      <a:pt x="500824" y="0"/>
                      <a:pt x="500824" y="0"/>
                    </a:cubicBezTo>
                    <a:lnTo>
                      <a:pt x="500824" y="391954"/>
                    </a:lnTo>
                    <a:cubicBezTo>
                      <a:pt x="500824" y="391954"/>
                      <a:pt x="483809" y="391954"/>
                      <a:pt x="462820" y="391954"/>
                    </a:cubicBezTo>
                    <a:lnTo>
                      <a:pt x="38005" y="391954"/>
                    </a:lnTo>
                    <a:cubicBezTo>
                      <a:pt x="17015" y="391954"/>
                      <a:pt x="0" y="391954"/>
                      <a:pt x="0" y="391954"/>
                    </a:cubicBezTo>
                    <a:lnTo>
                      <a:pt x="0" y="0"/>
                    </a:lnTo>
                    <a:cubicBezTo>
                      <a:pt x="0" y="0"/>
                      <a:pt x="17015" y="0"/>
                      <a:pt x="38005" y="0"/>
                    </a:cubicBez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24D47AEC-0B62-DA95-BCD8-61B79DB3EB10}"/>
                  </a:ext>
                </a:extLst>
              </p:cNvPr>
              <p:cNvSpPr/>
              <p:nvPr/>
            </p:nvSpPr>
            <p:spPr>
              <a:xfrm>
                <a:off x="3758773" y="2883261"/>
                <a:ext cx="77065" cy="138615"/>
              </a:xfrm>
              <a:custGeom>
                <a:avLst/>
                <a:gdLst>
                  <a:gd name="connsiteX0" fmla="*/ 64489 w 77065"/>
                  <a:gd name="connsiteY0" fmla="*/ 138609 h 138615"/>
                  <a:gd name="connsiteX1" fmla="*/ 56202 w 77065"/>
                  <a:gd name="connsiteY1" fmla="*/ 134990 h 138615"/>
                  <a:gd name="connsiteX2" fmla="*/ 3433 w 77065"/>
                  <a:gd name="connsiteY2" fmla="*/ 78507 h 138615"/>
                  <a:gd name="connsiteX3" fmla="*/ 3433 w 77065"/>
                  <a:gd name="connsiteY3" fmla="*/ 60790 h 138615"/>
                  <a:gd name="connsiteX4" fmla="*/ 57154 w 77065"/>
                  <a:gd name="connsiteY4" fmla="*/ 3640 h 138615"/>
                  <a:gd name="connsiteX5" fmla="*/ 72897 w 77065"/>
                  <a:gd name="connsiteY5" fmla="*/ 2905 h 138615"/>
                  <a:gd name="connsiteX6" fmla="*/ 73632 w 77065"/>
                  <a:gd name="connsiteY6" fmla="*/ 3640 h 138615"/>
                  <a:gd name="connsiteX7" fmla="*/ 73632 w 77065"/>
                  <a:gd name="connsiteY7" fmla="*/ 21357 h 138615"/>
                  <a:gd name="connsiteX8" fmla="*/ 28198 w 77065"/>
                  <a:gd name="connsiteY8" fmla="*/ 69934 h 138615"/>
                  <a:gd name="connsiteX9" fmla="*/ 72775 w 77065"/>
                  <a:gd name="connsiteY9" fmla="*/ 117559 h 138615"/>
                  <a:gd name="connsiteX10" fmla="*/ 72775 w 77065"/>
                  <a:gd name="connsiteY10" fmla="*/ 135276 h 138615"/>
                  <a:gd name="connsiteX11" fmla="*/ 64489 w 77065"/>
                  <a:gd name="connsiteY11" fmla="*/ 138610 h 13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065" h="138615">
                    <a:moveTo>
                      <a:pt x="64489" y="138609"/>
                    </a:moveTo>
                    <a:cubicBezTo>
                      <a:pt x="61341" y="138616"/>
                      <a:pt x="58335" y="137303"/>
                      <a:pt x="56202" y="134990"/>
                    </a:cubicBezTo>
                    <a:lnTo>
                      <a:pt x="3433" y="78507"/>
                    </a:lnTo>
                    <a:cubicBezTo>
                      <a:pt x="-1144" y="73488"/>
                      <a:pt x="-1144" y="65809"/>
                      <a:pt x="3433" y="60790"/>
                    </a:cubicBezTo>
                    <a:lnTo>
                      <a:pt x="57154" y="3640"/>
                    </a:lnTo>
                    <a:cubicBezTo>
                      <a:pt x="61299" y="-910"/>
                      <a:pt x="68347" y="-1239"/>
                      <a:pt x="72897" y="2905"/>
                    </a:cubicBezTo>
                    <a:cubicBezTo>
                      <a:pt x="73154" y="3139"/>
                      <a:pt x="73399" y="3384"/>
                      <a:pt x="73632" y="3640"/>
                    </a:cubicBezTo>
                    <a:cubicBezTo>
                      <a:pt x="78210" y="8659"/>
                      <a:pt x="78210" y="16338"/>
                      <a:pt x="73632" y="21357"/>
                    </a:cubicBezTo>
                    <a:lnTo>
                      <a:pt x="28198" y="69934"/>
                    </a:lnTo>
                    <a:lnTo>
                      <a:pt x="72775" y="117559"/>
                    </a:lnTo>
                    <a:cubicBezTo>
                      <a:pt x="77353" y="122578"/>
                      <a:pt x="77353" y="130257"/>
                      <a:pt x="72775" y="135276"/>
                    </a:cubicBezTo>
                    <a:cubicBezTo>
                      <a:pt x="70605" y="137504"/>
                      <a:pt x="67597" y="138714"/>
                      <a:pt x="64489" y="138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9DC8F942-FF7C-0E4F-0967-0A591C74F453}"/>
                  </a:ext>
                </a:extLst>
              </p:cNvPr>
              <p:cNvSpPr/>
              <p:nvPr/>
            </p:nvSpPr>
            <p:spPr>
              <a:xfrm>
                <a:off x="3979658" y="2882975"/>
                <a:ext cx="77065" cy="138895"/>
              </a:xfrm>
              <a:custGeom>
                <a:avLst/>
                <a:gdLst>
                  <a:gd name="connsiteX0" fmla="*/ 12577 w 77065"/>
                  <a:gd name="connsiteY0" fmla="*/ 138895 h 138895"/>
                  <a:gd name="connsiteX1" fmla="*/ 4290 w 77065"/>
                  <a:gd name="connsiteY1" fmla="*/ 135276 h 138895"/>
                  <a:gd name="connsiteX2" fmla="*/ 4290 w 77065"/>
                  <a:gd name="connsiteY2" fmla="*/ 117559 h 138895"/>
                  <a:gd name="connsiteX3" fmla="*/ 48772 w 77065"/>
                  <a:gd name="connsiteY3" fmla="*/ 69934 h 138895"/>
                  <a:gd name="connsiteX4" fmla="*/ 3433 w 77065"/>
                  <a:gd name="connsiteY4" fmla="*/ 21357 h 138895"/>
                  <a:gd name="connsiteX5" fmla="*/ 3433 w 77065"/>
                  <a:gd name="connsiteY5" fmla="*/ 3640 h 138895"/>
                  <a:gd name="connsiteX6" fmla="*/ 19176 w 77065"/>
                  <a:gd name="connsiteY6" fmla="*/ 2905 h 138895"/>
                  <a:gd name="connsiteX7" fmla="*/ 19912 w 77065"/>
                  <a:gd name="connsiteY7" fmla="*/ 3640 h 138895"/>
                  <a:gd name="connsiteX8" fmla="*/ 73632 w 77065"/>
                  <a:gd name="connsiteY8" fmla="*/ 60790 h 138895"/>
                  <a:gd name="connsiteX9" fmla="*/ 73632 w 77065"/>
                  <a:gd name="connsiteY9" fmla="*/ 78507 h 138895"/>
                  <a:gd name="connsiteX10" fmla="*/ 20769 w 77065"/>
                  <a:gd name="connsiteY10" fmla="*/ 134990 h 138895"/>
                  <a:gd name="connsiteX11" fmla="*/ 12577 w 77065"/>
                  <a:gd name="connsiteY11" fmla="*/ 138895 h 138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065" h="138895">
                    <a:moveTo>
                      <a:pt x="12577" y="138895"/>
                    </a:moveTo>
                    <a:cubicBezTo>
                      <a:pt x="9425" y="138926"/>
                      <a:pt x="6410" y="137609"/>
                      <a:pt x="4290" y="135276"/>
                    </a:cubicBezTo>
                    <a:cubicBezTo>
                      <a:pt x="-287" y="130257"/>
                      <a:pt x="-287" y="122578"/>
                      <a:pt x="4290" y="117559"/>
                    </a:cubicBezTo>
                    <a:lnTo>
                      <a:pt x="48772" y="69934"/>
                    </a:lnTo>
                    <a:lnTo>
                      <a:pt x="3433" y="21357"/>
                    </a:lnTo>
                    <a:cubicBezTo>
                      <a:pt x="-1144" y="16338"/>
                      <a:pt x="-1144" y="8659"/>
                      <a:pt x="3433" y="3640"/>
                    </a:cubicBezTo>
                    <a:cubicBezTo>
                      <a:pt x="7578" y="-910"/>
                      <a:pt x="14626" y="-1239"/>
                      <a:pt x="19176" y="2905"/>
                    </a:cubicBezTo>
                    <a:cubicBezTo>
                      <a:pt x="19433" y="3139"/>
                      <a:pt x="19678" y="3384"/>
                      <a:pt x="19912" y="3640"/>
                    </a:cubicBezTo>
                    <a:lnTo>
                      <a:pt x="73632" y="60790"/>
                    </a:lnTo>
                    <a:cubicBezTo>
                      <a:pt x="78210" y="65809"/>
                      <a:pt x="78210" y="73488"/>
                      <a:pt x="73632" y="78507"/>
                    </a:cubicBezTo>
                    <a:lnTo>
                      <a:pt x="20769" y="134990"/>
                    </a:lnTo>
                    <a:cubicBezTo>
                      <a:pt x="18739" y="137425"/>
                      <a:pt x="15747" y="138852"/>
                      <a:pt x="12577" y="1388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24A687DA-9F8D-F52B-33F3-B726773E9B34}"/>
                  </a:ext>
                </a:extLst>
              </p:cNvPr>
              <p:cNvSpPr/>
              <p:nvPr/>
            </p:nvSpPr>
            <p:spPr>
              <a:xfrm>
                <a:off x="3869716" y="2874674"/>
                <a:ext cx="75868" cy="162722"/>
              </a:xfrm>
              <a:custGeom>
                <a:avLst/>
                <a:gdLst>
                  <a:gd name="connsiteX0" fmla="*/ 11743 w 75868"/>
                  <a:gd name="connsiteY0" fmla="*/ 162722 h 162722"/>
                  <a:gd name="connsiteX1" fmla="*/ 7362 w 75868"/>
                  <a:gd name="connsiteY1" fmla="*/ 161865 h 162722"/>
                  <a:gd name="connsiteX2" fmla="*/ 885 w 75868"/>
                  <a:gd name="connsiteY2" fmla="*/ 145482 h 162722"/>
                  <a:gd name="connsiteX3" fmla="*/ 53273 w 75868"/>
                  <a:gd name="connsiteY3" fmla="*/ 7750 h 162722"/>
                  <a:gd name="connsiteX4" fmla="*/ 67776 w 75868"/>
                  <a:gd name="connsiteY4" fmla="*/ 613 h 162722"/>
                  <a:gd name="connsiteX5" fmla="*/ 68513 w 75868"/>
                  <a:gd name="connsiteY5" fmla="*/ 892 h 162722"/>
                  <a:gd name="connsiteX6" fmla="*/ 74990 w 75868"/>
                  <a:gd name="connsiteY6" fmla="*/ 17180 h 162722"/>
                  <a:gd name="connsiteX7" fmla="*/ 22602 w 75868"/>
                  <a:gd name="connsiteY7" fmla="*/ 154912 h 162722"/>
                  <a:gd name="connsiteX8" fmla="*/ 11743 w 75868"/>
                  <a:gd name="connsiteY8" fmla="*/ 162722 h 16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68" h="162722">
                    <a:moveTo>
                      <a:pt x="11743" y="162722"/>
                    </a:moveTo>
                    <a:cubicBezTo>
                      <a:pt x="10241" y="162722"/>
                      <a:pt x="8753" y="162431"/>
                      <a:pt x="7362" y="161865"/>
                    </a:cubicBezTo>
                    <a:cubicBezTo>
                      <a:pt x="1250" y="158938"/>
                      <a:pt x="-1573" y="151796"/>
                      <a:pt x="885" y="145482"/>
                    </a:cubicBezTo>
                    <a:lnTo>
                      <a:pt x="53273" y="7750"/>
                    </a:lnTo>
                    <a:cubicBezTo>
                      <a:pt x="55307" y="1774"/>
                      <a:pt x="61800" y="-1421"/>
                      <a:pt x="67776" y="613"/>
                    </a:cubicBezTo>
                    <a:cubicBezTo>
                      <a:pt x="68025" y="697"/>
                      <a:pt x="68270" y="791"/>
                      <a:pt x="68513" y="892"/>
                    </a:cubicBezTo>
                    <a:cubicBezTo>
                      <a:pt x="74611" y="3781"/>
                      <a:pt x="77439" y="10892"/>
                      <a:pt x="74990" y="17180"/>
                    </a:cubicBezTo>
                    <a:lnTo>
                      <a:pt x="22602" y="154912"/>
                    </a:lnTo>
                    <a:cubicBezTo>
                      <a:pt x="20925" y="159494"/>
                      <a:pt x="16622" y="162590"/>
                      <a:pt x="11743" y="162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EF05EF58-12D7-50D5-5C91-2E09921AC443}"/>
                  </a:ext>
                </a:extLst>
              </p:cNvPr>
              <p:cNvSpPr/>
              <p:nvPr/>
            </p:nvSpPr>
            <p:spPr>
              <a:xfrm>
                <a:off x="3449405" y="3178938"/>
                <a:ext cx="1054226" cy="48196"/>
              </a:xfrm>
              <a:custGeom>
                <a:avLst/>
                <a:gdLst>
                  <a:gd name="connsiteX0" fmla="*/ 15812 w 1054226"/>
                  <a:gd name="connsiteY0" fmla="*/ 0 h 48196"/>
                  <a:gd name="connsiteX1" fmla="*/ 1038415 w 1054226"/>
                  <a:gd name="connsiteY1" fmla="*/ 0 h 48196"/>
                  <a:gd name="connsiteX2" fmla="*/ 1054227 w 1054226"/>
                  <a:gd name="connsiteY2" fmla="*/ 15812 h 48196"/>
                  <a:gd name="connsiteX3" fmla="*/ 1054227 w 1054226"/>
                  <a:gd name="connsiteY3" fmla="*/ 48196 h 48196"/>
                  <a:gd name="connsiteX4" fmla="*/ 1054227 w 1054226"/>
                  <a:gd name="connsiteY4" fmla="*/ 48196 h 48196"/>
                  <a:gd name="connsiteX5" fmla="*/ 0 w 1054226"/>
                  <a:gd name="connsiteY5" fmla="*/ 48196 h 48196"/>
                  <a:gd name="connsiteX6" fmla="*/ 0 w 1054226"/>
                  <a:gd name="connsiteY6" fmla="*/ 48196 h 48196"/>
                  <a:gd name="connsiteX7" fmla="*/ 0 w 1054226"/>
                  <a:gd name="connsiteY7" fmla="*/ 15812 h 48196"/>
                  <a:gd name="connsiteX8" fmla="*/ 15812 w 1054226"/>
                  <a:gd name="connsiteY8" fmla="*/ 0 h 48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4226" h="48196">
                    <a:moveTo>
                      <a:pt x="15812" y="0"/>
                    </a:moveTo>
                    <a:lnTo>
                      <a:pt x="1038415" y="0"/>
                    </a:lnTo>
                    <a:cubicBezTo>
                      <a:pt x="1047148" y="0"/>
                      <a:pt x="1054227" y="7079"/>
                      <a:pt x="1054227" y="15812"/>
                    </a:cubicBezTo>
                    <a:lnTo>
                      <a:pt x="1054227" y="48196"/>
                    </a:lnTo>
                    <a:lnTo>
                      <a:pt x="1054227" y="48196"/>
                    </a:lnTo>
                    <a:lnTo>
                      <a:pt x="0" y="48196"/>
                    </a:lnTo>
                    <a:lnTo>
                      <a:pt x="0" y="48196"/>
                    </a:lnTo>
                    <a:lnTo>
                      <a:pt x="0" y="15812"/>
                    </a:lnTo>
                    <a:cubicBezTo>
                      <a:pt x="0" y="7079"/>
                      <a:pt x="7079" y="0"/>
                      <a:pt x="158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2B051E4C-84D5-E485-4EBC-72DCBFC1A4CC}"/>
                  </a:ext>
                </a:extLst>
              </p:cNvPr>
              <p:cNvSpPr/>
              <p:nvPr/>
            </p:nvSpPr>
            <p:spPr>
              <a:xfrm>
                <a:off x="3449405" y="3227325"/>
                <a:ext cx="1054226" cy="562070"/>
              </a:xfrm>
              <a:custGeom>
                <a:avLst/>
                <a:gdLst>
                  <a:gd name="connsiteX0" fmla="*/ 0 w 1054226"/>
                  <a:gd name="connsiteY0" fmla="*/ 0 h 562070"/>
                  <a:gd name="connsiteX1" fmla="*/ 1054227 w 1054226"/>
                  <a:gd name="connsiteY1" fmla="*/ 0 h 562070"/>
                  <a:gd name="connsiteX2" fmla="*/ 1054227 w 1054226"/>
                  <a:gd name="connsiteY2" fmla="*/ 0 h 562070"/>
                  <a:gd name="connsiteX3" fmla="*/ 1054227 w 1054226"/>
                  <a:gd name="connsiteY3" fmla="*/ 532638 h 562070"/>
                  <a:gd name="connsiteX4" fmla="*/ 1024795 w 1054226"/>
                  <a:gd name="connsiteY4" fmla="*/ 562070 h 562070"/>
                  <a:gd name="connsiteX5" fmla="*/ 29432 w 1054226"/>
                  <a:gd name="connsiteY5" fmla="*/ 562070 h 562070"/>
                  <a:gd name="connsiteX6" fmla="*/ 0 w 1054226"/>
                  <a:gd name="connsiteY6" fmla="*/ 532638 h 562070"/>
                  <a:gd name="connsiteX7" fmla="*/ 0 w 1054226"/>
                  <a:gd name="connsiteY7" fmla="*/ 0 h 562070"/>
                  <a:gd name="connsiteX8" fmla="*/ 0 w 1054226"/>
                  <a:gd name="connsiteY8" fmla="*/ 0 h 56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4226" h="562070">
                    <a:moveTo>
                      <a:pt x="0" y="0"/>
                    </a:moveTo>
                    <a:lnTo>
                      <a:pt x="1054227" y="0"/>
                    </a:lnTo>
                    <a:lnTo>
                      <a:pt x="1054227" y="0"/>
                    </a:lnTo>
                    <a:lnTo>
                      <a:pt x="1054227" y="532638"/>
                    </a:lnTo>
                    <a:cubicBezTo>
                      <a:pt x="1054227" y="548893"/>
                      <a:pt x="1041050" y="562070"/>
                      <a:pt x="1024795" y="562070"/>
                    </a:cubicBezTo>
                    <a:lnTo>
                      <a:pt x="29432" y="562070"/>
                    </a:lnTo>
                    <a:cubicBezTo>
                      <a:pt x="13177" y="562070"/>
                      <a:pt x="0" y="548893"/>
                      <a:pt x="0" y="532638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73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92D7BBEF-1D1F-F0E7-98CB-EFE197A6C150}"/>
                  </a:ext>
                </a:extLst>
              </p:cNvPr>
              <p:cNvSpPr/>
              <p:nvPr/>
            </p:nvSpPr>
            <p:spPr>
              <a:xfrm>
                <a:off x="4438195" y="3195797"/>
                <a:ext cx="14858" cy="14858"/>
              </a:xfrm>
              <a:custGeom>
                <a:avLst/>
                <a:gdLst>
                  <a:gd name="connsiteX0" fmla="*/ 14859 w 14858"/>
                  <a:gd name="connsiteY0" fmla="*/ 7429 h 14858"/>
                  <a:gd name="connsiteX1" fmla="*/ 7429 w 14858"/>
                  <a:gd name="connsiteY1" fmla="*/ 14859 h 14858"/>
                  <a:gd name="connsiteX2" fmla="*/ 0 w 14858"/>
                  <a:gd name="connsiteY2" fmla="*/ 7429 h 14858"/>
                  <a:gd name="connsiteX3" fmla="*/ 7429 w 14858"/>
                  <a:gd name="connsiteY3" fmla="*/ 0 h 14858"/>
                  <a:gd name="connsiteX4" fmla="*/ 14859 w 14858"/>
                  <a:gd name="connsiteY4" fmla="*/ 7429 h 1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8" h="14858">
                    <a:moveTo>
                      <a:pt x="14859" y="7429"/>
                    </a:moveTo>
                    <a:cubicBezTo>
                      <a:pt x="14859" y="11533"/>
                      <a:pt x="11533" y="14859"/>
                      <a:pt x="7429" y="14859"/>
                    </a:cubicBezTo>
                    <a:cubicBezTo>
                      <a:pt x="3326" y="14859"/>
                      <a:pt x="0" y="11533"/>
                      <a:pt x="0" y="7429"/>
                    </a:cubicBezTo>
                    <a:cubicBezTo>
                      <a:pt x="0" y="3326"/>
                      <a:pt x="3326" y="0"/>
                      <a:pt x="7429" y="0"/>
                    </a:cubicBezTo>
                    <a:cubicBezTo>
                      <a:pt x="11533" y="0"/>
                      <a:pt x="14859" y="3326"/>
                      <a:pt x="14859" y="7429"/>
                    </a:cubicBez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475D74D7-0B2B-908F-C0E5-BAA11CAD3A47}"/>
                  </a:ext>
                </a:extLst>
              </p:cNvPr>
              <p:cNvSpPr/>
              <p:nvPr/>
            </p:nvSpPr>
            <p:spPr>
              <a:xfrm>
                <a:off x="4387237" y="3195797"/>
                <a:ext cx="14858" cy="14858"/>
              </a:xfrm>
              <a:custGeom>
                <a:avLst/>
                <a:gdLst>
                  <a:gd name="connsiteX0" fmla="*/ 14859 w 14858"/>
                  <a:gd name="connsiteY0" fmla="*/ 7429 h 14858"/>
                  <a:gd name="connsiteX1" fmla="*/ 7429 w 14858"/>
                  <a:gd name="connsiteY1" fmla="*/ 14859 h 14858"/>
                  <a:gd name="connsiteX2" fmla="*/ 0 w 14858"/>
                  <a:gd name="connsiteY2" fmla="*/ 7429 h 14858"/>
                  <a:gd name="connsiteX3" fmla="*/ 7429 w 14858"/>
                  <a:gd name="connsiteY3" fmla="*/ 0 h 14858"/>
                  <a:gd name="connsiteX4" fmla="*/ 14859 w 14858"/>
                  <a:gd name="connsiteY4" fmla="*/ 7429 h 1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8" h="14858">
                    <a:moveTo>
                      <a:pt x="14859" y="7429"/>
                    </a:moveTo>
                    <a:cubicBezTo>
                      <a:pt x="14859" y="11533"/>
                      <a:pt x="11533" y="14859"/>
                      <a:pt x="7429" y="14859"/>
                    </a:cubicBezTo>
                    <a:cubicBezTo>
                      <a:pt x="3326" y="14859"/>
                      <a:pt x="0" y="11533"/>
                      <a:pt x="0" y="7429"/>
                    </a:cubicBezTo>
                    <a:cubicBezTo>
                      <a:pt x="0" y="3326"/>
                      <a:pt x="3326" y="0"/>
                      <a:pt x="7429" y="0"/>
                    </a:cubicBezTo>
                    <a:cubicBezTo>
                      <a:pt x="11533" y="0"/>
                      <a:pt x="14859" y="3326"/>
                      <a:pt x="14859" y="7429"/>
                    </a:cubicBez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A71E363C-2BE5-DF89-06DE-87B5EF299F94}"/>
                  </a:ext>
                </a:extLst>
              </p:cNvPr>
              <p:cNvSpPr/>
              <p:nvPr/>
            </p:nvSpPr>
            <p:spPr>
              <a:xfrm>
                <a:off x="4336278" y="3195797"/>
                <a:ext cx="14858" cy="14858"/>
              </a:xfrm>
              <a:custGeom>
                <a:avLst/>
                <a:gdLst>
                  <a:gd name="connsiteX0" fmla="*/ 14859 w 14858"/>
                  <a:gd name="connsiteY0" fmla="*/ 7429 h 14858"/>
                  <a:gd name="connsiteX1" fmla="*/ 7429 w 14858"/>
                  <a:gd name="connsiteY1" fmla="*/ 14859 h 14858"/>
                  <a:gd name="connsiteX2" fmla="*/ 0 w 14858"/>
                  <a:gd name="connsiteY2" fmla="*/ 7429 h 14858"/>
                  <a:gd name="connsiteX3" fmla="*/ 7429 w 14858"/>
                  <a:gd name="connsiteY3" fmla="*/ 0 h 14858"/>
                  <a:gd name="connsiteX4" fmla="*/ 14859 w 14858"/>
                  <a:gd name="connsiteY4" fmla="*/ 7429 h 1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8" h="14858">
                    <a:moveTo>
                      <a:pt x="14859" y="7429"/>
                    </a:moveTo>
                    <a:cubicBezTo>
                      <a:pt x="14859" y="11533"/>
                      <a:pt x="11533" y="14859"/>
                      <a:pt x="7429" y="14859"/>
                    </a:cubicBezTo>
                    <a:cubicBezTo>
                      <a:pt x="3326" y="14859"/>
                      <a:pt x="0" y="11533"/>
                      <a:pt x="0" y="7429"/>
                    </a:cubicBezTo>
                    <a:cubicBezTo>
                      <a:pt x="0" y="3326"/>
                      <a:pt x="3326" y="0"/>
                      <a:pt x="7429" y="0"/>
                    </a:cubicBezTo>
                    <a:cubicBezTo>
                      <a:pt x="11533" y="0"/>
                      <a:pt x="14859" y="3326"/>
                      <a:pt x="14859" y="7429"/>
                    </a:cubicBez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3C0F918D-15BB-D071-91E5-B707763F756E}"/>
                  </a:ext>
                </a:extLst>
              </p:cNvPr>
              <p:cNvSpPr/>
              <p:nvPr/>
            </p:nvSpPr>
            <p:spPr>
              <a:xfrm>
                <a:off x="3493887" y="3282855"/>
                <a:ext cx="605601" cy="20383"/>
              </a:xfrm>
              <a:custGeom>
                <a:avLst/>
                <a:gdLst>
                  <a:gd name="connsiteX0" fmla="*/ 596075 w 605601"/>
                  <a:gd name="connsiteY0" fmla="*/ 20384 h 20383"/>
                  <a:gd name="connsiteX1" fmla="*/ 10192 w 605601"/>
                  <a:gd name="connsiteY1" fmla="*/ 20384 h 20383"/>
                  <a:gd name="connsiteX2" fmla="*/ 0 w 605601"/>
                  <a:gd name="connsiteY2" fmla="*/ 10192 h 20383"/>
                  <a:gd name="connsiteX3" fmla="*/ 0 w 605601"/>
                  <a:gd name="connsiteY3" fmla="*/ 10192 h 20383"/>
                  <a:gd name="connsiteX4" fmla="*/ 10192 w 605601"/>
                  <a:gd name="connsiteY4" fmla="*/ 0 h 20383"/>
                  <a:gd name="connsiteX5" fmla="*/ 596075 w 605601"/>
                  <a:gd name="connsiteY5" fmla="*/ 0 h 20383"/>
                  <a:gd name="connsiteX6" fmla="*/ 605600 w 605601"/>
                  <a:gd name="connsiteY6" fmla="*/ 10382 h 20383"/>
                  <a:gd name="connsiteX7" fmla="*/ 605600 w 605601"/>
                  <a:gd name="connsiteY7" fmla="*/ 10382 h 20383"/>
                  <a:gd name="connsiteX8" fmla="*/ 596075 w 605601"/>
                  <a:gd name="connsiteY8" fmla="*/ 20384 h 2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601" h="20383">
                    <a:moveTo>
                      <a:pt x="596075" y="20384"/>
                    </a:moveTo>
                    <a:lnTo>
                      <a:pt x="10192" y="20384"/>
                    </a:lnTo>
                    <a:cubicBezTo>
                      <a:pt x="4563" y="20384"/>
                      <a:pt x="0" y="15821"/>
                      <a:pt x="0" y="10192"/>
                    </a:cubicBezTo>
                    <a:lnTo>
                      <a:pt x="0" y="10192"/>
                    </a:lnTo>
                    <a:cubicBezTo>
                      <a:pt x="0" y="4563"/>
                      <a:pt x="4563" y="0"/>
                      <a:pt x="10192" y="0"/>
                    </a:cubicBezTo>
                    <a:lnTo>
                      <a:pt x="596075" y="0"/>
                    </a:lnTo>
                    <a:cubicBezTo>
                      <a:pt x="601516" y="356"/>
                      <a:pt x="605713" y="4931"/>
                      <a:pt x="605600" y="10382"/>
                    </a:cubicBezTo>
                    <a:lnTo>
                      <a:pt x="605600" y="10382"/>
                    </a:lnTo>
                    <a:cubicBezTo>
                      <a:pt x="605512" y="15687"/>
                      <a:pt x="601369" y="20037"/>
                      <a:pt x="596075" y="20384"/>
                    </a:cubicBezTo>
                    <a:close/>
                  </a:path>
                </a:pathLst>
              </a:custGeom>
              <a:solidFill>
                <a:srgbClr val="20C3C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0FD699DA-0FA5-F72D-9A84-408E4933657B}"/>
                  </a:ext>
                </a:extLst>
              </p:cNvPr>
              <p:cNvSpPr/>
              <p:nvPr/>
            </p:nvSpPr>
            <p:spPr>
              <a:xfrm>
                <a:off x="3493887" y="3347720"/>
                <a:ext cx="606266" cy="20383"/>
              </a:xfrm>
              <a:custGeom>
                <a:avLst/>
                <a:gdLst>
                  <a:gd name="connsiteX0" fmla="*/ 596075 w 606266"/>
                  <a:gd name="connsiteY0" fmla="*/ 20384 h 20383"/>
                  <a:gd name="connsiteX1" fmla="*/ 10192 w 606266"/>
                  <a:gd name="connsiteY1" fmla="*/ 20384 h 20383"/>
                  <a:gd name="connsiteX2" fmla="*/ 0 w 606266"/>
                  <a:gd name="connsiteY2" fmla="*/ 10192 h 20383"/>
                  <a:gd name="connsiteX3" fmla="*/ 0 w 606266"/>
                  <a:gd name="connsiteY3" fmla="*/ 10192 h 20383"/>
                  <a:gd name="connsiteX4" fmla="*/ 10192 w 606266"/>
                  <a:gd name="connsiteY4" fmla="*/ 0 h 20383"/>
                  <a:gd name="connsiteX5" fmla="*/ 596075 w 606266"/>
                  <a:gd name="connsiteY5" fmla="*/ 0 h 20383"/>
                  <a:gd name="connsiteX6" fmla="*/ 606266 w 606266"/>
                  <a:gd name="connsiteY6" fmla="*/ 10192 h 20383"/>
                  <a:gd name="connsiteX7" fmla="*/ 606266 w 606266"/>
                  <a:gd name="connsiteY7" fmla="*/ 10192 h 20383"/>
                  <a:gd name="connsiteX8" fmla="*/ 596075 w 606266"/>
                  <a:gd name="connsiteY8" fmla="*/ 20384 h 2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6266" h="20383">
                    <a:moveTo>
                      <a:pt x="596075" y="20384"/>
                    </a:moveTo>
                    <a:lnTo>
                      <a:pt x="10192" y="20384"/>
                    </a:lnTo>
                    <a:cubicBezTo>
                      <a:pt x="4563" y="20384"/>
                      <a:pt x="0" y="15821"/>
                      <a:pt x="0" y="10192"/>
                    </a:cubicBezTo>
                    <a:lnTo>
                      <a:pt x="0" y="10192"/>
                    </a:lnTo>
                    <a:cubicBezTo>
                      <a:pt x="0" y="4563"/>
                      <a:pt x="4563" y="0"/>
                      <a:pt x="10192" y="0"/>
                    </a:cubicBezTo>
                    <a:lnTo>
                      <a:pt x="596075" y="0"/>
                    </a:lnTo>
                    <a:cubicBezTo>
                      <a:pt x="601703" y="0"/>
                      <a:pt x="606266" y="4563"/>
                      <a:pt x="606266" y="10192"/>
                    </a:cubicBezTo>
                    <a:lnTo>
                      <a:pt x="606266" y="10192"/>
                    </a:lnTo>
                    <a:cubicBezTo>
                      <a:pt x="606266" y="15821"/>
                      <a:pt x="601703" y="20384"/>
                      <a:pt x="596075" y="20384"/>
                    </a:cubicBezTo>
                    <a:close/>
                  </a:path>
                </a:pathLst>
              </a:custGeom>
              <a:solidFill>
                <a:srgbClr val="20C3C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F260DECE-8466-2144-3B72-4C9BED3D6484}"/>
                  </a:ext>
                </a:extLst>
              </p:cNvPr>
              <p:cNvSpPr/>
              <p:nvPr/>
            </p:nvSpPr>
            <p:spPr>
              <a:xfrm>
                <a:off x="3493887" y="3412586"/>
                <a:ext cx="326517" cy="20383"/>
              </a:xfrm>
              <a:custGeom>
                <a:avLst/>
                <a:gdLst>
                  <a:gd name="connsiteX0" fmla="*/ 316325 w 326517"/>
                  <a:gd name="connsiteY0" fmla="*/ 20383 h 20383"/>
                  <a:gd name="connsiteX1" fmla="*/ 10192 w 326517"/>
                  <a:gd name="connsiteY1" fmla="*/ 20383 h 20383"/>
                  <a:gd name="connsiteX2" fmla="*/ 0 w 326517"/>
                  <a:gd name="connsiteY2" fmla="*/ 10192 h 20383"/>
                  <a:gd name="connsiteX3" fmla="*/ 0 w 326517"/>
                  <a:gd name="connsiteY3" fmla="*/ 10192 h 20383"/>
                  <a:gd name="connsiteX4" fmla="*/ 10192 w 326517"/>
                  <a:gd name="connsiteY4" fmla="*/ 0 h 20383"/>
                  <a:gd name="connsiteX5" fmla="*/ 316325 w 326517"/>
                  <a:gd name="connsiteY5" fmla="*/ 0 h 20383"/>
                  <a:gd name="connsiteX6" fmla="*/ 326517 w 326517"/>
                  <a:gd name="connsiteY6" fmla="*/ 10192 h 20383"/>
                  <a:gd name="connsiteX7" fmla="*/ 326517 w 326517"/>
                  <a:gd name="connsiteY7" fmla="*/ 10192 h 20383"/>
                  <a:gd name="connsiteX8" fmla="*/ 316325 w 326517"/>
                  <a:gd name="connsiteY8" fmla="*/ 20384 h 2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517" h="20383">
                    <a:moveTo>
                      <a:pt x="316325" y="20383"/>
                    </a:moveTo>
                    <a:lnTo>
                      <a:pt x="10192" y="20383"/>
                    </a:lnTo>
                    <a:cubicBezTo>
                      <a:pt x="4563" y="20383"/>
                      <a:pt x="0" y="15821"/>
                      <a:pt x="0" y="10192"/>
                    </a:cubicBezTo>
                    <a:lnTo>
                      <a:pt x="0" y="10192"/>
                    </a:lnTo>
                    <a:cubicBezTo>
                      <a:pt x="0" y="4563"/>
                      <a:pt x="4563" y="0"/>
                      <a:pt x="10192" y="0"/>
                    </a:cubicBezTo>
                    <a:lnTo>
                      <a:pt x="316325" y="0"/>
                    </a:lnTo>
                    <a:cubicBezTo>
                      <a:pt x="321954" y="0"/>
                      <a:pt x="326517" y="4563"/>
                      <a:pt x="326517" y="10192"/>
                    </a:cubicBezTo>
                    <a:lnTo>
                      <a:pt x="326517" y="10192"/>
                    </a:lnTo>
                    <a:cubicBezTo>
                      <a:pt x="326517" y="15821"/>
                      <a:pt x="321954" y="20384"/>
                      <a:pt x="316325" y="20384"/>
                    </a:cubicBezTo>
                    <a:close/>
                  </a:path>
                </a:pathLst>
              </a:custGeom>
              <a:solidFill>
                <a:srgbClr val="20C3C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8C1AFF3B-9560-43C0-1822-21F753D8C08D}"/>
                  </a:ext>
                </a:extLst>
              </p:cNvPr>
              <p:cNvSpPr/>
              <p:nvPr/>
            </p:nvSpPr>
            <p:spPr>
              <a:xfrm>
                <a:off x="3493887" y="3542221"/>
                <a:ext cx="606266" cy="20383"/>
              </a:xfrm>
              <a:custGeom>
                <a:avLst/>
                <a:gdLst>
                  <a:gd name="connsiteX0" fmla="*/ 596075 w 606266"/>
                  <a:gd name="connsiteY0" fmla="*/ 20383 h 20383"/>
                  <a:gd name="connsiteX1" fmla="*/ 10192 w 606266"/>
                  <a:gd name="connsiteY1" fmla="*/ 20383 h 20383"/>
                  <a:gd name="connsiteX2" fmla="*/ 0 w 606266"/>
                  <a:gd name="connsiteY2" fmla="*/ 10192 h 20383"/>
                  <a:gd name="connsiteX3" fmla="*/ 0 w 606266"/>
                  <a:gd name="connsiteY3" fmla="*/ 10192 h 20383"/>
                  <a:gd name="connsiteX4" fmla="*/ 10192 w 606266"/>
                  <a:gd name="connsiteY4" fmla="*/ 0 h 20383"/>
                  <a:gd name="connsiteX5" fmla="*/ 596075 w 606266"/>
                  <a:gd name="connsiteY5" fmla="*/ 0 h 20383"/>
                  <a:gd name="connsiteX6" fmla="*/ 606266 w 606266"/>
                  <a:gd name="connsiteY6" fmla="*/ 10192 h 20383"/>
                  <a:gd name="connsiteX7" fmla="*/ 606266 w 606266"/>
                  <a:gd name="connsiteY7" fmla="*/ 10192 h 20383"/>
                  <a:gd name="connsiteX8" fmla="*/ 596075 w 606266"/>
                  <a:gd name="connsiteY8" fmla="*/ 20384 h 2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6266" h="20383">
                    <a:moveTo>
                      <a:pt x="596075" y="20383"/>
                    </a:moveTo>
                    <a:lnTo>
                      <a:pt x="10192" y="20383"/>
                    </a:lnTo>
                    <a:cubicBezTo>
                      <a:pt x="4563" y="20383"/>
                      <a:pt x="0" y="15821"/>
                      <a:pt x="0" y="10192"/>
                    </a:cubicBezTo>
                    <a:lnTo>
                      <a:pt x="0" y="10192"/>
                    </a:lnTo>
                    <a:cubicBezTo>
                      <a:pt x="0" y="4563"/>
                      <a:pt x="4563" y="0"/>
                      <a:pt x="10192" y="0"/>
                    </a:cubicBezTo>
                    <a:lnTo>
                      <a:pt x="596075" y="0"/>
                    </a:lnTo>
                    <a:cubicBezTo>
                      <a:pt x="601703" y="0"/>
                      <a:pt x="606266" y="4563"/>
                      <a:pt x="606266" y="10192"/>
                    </a:cubicBezTo>
                    <a:lnTo>
                      <a:pt x="606266" y="10192"/>
                    </a:lnTo>
                    <a:cubicBezTo>
                      <a:pt x="606266" y="15821"/>
                      <a:pt x="601703" y="20384"/>
                      <a:pt x="596075" y="20384"/>
                    </a:cubicBez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F7E8FE61-0D9B-E925-79AE-61109C000E10}"/>
                  </a:ext>
                </a:extLst>
              </p:cNvPr>
              <p:cNvSpPr/>
              <p:nvPr/>
            </p:nvSpPr>
            <p:spPr>
              <a:xfrm>
                <a:off x="3493887" y="3607086"/>
                <a:ext cx="326518" cy="20383"/>
              </a:xfrm>
              <a:custGeom>
                <a:avLst/>
                <a:gdLst>
                  <a:gd name="connsiteX0" fmla="*/ 316325 w 326518"/>
                  <a:gd name="connsiteY0" fmla="*/ 20383 h 20383"/>
                  <a:gd name="connsiteX1" fmla="*/ 10192 w 326518"/>
                  <a:gd name="connsiteY1" fmla="*/ 20383 h 20383"/>
                  <a:gd name="connsiteX2" fmla="*/ 0 w 326518"/>
                  <a:gd name="connsiteY2" fmla="*/ 10192 h 20383"/>
                  <a:gd name="connsiteX3" fmla="*/ 0 w 326518"/>
                  <a:gd name="connsiteY3" fmla="*/ 10192 h 20383"/>
                  <a:gd name="connsiteX4" fmla="*/ 10192 w 326518"/>
                  <a:gd name="connsiteY4" fmla="*/ 0 h 20383"/>
                  <a:gd name="connsiteX5" fmla="*/ 316325 w 326518"/>
                  <a:gd name="connsiteY5" fmla="*/ 0 h 20383"/>
                  <a:gd name="connsiteX6" fmla="*/ 326517 w 326518"/>
                  <a:gd name="connsiteY6" fmla="*/ 10001 h 20383"/>
                  <a:gd name="connsiteX7" fmla="*/ 326517 w 326518"/>
                  <a:gd name="connsiteY7" fmla="*/ 10001 h 20383"/>
                  <a:gd name="connsiteX8" fmla="*/ 316517 w 326518"/>
                  <a:gd name="connsiteY8" fmla="*/ 20382 h 20383"/>
                  <a:gd name="connsiteX9" fmla="*/ 316325 w 326518"/>
                  <a:gd name="connsiteY9" fmla="*/ 20383 h 2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6518" h="20383">
                    <a:moveTo>
                      <a:pt x="316325" y="20383"/>
                    </a:moveTo>
                    <a:lnTo>
                      <a:pt x="10192" y="20383"/>
                    </a:lnTo>
                    <a:cubicBezTo>
                      <a:pt x="4563" y="20383"/>
                      <a:pt x="0" y="15821"/>
                      <a:pt x="0" y="10192"/>
                    </a:cubicBezTo>
                    <a:lnTo>
                      <a:pt x="0" y="10192"/>
                    </a:lnTo>
                    <a:cubicBezTo>
                      <a:pt x="0" y="4563"/>
                      <a:pt x="4563" y="0"/>
                      <a:pt x="10192" y="0"/>
                    </a:cubicBezTo>
                    <a:lnTo>
                      <a:pt x="316325" y="0"/>
                    </a:lnTo>
                    <a:cubicBezTo>
                      <a:pt x="321881" y="-1"/>
                      <a:pt x="326413" y="4447"/>
                      <a:pt x="326517" y="10001"/>
                    </a:cubicBezTo>
                    <a:lnTo>
                      <a:pt x="326517" y="10001"/>
                    </a:lnTo>
                    <a:cubicBezTo>
                      <a:pt x="326622" y="15629"/>
                      <a:pt x="322145" y="20277"/>
                      <a:pt x="316517" y="20382"/>
                    </a:cubicBezTo>
                    <a:cubicBezTo>
                      <a:pt x="316453" y="20383"/>
                      <a:pt x="316389" y="20383"/>
                      <a:pt x="316325" y="20383"/>
                    </a:cubicBez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BB424F8E-EC7D-E6B8-2196-A758C77580EC}"/>
                  </a:ext>
                </a:extLst>
              </p:cNvPr>
              <p:cNvSpPr/>
              <p:nvPr/>
            </p:nvSpPr>
            <p:spPr>
              <a:xfrm>
                <a:off x="3493887" y="3671951"/>
                <a:ext cx="326517" cy="20383"/>
              </a:xfrm>
              <a:custGeom>
                <a:avLst/>
                <a:gdLst>
                  <a:gd name="connsiteX0" fmla="*/ 316325 w 326517"/>
                  <a:gd name="connsiteY0" fmla="*/ 20383 h 20383"/>
                  <a:gd name="connsiteX1" fmla="*/ 10192 w 326517"/>
                  <a:gd name="connsiteY1" fmla="*/ 20383 h 20383"/>
                  <a:gd name="connsiteX2" fmla="*/ 0 w 326517"/>
                  <a:gd name="connsiteY2" fmla="*/ 10192 h 20383"/>
                  <a:gd name="connsiteX3" fmla="*/ 0 w 326517"/>
                  <a:gd name="connsiteY3" fmla="*/ 10192 h 20383"/>
                  <a:gd name="connsiteX4" fmla="*/ 10192 w 326517"/>
                  <a:gd name="connsiteY4" fmla="*/ 0 h 20383"/>
                  <a:gd name="connsiteX5" fmla="*/ 316325 w 326517"/>
                  <a:gd name="connsiteY5" fmla="*/ 0 h 20383"/>
                  <a:gd name="connsiteX6" fmla="*/ 326517 w 326517"/>
                  <a:gd name="connsiteY6" fmla="*/ 10192 h 20383"/>
                  <a:gd name="connsiteX7" fmla="*/ 326517 w 326517"/>
                  <a:gd name="connsiteY7" fmla="*/ 10192 h 20383"/>
                  <a:gd name="connsiteX8" fmla="*/ 316325 w 326517"/>
                  <a:gd name="connsiteY8" fmla="*/ 20384 h 2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517" h="20383">
                    <a:moveTo>
                      <a:pt x="316325" y="20383"/>
                    </a:moveTo>
                    <a:lnTo>
                      <a:pt x="10192" y="20383"/>
                    </a:lnTo>
                    <a:cubicBezTo>
                      <a:pt x="4563" y="20383"/>
                      <a:pt x="0" y="15821"/>
                      <a:pt x="0" y="10192"/>
                    </a:cubicBezTo>
                    <a:lnTo>
                      <a:pt x="0" y="10192"/>
                    </a:lnTo>
                    <a:cubicBezTo>
                      <a:pt x="0" y="4563"/>
                      <a:pt x="4563" y="0"/>
                      <a:pt x="10192" y="0"/>
                    </a:cubicBezTo>
                    <a:lnTo>
                      <a:pt x="316325" y="0"/>
                    </a:lnTo>
                    <a:cubicBezTo>
                      <a:pt x="321954" y="0"/>
                      <a:pt x="326517" y="4563"/>
                      <a:pt x="326517" y="10192"/>
                    </a:cubicBezTo>
                    <a:lnTo>
                      <a:pt x="326517" y="10192"/>
                    </a:lnTo>
                    <a:cubicBezTo>
                      <a:pt x="326517" y="15821"/>
                      <a:pt x="321954" y="20384"/>
                      <a:pt x="316325" y="20384"/>
                    </a:cubicBezTo>
                    <a:close/>
                  </a:path>
                </a:pathLst>
              </a:custGeom>
              <a:solidFill>
                <a:srgbClr val="20C3C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212E5F8E-5E7A-7B25-94DE-A622610896FE}"/>
                  </a:ext>
                </a:extLst>
              </p:cNvPr>
              <p:cNvSpPr/>
              <p:nvPr/>
            </p:nvSpPr>
            <p:spPr>
              <a:xfrm>
                <a:off x="3859742" y="3412586"/>
                <a:ext cx="239744" cy="20383"/>
              </a:xfrm>
              <a:custGeom>
                <a:avLst/>
                <a:gdLst>
                  <a:gd name="connsiteX0" fmla="*/ 230219 w 239744"/>
                  <a:gd name="connsiteY0" fmla="*/ 20383 h 20383"/>
                  <a:gd name="connsiteX1" fmla="*/ 10192 w 239744"/>
                  <a:gd name="connsiteY1" fmla="*/ 20383 h 20383"/>
                  <a:gd name="connsiteX2" fmla="*/ 0 w 239744"/>
                  <a:gd name="connsiteY2" fmla="*/ 10192 h 20383"/>
                  <a:gd name="connsiteX3" fmla="*/ 0 w 239744"/>
                  <a:gd name="connsiteY3" fmla="*/ 10192 h 20383"/>
                  <a:gd name="connsiteX4" fmla="*/ 10192 w 239744"/>
                  <a:gd name="connsiteY4" fmla="*/ 0 h 20383"/>
                  <a:gd name="connsiteX5" fmla="*/ 230219 w 239744"/>
                  <a:gd name="connsiteY5" fmla="*/ 0 h 20383"/>
                  <a:gd name="connsiteX6" fmla="*/ 239744 w 239744"/>
                  <a:gd name="connsiteY6" fmla="*/ 10192 h 20383"/>
                  <a:gd name="connsiteX7" fmla="*/ 239744 w 239744"/>
                  <a:gd name="connsiteY7" fmla="*/ 10192 h 20383"/>
                  <a:gd name="connsiteX8" fmla="*/ 230219 w 239744"/>
                  <a:gd name="connsiteY8" fmla="*/ 20384 h 2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9744" h="20383">
                    <a:moveTo>
                      <a:pt x="230219" y="20383"/>
                    </a:moveTo>
                    <a:lnTo>
                      <a:pt x="10192" y="20383"/>
                    </a:lnTo>
                    <a:cubicBezTo>
                      <a:pt x="4563" y="20383"/>
                      <a:pt x="0" y="15821"/>
                      <a:pt x="0" y="10192"/>
                    </a:cubicBezTo>
                    <a:lnTo>
                      <a:pt x="0" y="10192"/>
                    </a:lnTo>
                    <a:cubicBezTo>
                      <a:pt x="0" y="4563"/>
                      <a:pt x="4563" y="0"/>
                      <a:pt x="10192" y="0"/>
                    </a:cubicBezTo>
                    <a:lnTo>
                      <a:pt x="230219" y="0"/>
                    </a:lnTo>
                    <a:cubicBezTo>
                      <a:pt x="235586" y="352"/>
                      <a:pt x="239756" y="4813"/>
                      <a:pt x="239744" y="10192"/>
                    </a:cubicBezTo>
                    <a:lnTo>
                      <a:pt x="239744" y="10192"/>
                    </a:lnTo>
                    <a:cubicBezTo>
                      <a:pt x="239756" y="15570"/>
                      <a:pt x="235586" y="20032"/>
                      <a:pt x="230219" y="203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658B1CCA-933F-32D6-0C28-5033B9251142}"/>
                  </a:ext>
                </a:extLst>
              </p:cNvPr>
              <p:cNvSpPr/>
              <p:nvPr/>
            </p:nvSpPr>
            <p:spPr>
              <a:xfrm>
                <a:off x="4207062" y="3269940"/>
                <a:ext cx="175945" cy="175945"/>
              </a:xfrm>
              <a:custGeom>
                <a:avLst/>
                <a:gdLst>
                  <a:gd name="connsiteX0" fmla="*/ 172936 w 175945"/>
                  <a:gd name="connsiteY0" fmla="*/ 17393 h 175945"/>
                  <a:gd name="connsiteX1" fmla="*/ 17392 w 175945"/>
                  <a:gd name="connsiteY1" fmla="*/ 172936 h 175945"/>
                  <a:gd name="connsiteX2" fmla="*/ 3114 w 175945"/>
                  <a:gd name="connsiteY2" fmla="*/ 173040 h 175945"/>
                  <a:gd name="connsiteX3" fmla="*/ 3010 w 175945"/>
                  <a:gd name="connsiteY3" fmla="*/ 172936 h 175945"/>
                  <a:gd name="connsiteX4" fmla="*/ 3010 w 175945"/>
                  <a:gd name="connsiteY4" fmla="*/ 172936 h 175945"/>
                  <a:gd name="connsiteX5" fmla="*/ 2905 w 175945"/>
                  <a:gd name="connsiteY5" fmla="*/ 158658 h 175945"/>
                  <a:gd name="connsiteX6" fmla="*/ 3010 w 175945"/>
                  <a:gd name="connsiteY6" fmla="*/ 158553 h 175945"/>
                  <a:gd name="connsiteX7" fmla="*/ 158553 w 175945"/>
                  <a:gd name="connsiteY7" fmla="*/ 3010 h 175945"/>
                  <a:gd name="connsiteX8" fmla="*/ 172831 w 175945"/>
                  <a:gd name="connsiteY8" fmla="*/ 2905 h 175945"/>
                  <a:gd name="connsiteX9" fmla="*/ 172936 w 175945"/>
                  <a:gd name="connsiteY9" fmla="*/ 3010 h 175945"/>
                  <a:gd name="connsiteX10" fmla="*/ 172936 w 175945"/>
                  <a:gd name="connsiteY10" fmla="*/ 3010 h 175945"/>
                  <a:gd name="connsiteX11" fmla="*/ 173040 w 175945"/>
                  <a:gd name="connsiteY11" fmla="*/ 17288 h 175945"/>
                  <a:gd name="connsiteX12" fmla="*/ 172936 w 175945"/>
                  <a:gd name="connsiteY12" fmla="*/ 17392 h 175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5945" h="175945">
                    <a:moveTo>
                      <a:pt x="172936" y="17393"/>
                    </a:moveTo>
                    <a:lnTo>
                      <a:pt x="17392" y="172936"/>
                    </a:lnTo>
                    <a:cubicBezTo>
                      <a:pt x="13478" y="176907"/>
                      <a:pt x="7086" y="176954"/>
                      <a:pt x="3114" y="173040"/>
                    </a:cubicBezTo>
                    <a:cubicBezTo>
                      <a:pt x="3079" y="173006"/>
                      <a:pt x="3044" y="172971"/>
                      <a:pt x="3010" y="172936"/>
                    </a:cubicBezTo>
                    <a:lnTo>
                      <a:pt x="3010" y="172936"/>
                    </a:lnTo>
                    <a:cubicBezTo>
                      <a:pt x="-962" y="169022"/>
                      <a:pt x="-1009" y="162629"/>
                      <a:pt x="2905" y="158658"/>
                    </a:cubicBezTo>
                    <a:cubicBezTo>
                      <a:pt x="2940" y="158623"/>
                      <a:pt x="2974" y="158588"/>
                      <a:pt x="3010" y="158553"/>
                    </a:cubicBezTo>
                    <a:lnTo>
                      <a:pt x="158553" y="3010"/>
                    </a:lnTo>
                    <a:cubicBezTo>
                      <a:pt x="162467" y="-962"/>
                      <a:pt x="168860" y="-1009"/>
                      <a:pt x="172831" y="2905"/>
                    </a:cubicBezTo>
                    <a:cubicBezTo>
                      <a:pt x="172866" y="2940"/>
                      <a:pt x="172901" y="2975"/>
                      <a:pt x="172936" y="3010"/>
                    </a:cubicBezTo>
                    <a:lnTo>
                      <a:pt x="172936" y="3010"/>
                    </a:lnTo>
                    <a:cubicBezTo>
                      <a:pt x="176907" y="6924"/>
                      <a:pt x="176954" y="13316"/>
                      <a:pt x="173040" y="17288"/>
                    </a:cubicBezTo>
                    <a:cubicBezTo>
                      <a:pt x="173006" y="17323"/>
                      <a:pt x="172971" y="17358"/>
                      <a:pt x="172936" y="17392"/>
                    </a:cubicBez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3A9D74CF-31B9-DF7A-ACC0-B4E058674E3C}"/>
                  </a:ext>
                </a:extLst>
              </p:cNvPr>
              <p:cNvSpPr/>
              <p:nvPr/>
            </p:nvSpPr>
            <p:spPr>
              <a:xfrm rot="-4599600">
                <a:off x="4203444" y="3489951"/>
                <a:ext cx="183451" cy="183451"/>
              </a:xfrm>
              <a:custGeom>
                <a:avLst/>
                <a:gdLst>
                  <a:gd name="connsiteX0" fmla="*/ 183452 w 183451"/>
                  <a:gd name="connsiteY0" fmla="*/ 91726 h 183451"/>
                  <a:gd name="connsiteX1" fmla="*/ 91726 w 183451"/>
                  <a:gd name="connsiteY1" fmla="*/ 183452 h 183451"/>
                  <a:gd name="connsiteX2" fmla="*/ 0 w 183451"/>
                  <a:gd name="connsiteY2" fmla="*/ 91726 h 183451"/>
                  <a:gd name="connsiteX3" fmla="*/ 91726 w 183451"/>
                  <a:gd name="connsiteY3" fmla="*/ 0 h 183451"/>
                  <a:gd name="connsiteX4" fmla="*/ 183452 w 183451"/>
                  <a:gd name="connsiteY4" fmla="*/ 91726 h 183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451" h="183451">
                    <a:moveTo>
                      <a:pt x="183452" y="91726"/>
                    </a:moveTo>
                    <a:cubicBezTo>
                      <a:pt x="183452" y="142384"/>
                      <a:pt x="142385" y="183452"/>
                      <a:pt x="91726" y="183452"/>
                    </a:cubicBezTo>
                    <a:cubicBezTo>
                      <a:pt x="41067" y="183452"/>
                      <a:pt x="0" y="142385"/>
                      <a:pt x="0" y="91726"/>
                    </a:cubicBezTo>
                    <a:cubicBezTo>
                      <a:pt x="0" y="41067"/>
                      <a:pt x="41067" y="0"/>
                      <a:pt x="91726" y="0"/>
                    </a:cubicBezTo>
                    <a:cubicBezTo>
                      <a:pt x="142385" y="0"/>
                      <a:pt x="183452" y="41067"/>
                      <a:pt x="183452" y="91726"/>
                    </a:cubicBez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07F6EA02-3D87-FA22-37EF-8E504EDC350B}"/>
                  </a:ext>
                </a:extLst>
              </p:cNvPr>
              <p:cNvSpPr/>
              <p:nvPr/>
            </p:nvSpPr>
            <p:spPr>
              <a:xfrm>
                <a:off x="4179210" y="3593751"/>
                <a:ext cx="103822" cy="103822"/>
              </a:xfrm>
              <a:custGeom>
                <a:avLst/>
                <a:gdLst>
                  <a:gd name="connsiteX0" fmla="*/ 103823 w 103822"/>
                  <a:gd name="connsiteY0" fmla="*/ 51911 h 103822"/>
                  <a:gd name="connsiteX1" fmla="*/ 51911 w 103822"/>
                  <a:gd name="connsiteY1" fmla="*/ 103822 h 103822"/>
                  <a:gd name="connsiteX2" fmla="*/ 0 w 103822"/>
                  <a:gd name="connsiteY2" fmla="*/ 51911 h 103822"/>
                  <a:gd name="connsiteX3" fmla="*/ 51911 w 103822"/>
                  <a:gd name="connsiteY3" fmla="*/ 0 h 103822"/>
                  <a:gd name="connsiteX4" fmla="*/ 103823 w 103822"/>
                  <a:gd name="connsiteY4" fmla="*/ 51911 h 10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2" h="103822">
                    <a:moveTo>
                      <a:pt x="103823" y="51911"/>
                    </a:moveTo>
                    <a:cubicBezTo>
                      <a:pt x="103823" y="80581"/>
                      <a:pt x="80581" y="103822"/>
                      <a:pt x="51911" y="103822"/>
                    </a:cubicBezTo>
                    <a:cubicBezTo>
                      <a:pt x="23242" y="103822"/>
                      <a:pt x="0" y="80581"/>
                      <a:pt x="0" y="51911"/>
                    </a:cubicBezTo>
                    <a:cubicBezTo>
                      <a:pt x="0" y="23241"/>
                      <a:pt x="23241" y="0"/>
                      <a:pt x="51911" y="0"/>
                    </a:cubicBezTo>
                    <a:cubicBezTo>
                      <a:pt x="80581" y="0"/>
                      <a:pt x="103823" y="23241"/>
                      <a:pt x="103823" y="51911"/>
                    </a:cubicBezTo>
                    <a:close/>
                  </a:path>
                </a:pathLst>
              </a:custGeom>
              <a:solidFill>
                <a:srgbClr val="20C3C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345AA15E-328C-BD49-9C83-0B8CC1E7A6EC}"/>
                  </a:ext>
                </a:extLst>
              </p:cNvPr>
              <p:cNvSpPr/>
              <p:nvPr/>
            </p:nvSpPr>
            <p:spPr>
              <a:xfrm>
                <a:off x="3449405" y="3732435"/>
                <a:ext cx="170497" cy="185451"/>
              </a:xfrm>
              <a:custGeom>
                <a:avLst/>
                <a:gdLst>
                  <a:gd name="connsiteX0" fmla="*/ 0 w 170497"/>
                  <a:gd name="connsiteY0" fmla="*/ 0 h 185451"/>
                  <a:gd name="connsiteX1" fmla="*/ 0 w 170497"/>
                  <a:gd name="connsiteY1" fmla="*/ 185452 h 185451"/>
                  <a:gd name="connsiteX2" fmla="*/ 170497 w 170497"/>
                  <a:gd name="connsiteY2" fmla="*/ 15050 h 185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497" h="185451">
                    <a:moveTo>
                      <a:pt x="0" y="0"/>
                    </a:moveTo>
                    <a:lnTo>
                      <a:pt x="0" y="185452"/>
                    </a:lnTo>
                    <a:lnTo>
                      <a:pt x="170497" y="15050"/>
                    </a:lnTo>
                  </a:path>
                </a:pathLst>
              </a:custGeom>
              <a:solidFill>
                <a:srgbClr val="383873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4DF4AD5E-F66B-CCE1-BCAB-348D0124A8D4}"/>
                  </a:ext>
                </a:extLst>
              </p:cNvPr>
              <p:cNvSpPr/>
              <p:nvPr/>
            </p:nvSpPr>
            <p:spPr>
              <a:xfrm>
                <a:off x="3267954" y="3968084"/>
                <a:ext cx="509206" cy="260223"/>
              </a:xfrm>
              <a:custGeom>
                <a:avLst/>
                <a:gdLst>
                  <a:gd name="connsiteX0" fmla="*/ 0 w 509206"/>
                  <a:gd name="connsiteY0" fmla="*/ 0 h 260223"/>
                  <a:gd name="connsiteX1" fmla="*/ 374047 w 509206"/>
                  <a:gd name="connsiteY1" fmla="*/ 0 h 260223"/>
                  <a:gd name="connsiteX2" fmla="*/ 509207 w 509206"/>
                  <a:gd name="connsiteY2" fmla="*/ 260223 h 260223"/>
                  <a:gd name="connsiteX3" fmla="*/ 135255 w 509206"/>
                  <a:gd name="connsiteY3" fmla="*/ 260223 h 260223"/>
                  <a:gd name="connsiteX4" fmla="*/ 0 w 509206"/>
                  <a:gd name="connsiteY4" fmla="*/ 0 h 260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9206" h="260223">
                    <a:moveTo>
                      <a:pt x="0" y="0"/>
                    </a:moveTo>
                    <a:lnTo>
                      <a:pt x="374047" y="0"/>
                    </a:lnTo>
                    <a:lnTo>
                      <a:pt x="509207" y="260223"/>
                    </a:lnTo>
                    <a:lnTo>
                      <a:pt x="135255" y="260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BFB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7A641928-5EF2-13BA-5956-94989A089759}"/>
                  </a:ext>
                </a:extLst>
              </p:cNvPr>
              <p:cNvSpPr/>
              <p:nvPr/>
            </p:nvSpPr>
            <p:spPr>
              <a:xfrm>
                <a:off x="3298223" y="3984085"/>
                <a:ext cx="449002" cy="228695"/>
              </a:xfrm>
              <a:custGeom>
                <a:avLst/>
                <a:gdLst>
                  <a:gd name="connsiteX0" fmla="*/ 112606 w 449002"/>
                  <a:gd name="connsiteY0" fmla="*/ 224981 h 228695"/>
                  <a:gd name="connsiteX1" fmla="*/ 593 w 449002"/>
                  <a:gd name="connsiteY1" fmla="*/ 9525 h 228695"/>
                  <a:gd name="connsiteX2" fmla="*/ 4000 w 449002"/>
                  <a:gd name="connsiteY2" fmla="*/ 589 h 228695"/>
                  <a:gd name="connsiteX3" fmla="*/ 6593 w 449002"/>
                  <a:gd name="connsiteY3" fmla="*/ 0 h 228695"/>
                  <a:gd name="connsiteX4" fmla="*/ 330443 w 449002"/>
                  <a:gd name="connsiteY4" fmla="*/ 0 h 228695"/>
                  <a:gd name="connsiteX5" fmla="*/ 336444 w 449002"/>
                  <a:gd name="connsiteY5" fmla="*/ 3620 h 228695"/>
                  <a:gd name="connsiteX6" fmla="*/ 448458 w 449002"/>
                  <a:gd name="connsiteY6" fmla="*/ 219171 h 228695"/>
                  <a:gd name="connsiteX7" fmla="*/ 444817 w 449002"/>
                  <a:gd name="connsiteY7" fmla="*/ 228160 h 228695"/>
                  <a:gd name="connsiteX8" fmla="*/ 442457 w 449002"/>
                  <a:gd name="connsiteY8" fmla="*/ 228696 h 228695"/>
                  <a:gd name="connsiteX9" fmla="*/ 118607 w 449002"/>
                  <a:gd name="connsiteY9" fmla="*/ 228696 h 228695"/>
                  <a:gd name="connsiteX10" fmla="*/ 112606 w 449002"/>
                  <a:gd name="connsiteY10" fmla="*/ 224981 h 228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9002" h="228695">
                    <a:moveTo>
                      <a:pt x="112606" y="224981"/>
                    </a:moveTo>
                    <a:lnTo>
                      <a:pt x="593" y="9525"/>
                    </a:lnTo>
                    <a:cubicBezTo>
                      <a:pt x="-934" y="6117"/>
                      <a:pt x="591" y="2116"/>
                      <a:pt x="4000" y="589"/>
                    </a:cubicBezTo>
                    <a:cubicBezTo>
                      <a:pt x="4817" y="223"/>
                      <a:pt x="5698" y="23"/>
                      <a:pt x="6593" y="0"/>
                    </a:cubicBezTo>
                    <a:lnTo>
                      <a:pt x="330443" y="0"/>
                    </a:lnTo>
                    <a:cubicBezTo>
                      <a:pt x="332967" y="-26"/>
                      <a:pt x="335290" y="1375"/>
                      <a:pt x="336444" y="3620"/>
                    </a:cubicBezTo>
                    <a:lnTo>
                      <a:pt x="448458" y="219171"/>
                    </a:lnTo>
                    <a:cubicBezTo>
                      <a:pt x="449935" y="222659"/>
                      <a:pt x="448305" y="226683"/>
                      <a:pt x="444817" y="228160"/>
                    </a:cubicBezTo>
                    <a:cubicBezTo>
                      <a:pt x="444069" y="228477"/>
                      <a:pt x="443269" y="228659"/>
                      <a:pt x="442457" y="228696"/>
                    </a:cubicBezTo>
                    <a:lnTo>
                      <a:pt x="118607" y="228696"/>
                    </a:lnTo>
                    <a:cubicBezTo>
                      <a:pt x="116062" y="228704"/>
                      <a:pt x="113734" y="227263"/>
                      <a:pt x="112606" y="2249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053D15AD-1E80-2500-A5E3-C491FB1F4144}"/>
                  </a:ext>
                </a:extLst>
              </p:cNvPr>
              <p:cNvSpPr/>
              <p:nvPr/>
            </p:nvSpPr>
            <p:spPr>
              <a:xfrm>
                <a:off x="3403209" y="4228307"/>
                <a:ext cx="302895" cy="34766"/>
              </a:xfrm>
              <a:custGeom>
                <a:avLst/>
                <a:gdLst>
                  <a:gd name="connsiteX0" fmla="*/ 0 w 302895"/>
                  <a:gd name="connsiteY0" fmla="*/ 0 h 34766"/>
                  <a:gd name="connsiteX1" fmla="*/ 302895 w 302895"/>
                  <a:gd name="connsiteY1" fmla="*/ 0 h 34766"/>
                  <a:gd name="connsiteX2" fmla="*/ 302895 w 302895"/>
                  <a:gd name="connsiteY2" fmla="*/ 34766 h 34766"/>
                  <a:gd name="connsiteX3" fmla="*/ 0 w 302895"/>
                  <a:gd name="connsiteY3" fmla="*/ 34766 h 34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95" h="34766">
                    <a:moveTo>
                      <a:pt x="0" y="0"/>
                    </a:moveTo>
                    <a:lnTo>
                      <a:pt x="302895" y="0"/>
                    </a:lnTo>
                    <a:lnTo>
                      <a:pt x="302895" y="34766"/>
                    </a:lnTo>
                    <a:lnTo>
                      <a:pt x="0" y="34766"/>
                    </a:lnTo>
                    <a:close/>
                  </a:path>
                </a:pathLst>
              </a:custGeom>
              <a:solidFill>
                <a:srgbClr val="B8E3E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991DDBBA-404A-2232-4D27-ED45527EBAE5}"/>
                  </a:ext>
                </a:extLst>
              </p:cNvPr>
              <p:cNvSpPr/>
              <p:nvPr/>
            </p:nvSpPr>
            <p:spPr>
              <a:xfrm>
                <a:off x="3650097" y="4228307"/>
                <a:ext cx="333375" cy="34766"/>
              </a:xfrm>
              <a:custGeom>
                <a:avLst/>
                <a:gdLst>
                  <a:gd name="connsiteX0" fmla="*/ 316040 w 333375"/>
                  <a:gd name="connsiteY0" fmla="*/ 0 h 34766"/>
                  <a:gd name="connsiteX1" fmla="*/ 17336 w 333375"/>
                  <a:gd name="connsiteY1" fmla="*/ 0 h 34766"/>
                  <a:gd name="connsiteX2" fmla="*/ 0 w 333375"/>
                  <a:gd name="connsiteY2" fmla="*/ 17336 h 34766"/>
                  <a:gd name="connsiteX3" fmla="*/ 0 w 333375"/>
                  <a:gd name="connsiteY3" fmla="*/ 17431 h 34766"/>
                  <a:gd name="connsiteX4" fmla="*/ 0 w 333375"/>
                  <a:gd name="connsiteY4" fmla="*/ 17431 h 34766"/>
                  <a:gd name="connsiteX5" fmla="*/ 17145 w 333375"/>
                  <a:gd name="connsiteY5" fmla="*/ 34766 h 34766"/>
                  <a:gd name="connsiteX6" fmla="*/ 17336 w 333375"/>
                  <a:gd name="connsiteY6" fmla="*/ 34766 h 34766"/>
                  <a:gd name="connsiteX7" fmla="*/ 316040 w 333375"/>
                  <a:gd name="connsiteY7" fmla="*/ 34766 h 34766"/>
                  <a:gd name="connsiteX8" fmla="*/ 333375 w 333375"/>
                  <a:gd name="connsiteY8" fmla="*/ 17622 h 34766"/>
                  <a:gd name="connsiteX9" fmla="*/ 333375 w 333375"/>
                  <a:gd name="connsiteY9" fmla="*/ 17431 h 34766"/>
                  <a:gd name="connsiteX10" fmla="*/ 333375 w 333375"/>
                  <a:gd name="connsiteY10" fmla="*/ 17431 h 34766"/>
                  <a:gd name="connsiteX11" fmla="*/ 316135 w 333375"/>
                  <a:gd name="connsiteY11" fmla="*/ 0 h 34766"/>
                  <a:gd name="connsiteX12" fmla="*/ 316040 w 333375"/>
                  <a:gd name="connsiteY12" fmla="*/ 0 h 34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375" h="34766">
                    <a:moveTo>
                      <a:pt x="316040" y="0"/>
                    </a:moveTo>
                    <a:lnTo>
                      <a:pt x="17336" y="0"/>
                    </a:lnTo>
                    <a:cubicBezTo>
                      <a:pt x="7762" y="0"/>
                      <a:pt x="0" y="7761"/>
                      <a:pt x="0" y="17336"/>
                    </a:cubicBezTo>
                    <a:cubicBezTo>
                      <a:pt x="0" y="17368"/>
                      <a:pt x="0" y="17399"/>
                      <a:pt x="0" y="17431"/>
                    </a:cubicBezTo>
                    <a:lnTo>
                      <a:pt x="0" y="17431"/>
                    </a:lnTo>
                    <a:cubicBezTo>
                      <a:pt x="-52" y="26952"/>
                      <a:pt x="7623" y="34714"/>
                      <a:pt x="17145" y="34766"/>
                    </a:cubicBezTo>
                    <a:cubicBezTo>
                      <a:pt x="17208" y="34767"/>
                      <a:pt x="17272" y="34767"/>
                      <a:pt x="17336" y="34766"/>
                    </a:cubicBezTo>
                    <a:lnTo>
                      <a:pt x="316040" y="34766"/>
                    </a:lnTo>
                    <a:cubicBezTo>
                      <a:pt x="325561" y="34819"/>
                      <a:pt x="333322" y="27143"/>
                      <a:pt x="333375" y="17622"/>
                    </a:cubicBezTo>
                    <a:cubicBezTo>
                      <a:pt x="333376" y="17558"/>
                      <a:pt x="333376" y="17495"/>
                      <a:pt x="333375" y="17431"/>
                    </a:cubicBezTo>
                    <a:lnTo>
                      <a:pt x="333375" y="17431"/>
                    </a:lnTo>
                    <a:cubicBezTo>
                      <a:pt x="333428" y="7857"/>
                      <a:pt x="325709" y="53"/>
                      <a:pt x="316135" y="0"/>
                    </a:cubicBezTo>
                    <a:cubicBezTo>
                      <a:pt x="316103" y="0"/>
                      <a:pt x="316072" y="0"/>
                      <a:pt x="316040" y="0"/>
                    </a:cubicBezTo>
                    <a:close/>
                  </a:path>
                </a:pathLst>
              </a:custGeom>
              <a:solidFill>
                <a:srgbClr val="9FCCC9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32ED6FFB-78F0-C378-E2CF-DE06F779E444}"/>
                  </a:ext>
                </a:extLst>
              </p:cNvPr>
              <p:cNvSpPr/>
              <p:nvPr/>
            </p:nvSpPr>
            <p:spPr>
              <a:xfrm>
                <a:off x="3256759" y="3968084"/>
                <a:ext cx="146449" cy="295370"/>
              </a:xfrm>
              <a:custGeom>
                <a:avLst/>
                <a:gdLst>
                  <a:gd name="connsiteX0" fmla="*/ 146450 w 146449"/>
                  <a:gd name="connsiteY0" fmla="*/ 260223 h 295370"/>
                  <a:gd name="connsiteX1" fmla="*/ 11195 w 146449"/>
                  <a:gd name="connsiteY1" fmla="*/ 0 h 295370"/>
                  <a:gd name="connsiteX2" fmla="*/ 4432 w 146449"/>
                  <a:gd name="connsiteY2" fmla="*/ 5048 h 295370"/>
                  <a:gd name="connsiteX3" fmla="*/ 1289 w 146449"/>
                  <a:gd name="connsiteY3" fmla="*/ 19145 h 295370"/>
                  <a:gd name="connsiteX4" fmla="*/ 146450 w 146449"/>
                  <a:gd name="connsiteY4" fmla="*/ 295370 h 29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449" h="295370">
                    <a:moveTo>
                      <a:pt x="146450" y="260223"/>
                    </a:moveTo>
                    <a:lnTo>
                      <a:pt x="11195" y="0"/>
                    </a:lnTo>
                    <a:lnTo>
                      <a:pt x="4432" y="5048"/>
                    </a:lnTo>
                    <a:cubicBezTo>
                      <a:pt x="69" y="8340"/>
                      <a:pt x="-1262" y="14311"/>
                      <a:pt x="1289" y="19145"/>
                    </a:cubicBezTo>
                    <a:lnTo>
                      <a:pt x="146450" y="295370"/>
                    </a:lnTo>
                    <a:close/>
                  </a:path>
                </a:pathLst>
              </a:custGeom>
              <a:solidFill>
                <a:srgbClr val="B8E3E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940CFD97-3B4D-9980-E682-C0D0F7DCDCED}"/>
                  </a:ext>
                </a:extLst>
              </p:cNvPr>
              <p:cNvSpPr/>
              <p:nvPr/>
            </p:nvSpPr>
            <p:spPr>
              <a:xfrm>
                <a:off x="3506079" y="4244595"/>
                <a:ext cx="33337" cy="5810"/>
              </a:xfrm>
              <a:custGeom>
                <a:avLst/>
                <a:gdLst>
                  <a:gd name="connsiteX0" fmla="*/ 0 w 33337"/>
                  <a:gd name="connsiteY0" fmla="*/ 0 h 5810"/>
                  <a:gd name="connsiteX1" fmla="*/ 33337 w 33337"/>
                  <a:gd name="connsiteY1" fmla="*/ 0 h 5810"/>
                  <a:gd name="connsiteX2" fmla="*/ 33337 w 33337"/>
                  <a:gd name="connsiteY2" fmla="*/ 5810 h 5810"/>
                  <a:gd name="connsiteX3" fmla="*/ 0 w 33337"/>
                  <a:gd name="connsiteY3" fmla="*/ 581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" h="5810">
                    <a:moveTo>
                      <a:pt x="0" y="0"/>
                    </a:moveTo>
                    <a:lnTo>
                      <a:pt x="33337" y="0"/>
                    </a:lnTo>
                    <a:lnTo>
                      <a:pt x="33337" y="5810"/>
                    </a:lnTo>
                    <a:lnTo>
                      <a:pt x="0" y="5810"/>
                    </a:lnTo>
                    <a:close/>
                  </a:path>
                </a:pathLst>
              </a:custGeom>
              <a:solidFill>
                <a:srgbClr val="9FCCC9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1CEBAFFD-DAEE-49C4-D040-88610B309039}"/>
                  </a:ext>
                </a:extLst>
              </p:cNvPr>
              <p:cNvSpPr/>
              <p:nvPr/>
            </p:nvSpPr>
            <p:spPr>
              <a:xfrm>
                <a:off x="3547989" y="4244595"/>
                <a:ext cx="33337" cy="5810"/>
              </a:xfrm>
              <a:custGeom>
                <a:avLst/>
                <a:gdLst>
                  <a:gd name="connsiteX0" fmla="*/ 0 w 33337"/>
                  <a:gd name="connsiteY0" fmla="*/ 0 h 5810"/>
                  <a:gd name="connsiteX1" fmla="*/ 33338 w 33337"/>
                  <a:gd name="connsiteY1" fmla="*/ 0 h 5810"/>
                  <a:gd name="connsiteX2" fmla="*/ 33338 w 33337"/>
                  <a:gd name="connsiteY2" fmla="*/ 5810 h 5810"/>
                  <a:gd name="connsiteX3" fmla="*/ 0 w 33337"/>
                  <a:gd name="connsiteY3" fmla="*/ 581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" h="5810">
                    <a:moveTo>
                      <a:pt x="0" y="0"/>
                    </a:moveTo>
                    <a:lnTo>
                      <a:pt x="33338" y="0"/>
                    </a:lnTo>
                    <a:lnTo>
                      <a:pt x="33338" y="5810"/>
                    </a:lnTo>
                    <a:lnTo>
                      <a:pt x="0" y="5810"/>
                    </a:lnTo>
                    <a:close/>
                  </a:path>
                </a:pathLst>
              </a:custGeom>
              <a:solidFill>
                <a:srgbClr val="9FCCC9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C5859CFF-F6A8-1880-5CDE-1335219A21E0}"/>
                  </a:ext>
                </a:extLst>
              </p:cNvPr>
              <p:cNvSpPr/>
              <p:nvPr/>
            </p:nvSpPr>
            <p:spPr>
              <a:xfrm>
                <a:off x="3589899" y="4244595"/>
                <a:ext cx="33337" cy="5810"/>
              </a:xfrm>
              <a:custGeom>
                <a:avLst/>
                <a:gdLst>
                  <a:gd name="connsiteX0" fmla="*/ 0 w 33337"/>
                  <a:gd name="connsiteY0" fmla="*/ 0 h 5810"/>
                  <a:gd name="connsiteX1" fmla="*/ 33338 w 33337"/>
                  <a:gd name="connsiteY1" fmla="*/ 0 h 5810"/>
                  <a:gd name="connsiteX2" fmla="*/ 33338 w 33337"/>
                  <a:gd name="connsiteY2" fmla="*/ 5810 h 5810"/>
                  <a:gd name="connsiteX3" fmla="*/ 0 w 33337"/>
                  <a:gd name="connsiteY3" fmla="*/ 581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" h="5810">
                    <a:moveTo>
                      <a:pt x="0" y="0"/>
                    </a:moveTo>
                    <a:lnTo>
                      <a:pt x="33338" y="0"/>
                    </a:lnTo>
                    <a:lnTo>
                      <a:pt x="33338" y="5810"/>
                    </a:lnTo>
                    <a:lnTo>
                      <a:pt x="0" y="5810"/>
                    </a:lnTo>
                    <a:close/>
                  </a:path>
                </a:pathLst>
              </a:custGeom>
              <a:solidFill>
                <a:srgbClr val="9FCCC9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E3C668B5-7E20-6A8B-ACE2-6F44BF772EE4}"/>
                  </a:ext>
                </a:extLst>
              </p:cNvPr>
              <p:cNvSpPr/>
              <p:nvPr/>
            </p:nvSpPr>
            <p:spPr>
              <a:xfrm>
                <a:off x="3413851" y="4630833"/>
                <a:ext cx="671157" cy="657208"/>
              </a:xfrm>
              <a:custGeom>
                <a:avLst/>
                <a:gdLst>
                  <a:gd name="connsiteX0" fmla="*/ 671157 w 671157"/>
                  <a:gd name="connsiteY0" fmla="*/ 106966 h 657208"/>
                  <a:gd name="connsiteX1" fmla="*/ 311779 w 671157"/>
                  <a:gd name="connsiteY1" fmla="*/ 409861 h 657208"/>
                  <a:gd name="connsiteX2" fmla="*/ 227387 w 671157"/>
                  <a:gd name="connsiteY2" fmla="*/ 515493 h 657208"/>
                  <a:gd name="connsiteX3" fmla="*/ 106991 w 671157"/>
                  <a:gd name="connsiteY3" fmla="*/ 657130 h 657208"/>
                  <a:gd name="connsiteX4" fmla="*/ 26 w 671157"/>
                  <a:gd name="connsiteY4" fmla="*/ 573786 h 657208"/>
                  <a:gd name="connsiteX5" fmla="*/ 156426 w 671157"/>
                  <a:gd name="connsiteY5" fmla="*/ 301847 h 657208"/>
                  <a:gd name="connsiteX6" fmla="*/ 255677 w 671157"/>
                  <a:gd name="connsiteY6" fmla="*/ 156972 h 657208"/>
                  <a:gd name="connsiteX7" fmla="*/ 523900 w 671157"/>
                  <a:gd name="connsiteY7" fmla="*/ 0 h 657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157" h="657208">
                    <a:moveTo>
                      <a:pt x="671157" y="106966"/>
                    </a:moveTo>
                    <a:cubicBezTo>
                      <a:pt x="671157" y="106966"/>
                      <a:pt x="361023" y="348520"/>
                      <a:pt x="311779" y="409861"/>
                    </a:cubicBezTo>
                    <a:cubicBezTo>
                      <a:pt x="293205" y="433102"/>
                      <a:pt x="260915" y="473774"/>
                      <a:pt x="227387" y="515493"/>
                    </a:cubicBezTo>
                    <a:cubicBezTo>
                      <a:pt x="172333" y="583978"/>
                      <a:pt x="113945" y="655415"/>
                      <a:pt x="106991" y="657130"/>
                    </a:cubicBezTo>
                    <a:cubicBezTo>
                      <a:pt x="95942" y="659892"/>
                      <a:pt x="2788" y="589026"/>
                      <a:pt x="26" y="573786"/>
                    </a:cubicBezTo>
                    <a:cubicBezTo>
                      <a:pt x="-1689" y="564261"/>
                      <a:pt x="83084" y="418814"/>
                      <a:pt x="156426" y="301847"/>
                    </a:cubicBezTo>
                    <a:cubicBezTo>
                      <a:pt x="201098" y="230791"/>
                      <a:pt x="241484" y="170117"/>
                      <a:pt x="255677" y="156972"/>
                    </a:cubicBezTo>
                    <a:cubicBezTo>
                      <a:pt x="293110" y="122206"/>
                      <a:pt x="523900" y="0"/>
                      <a:pt x="523900" y="0"/>
                    </a:cubicBezTo>
                    <a:close/>
                  </a:path>
                </a:pathLst>
              </a:custGeom>
              <a:solidFill>
                <a:srgbClr val="383873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98431832-8DA5-9BDF-BE81-A40C8096A237}"/>
                  </a:ext>
                </a:extLst>
              </p:cNvPr>
              <p:cNvSpPr/>
              <p:nvPr/>
            </p:nvSpPr>
            <p:spPr>
              <a:xfrm>
                <a:off x="3493030" y="4754372"/>
                <a:ext cx="435292" cy="481965"/>
              </a:xfrm>
              <a:custGeom>
                <a:avLst/>
                <a:gdLst>
                  <a:gd name="connsiteX0" fmla="*/ 0 w 435292"/>
                  <a:gd name="connsiteY0" fmla="*/ 481965 h 481965"/>
                  <a:gd name="connsiteX1" fmla="*/ 435292 w 435292"/>
                  <a:gd name="connsiteY1" fmla="*/ 0 h 48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292" h="481965">
                    <a:moveTo>
                      <a:pt x="0" y="481965"/>
                    </a:moveTo>
                    <a:cubicBezTo>
                      <a:pt x="0" y="481965"/>
                      <a:pt x="289846" y="69437"/>
                      <a:pt x="435292" y="0"/>
                    </a:cubicBezTo>
                  </a:path>
                </a:pathLst>
              </a:custGeom>
              <a:noFill/>
              <a:ln w="7811" cap="rnd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CCF25CA6-4054-BC64-0537-074CD8CFCDB3}"/>
                  </a:ext>
                </a:extLst>
              </p:cNvPr>
              <p:cNvSpPr/>
              <p:nvPr/>
            </p:nvSpPr>
            <p:spPr>
              <a:xfrm>
                <a:off x="4064991" y="3456153"/>
                <a:ext cx="358046" cy="345976"/>
              </a:xfrm>
              <a:custGeom>
                <a:avLst/>
                <a:gdLst>
                  <a:gd name="connsiteX0" fmla="*/ 343392 w 358046"/>
                  <a:gd name="connsiteY0" fmla="*/ 222467 h 345976"/>
                  <a:gd name="connsiteX1" fmla="*/ 332152 w 358046"/>
                  <a:gd name="connsiteY1" fmla="*/ 245707 h 345976"/>
                  <a:gd name="connsiteX2" fmla="*/ 300339 w 358046"/>
                  <a:gd name="connsiteY2" fmla="*/ 343529 h 345976"/>
                  <a:gd name="connsiteX3" fmla="*/ 295100 w 358046"/>
                  <a:gd name="connsiteY3" fmla="*/ 345148 h 345976"/>
                  <a:gd name="connsiteX4" fmla="*/ 181467 w 358046"/>
                  <a:gd name="connsiteY4" fmla="*/ 285903 h 345976"/>
                  <a:gd name="connsiteX5" fmla="*/ 181467 w 358046"/>
                  <a:gd name="connsiteY5" fmla="*/ 221038 h 345976"/>
                  <a:gd name="connsiteX6" fmla="*/ 144986 w 358046"/>
                  <a:gd name="connsiteY6" fmla="*/ 256280 h 345976"/>
                  <a:gd name="connsiteX7" fmla="*/ 86598 w 358046"/>
                  <a:gd name="connsiteY7" fmla="*/ 225705 h 345976"/>
                  <a:gd name="connsiteX8" fmla="*/ 73358 w 358046"/>
                  <a:gd name="connsiteY8" fmla="*/ 227419 h 345976"/>
                  <a:gd name="connsiteX9" fmla="*/ 36687 w 358046"/>
                  <a:gd name="connsiteY9" fmla="*/ 247612 h 345976"/>
                  <a:gd name="connsiteX10" fmla="*/ 27162 w 358046"/>
                  <a:gd name="connsiteY10" fmla="*/ 257137 h 345976"/>
                  <a:gd name="connsiteX11" fmla="*/ 15 w 358046"/>
                  <a:gd name="connsiteY11" fmla="*/ 203607 h 345976"/>
                  <a:gd name="connsiteX12" fmla="*/ 73072 w 358046"/>
                  <a:gd name="connsiteY12" fmla="*/ 98070 h 345976"/>
                  <a:gd name="connsiteX13" fmla="*/ 198802 w 358046"/>
                  <a:gd name="connsiteY13" fmla="*/ 58 h 345976"/>
                  <a:gd name="connsiteX14" fmla="*/ 269478 w 358046"/>
                  <a:gd name="connsiteY14" fmla="*/ 65876 h 345976"/>
                  <a:gd name="connsiteX15" fmla="*/ 251761 w 358046"/>
                  <a:gd name="connsiteY15" fmla="*/ 58 h 345976"/>
                  <a:gd name="connsiteX16" fmla="*/ 301577 w 358046"/>
                  <a:gd name="connsiteY16" fmla="*/ 90450 h 345976"/>
                  <a:gd name="connsiteX17" fmla="*/ 351583 w 358046"/>
                  <a:gd name="connsiteY17" fmla="*/ 71400 h 345976"/>
                  <a:gd name="connsiteX18" fmla="*/ 317579 w 358046"/>
                  <a:gd name="connsiteY18" fmla="*/ 100546 h 345976"/>
                  <a:gd name="connsiteX19" fmla="*/ 351774 w 358046"/>
                  <a:gd name="connsiteY19" fmla="*/ 137599 h 345976"/>
                  <a:gd name="connsiteX20" fmla="*/ 343392 w 358046"/>
                  <a:gd name="connsiteY20" fmla="*/ 222467 h 345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58046" h="345976">
                    <a:moveTo>
                      <a:pt x="343392" y="222467"/>
                    </a:moveTo>
                    <a:cubicBezTo>
                      <a:pt x="340058" y="229991"/>
                      <a:pt x="336343" y="237706"/>
                      <a:pt x="332152" y="245707"/>
                    </a:cubicBezTo>
                    <a:cubicBezTo>
                      <a:pt x="309387" y="289046"/>
                      <a:pt x="326151" y="332480"/>
                      <a:pt x="300339" y="343529"/>
                    </a:cubicBezTo>
                    <a:cubicBezTo>
                      <a:pt x="298648" y="344236"/>
                      <a:pt x="296894" y="344778"/>
                      <a:pt x="295100" y="345148"/>
                    </a:cubicBezTo>
                    <a:cubicBezTo>
                      <a:pt x="261762" y="352578"/>
                      <a:pt x="184896" y="308192"/>
                      <a:pt x="181467" y="285903"/>
                    </a:cubicBezTo>
                    <a:cubicBezTo>
                      <a:pt x="178038" y="263614"/>
                      <a:pt x="205184" y="225705"/>
                      <a:pt x="181467" y="221038"/>
                    </a:cubicBezTo>
                    <a:cubicBezTo>
                      <a:pt x="157750" y="216371"/>
                      <a:pt x="144986" y="256280"/>
                      <a:pt x="144986" y="256280"/>
                    </a:cubicBezTo>
                    <a:cubicBezTo>
                      <a:pt x="125936" y="258376"/>
                      <a:pt x="118602" y="225705"/>
                      <a:pt x="86598" y="225705"/>
                    </a:cubicBezTo>
                    <a:cubicBezTo>
                      <a:pt x="82129" y="225700"/>
                      <a:pt x="77678" y="226276"/>
                      <a:pt x="73358" y="227419"/>
                    </a:cubicBezTo>
                    <a:cubicBezTo>
                      <a:pt x="59772" y="231309"/>
                      <a:pt x="47237" y="238211"/>
                      <a:pt x="36687" y="247612"/>
                    </a:cubicBezTo>
                    <a:cubicBezTo>
                      <a:pt x="33280" y="250547"/>
                      <a:pt x="30096" y="253731"/>
                      <a:pt x="27162" y="257137"/>
                    </a:cubicBezTo>
                    <a:cubicBezTo>
                      <a:pt x="9736" y="244951"/>
                      <a:pt x="-449" y="224865"/>
                      <a:pt x="15" y="203607"/>
                    </a:cubicBezTo>
                    <a:cubicBezTo>
                      <a:pt x="2301" y="147409"/>
                      <a:pt x="23066" y="106452"/>
                      <a:pt x="73072" y="98070"/>
                    </a:cubicBezTo>
                    <a:cubicBezTo>
                      <a:pt x="78597" y="35586"/>
                      <a:pt x="130222" y="2153"/>
                      <a:pt x="198802" y="58"/>
                    </a:cubicBezTo>
                    <a:cubicBezTo>
                      <a:pt x="259000" y="-1752"/>
                      <a:pt x="268049" y="52350"/>
                      <a:pt x="269478" y="65876"/>
                    </a:cubicBezTo>
                    <a:cubicBezTo>
                      <a:pt x="268660" y="42874"/>
                      <a:pt x="262601" y="20362"/>
                      <a:pt x="251761" y="58"/>
                    </a:cubicBezTo>
                    <a:cubicBezTo>
                      <a:pt x="281956" y="-1276"/>
                      <a:pt x="308911" y="20251"/>
                      <a:pt x="301577" y="90450"/>
                    </a:cubicBezTo>
                    <a:cubicBezTo>
                      <a:pt x="308530" y="69590"/>
                      <a:pt x="332914" y="56351"/>
                      <a:pt x="351583" y="71400"/>
                    </a:cubicBezTo>
                    <a:cubicBezTo>
                      <a:pt x="334248" y="71400"/>
                      <a:pt x="317579" y="100546"/>
                      <a:pt x="317579" y="100546"/>
                    </a:cubicBezTo>
                    <a:cubicBezTo>
                      <a:pt x="331552" y="110246"/>
                      <a:pt x="343225" y="122894"/>
                      <a:pt x="351774" y="137599"/>
                    </a:cubicBezTo>
                    <a:cubicBezTo>
                      <a:pt x="363108" y="157601"/>
                      <a:pt x="358346" y="187034"/>
                      <a:pt x="343392" y="222467"/>
                    </a:cubicBezTo>
                    <a:close/>
                  </a:path>
                </a:pathLst>
              </a:custGeom>
              <a:solidFill>
                <a:srgbClr val="3824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886DD7BB-EB5A-3F4D-FE78-46CD5AF30289}"/>
                  </a:ext>
                </a:extLst>
              </p:cNvPr>
              <p:cNvSpPr/>
              <p:nvPr/>
            </p:nvSpPr>
            <p:spPr>
              <a:xfrm>
                <a:off x="4138349" y="3677015"/>
                <a:ext cx="226980" cy="190601"/>
              </a:xfrm>
              <a:custGeom>
                <a:avLst/>
                <a:gdLst>
                  <a:gd name="connsiteX0" fmla="*/ 226981 w 226980"/>
                  <a:gd name="connsiteY0" fmla="*/ 122667 h 190601"/>
                  <a:gd name="connsiteX1" fmla="*/ 226218 w 226980"/>
                  <a:gd name="connsiteY1" fmla="*/ 132954 h 190601"/>
                  <a:gd name="connsiteX2" fmla="*/ 223551 w 226980"/>
                  <a:gd name="connsiteY2" fmla="*/ 169434 h 190601"/>
                  <a:gd name="connsiteX3" fmla="*/ 136493 w 226980"/>
                  <a:gd name="connsiteY3" fmla="*/ 169434 h 190601"/>
                  <a:gd name="connsiteX4" fmla="*/ 135826 w 226980"/>
                  <a:gd name="connsiteY4" fmla="*/ 168482 h 190601"/>
                  <a:gd name="connsiteX5" fmla="*/ 109251 w 226980"/>
                  <a:gd name="connsiteY5" fmla="*/ 148003 h 190601"/>
                  <a:gd name="connsiteX6" fmla="*/ 63341 w 226980"/>
                  <a:gd name="connsiteY6" fmla="*/ 144479 h 190601"/>
                  <a:gd name="connsiteX7" fmla="*/ 0 w 226980"/>
                  <a:gd name="connsiteY7" fmla="*/ 6747 h 190601"/>
                  <a:gd name="connsiteX8" fmla="*/ 13240 w 226980"/>
                  <a:gd name="connsiteY8" fmla="*/ 5033 h 190601"/>
                  <a:gd name="connsiteX9" fmla="*/ 71628 w 226980"/>
                  <a:gd name="connsiteY9" fmla="*/ 35608 h 190601"/>
                  <a:gd name="connsiteX10" fmla="*/ 108109 w 226980"/>
                  <a:gd name="connsiteY10" fmla="*/ 366 h 190601"/>
                  <a:gd name="connsiteX11" fmla="*/ 108109 w 226980"/>
                  <a:gd name="connsiteY11" fmla="*/ 65231 h 190601"/>
                  <a:gd name="connsiteX12" fmla="*/ 146209 w 226980"/>
                  <a:gd name="connsiteY12" fmla="*/ 101712 h 190601"/>
                  <a:gd name="connsiteX13" fmla="*/ 218408 w 226980"/>
                  <a:gd name="connsiteY13" fmla="*/ 125048 h 190601"/>
                  <a:gd name="connsiteX14" fmla="*/ 221742 w 226980"/>
                  <a:gd name="connsiteY14" fmla="*/ 124476 h 190601"/>
                  <a:gd name="connsiteX15" fmla="*/ 226980 w 226980"/>
                  <a:gd name="connsiteY15" fmla="*/ 122667 h 19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6980" h="190601">
                    <a:moveTo>
                      <a:pt x="226981" y="122667"/>
                    </a:moveTo>
                    <a:lnTo>
                      <a:pt x="226218" y="132954"/>
                    </a:lnTo>
                    <a:lnTo>
                      <a:pt x="223551" y="169434"/>
                    </a:lnTo>
                    <a:cubicBezTo>
                      <a:pt x="223551" y="169434"/>
                      <a:pt x="168021" y="217059"/>
                      <a:pt x="136493" y="169434"/>
                    </a:cubicBezTo>
                    <a:lnTo>
                      <a:pt x="135826" y="168482"/>
                    </a:lnTo>
                    <a:cubicBezTo>
                      <a:pt x="126301" y="154004"/>
                      <a:pt x="117253" y="149432"/>
                      <a:pt x="109251" y="148003"/>
                    </a:cubicBezTo>
                    <a:cubicBezTo>
                      <a:pt x="91821" y="145908"/>
                      <a:pt x="77819" y="162862"/>
                      <a:pt x="63341" y="144479"/>
                    </a:cubicBezTo>
                    <a:cubicBezTo>
                      <a:pt x="32502" y="103698"/>
                      <a:pt x="10890" y="56703"/>
                      <a:pt x="0" y="6747"/>
                    </a:cubicBezTo>
                    <a:cubicBezTo>
                      <a:pt x="4320" y="5604"/>
                      <a:pt x="8771" y="5028"/>
                      <a:pt x="13240" y="5033"/>
                    </a:cubicBezTo>
                    <a:cubicBezTo>
                      <a:pt x="45243" y="5033"/>
                      <a:pt x="52197" y="37704"/>
                      <a:pt x="71628" y="35608"/>
                    </a:cubicBezTo>
                    <a:cubicBezTo>
                      <a:pt x="71628" y="35608"/>
                      <a:pt x="84487" y="-4206"/>
                      <a:pt x="108109" y="366"/>
                    </a:cubicBezTo>
                    <a:cubicBezTo>
                      <a:pt x="131731" y="4938"/>
                      <a:pt x="104775" y="43038"/>
                      <a:pt x="108109" y="65231"/>
                    </a:cubicBezTo>
                    <a:cubicBezTo>
                      <a:pt x="109633" y="74756"/>
                      <a:pt x="125730" y="89520"/>
                      <a:pt x="146209" y="101712"/>
                    </a:cubicBezTo>
                    <a:cubicBezTo>
                      <a:pt x="169926" y="115904"/>
                      <a:pt x="199549" y="127239"/>
                      <a:pt x="218408" y="125048"/>
                    </a:cubicBezTo>
                    <a:lnTo>
                      <a:pt x="221742" y="124476"/>
                    </a:lnTo>
                    <a:cubicBezTo>
                      <a:pt x="223542" y="124044"/>
                      <a:pt x="225297" y="123438"/>
                      <a:pt x="226980" y="122667"/>
                    </a:cubicBezTo>
                    <a:close/>
                  </a:path>
                </a:pathLst>
              </a:custGeom>
              <a:solidFill>
                <a:srgbClr val="FFAD9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A7E72F3E-659B-7338-1430-BF37A0505FF4}"/>
                  </a:ext>
                </a:extLst>
              </p:cNvPr>
              <p:cNvSpPr/>
              <p:nvPr/>
            </p:nvSpPr>
            <p:spPr>
              <a:xfrm>
                <a:off x="4255270" y="3792022"/>
                <a:ext cx="132982" cy="95480"/>
              </a:xfrm>
              <a:custGeom>
                <a:avLst/>
                <a:gdLst>
                  <a:gd name="connsiteX0" fmla="*/ 118727 w 132982"/>
                  <a:gd name="connsiteY0" fmla="*/ 75573 h 95480"/>
                  <a:gd name="connsiteX1" fmla="*/ 47861 w 132982"/>
                  <a:gd name="connsiteY1" fmla="*/ 95480 h 95480"/>
                  <a:gd name="connsiteX2" fmla="*/ 10332 w 132982"/>
                  <a:gd name="connsiteY2" fmla="*/ 89956 h 95480"/>
                  <a:gd name="connsiteX3" fmla="*/ 1950 w 132982"/>
                  <a:gd name="connsiteY3" fmla="*/ 54428 h 95480"/>
                  <a:gd name="connsiteX4" fmla="*/ 11475 w 132982"/>
                  <a:gd name="connsiteY4" fmla="*/ 44426 h 95480"/>
                  <a:gd name="connsiteX5" fmla="*/ 54528 w 132982"/>
                  <a:gd name="connsiteY5" fmla="*/ 16899 h 95480"/>
                  <a:gd name="connsiteX6" fmla="*/ 102153 w 132982"/>
                  <a:gd name="connsiteY6" fmla="*/ 40 h 95480"/>
                  <a:gd name="connsiteX7" fmla="*/ 118727 w 132982"/>
                  <a:gd name="connsiteY7" fmla="*/ 75573 h 9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982" h="95480">
                    <a:moveTo>
                      <a:pt x="118727" y="75573"/>
                    </a:moveTo>
                    <a:cubicBezTo>
                      <a:pt x="93676" y="92623"/>
                      <a:pt x="47861" y="95480"/>
                      <a:pt x="47861" y="95480"/>
                    </a:cubicBezTo>
                    <a:lnTo>
                      <a:pt x="10332" y="89956"/>
                    </a:lnTo>
                    <a:cubicBezTo>
                      <a:pt x="10332" y="89956"/>
                      <a:pt x="-5384" y="67191"/>
                      <a:pt x="1950" y="54428"/>
                    </a:cubicBezTo>
                    <a:cubicBezTo>
                      <a:pt x="4614" y="50642"/>
                      <a:pt x="7824" y="47272"/>
                      <a:pt x="11475" y="44426"/>
                    </a:cubicBezTo>
                    <a:cubicBezTo>
                      <a:pt x="24928" y="33917"/>
                      <a:pt x="39343" y="24700"/>
                      <a:pt x="54528" y="16899"/>
                    </a:cubicBezTo>
                    <a:cubicBezTo>
                      <a:pt x="69229" y="8395"/>
                      <a:pt x="85375" y="2679"/>
                      <a:pt x="102153" y="40"/>
                    </a:cubicBezTo>
                    <a:cubicBezTo>
                      <a:pt x="134443" y="-1770"/>
                      <a:pt x="143682" y="58428"/>
                      <a:pt x="118727" y="75573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B325DFEC-01EA-14C3-D322-8D137B305C3F}"/>
                  </a:ext>
                </a:extLst>
              </p:cNvPr>
              <p:cNvSpPr/>
              <p:nvPr/>
            </p:nvSpPr>
            <p:spPr>
              <a:xfrm>
                <a:off x="4100751" y="3846450"/>
                <a:ext cx="291076" cy="631321"/>
              </a:xfrm>
              <a:custGeom>
                <a:avLst/>
                <a:gdLst>
                  <a:gd name="connsiteX0" fmla="*/ 265435 w 291076"/>
                  <a:gd name="connsiteY0" fmla="*/ 629222 h 631321"/>
                  <a:gd name="connsiteX1" fmla="*/ 34930 w 291076"/>
                  <a:gd name="connsiteY1" fmla="*/ 581597 h 631321"/>
                  <a:gd name="connsiteX2" fmla="*/ 4164 w 291076"/>
                  <a:gd name="connsiteY2" fmla="*/ 562547 h 631321"/>
                  <a:gd name="connsiteX3" fmla="*/ 31120 w 291076"/>
                  <a:gd name="connsiteY3" fmla="*/ 468059 h 631321"/>
                  <a:gd name="connsiteX4" fmla="*/ 40645 w 291076"/>
                  <a:gd name="connsiteY4" fmla="*/ 445770 h 631321"/>
                  <a:gd name="connsiteX5" fmla="*/ 58838 w 291076"/>
                  <a:gd name="connsiteY5" fmla="*/ 232219 h 631321"/>
                  <a:gd name="connsiteX6" fmla="*/ 69125 w 291076"/>
                  <a:gd name="connsiteY6" fmla="*/ 96012 h 631321"/>
                  <a:gd name="connsiteX7" fmla="*/ 208666 w 291076"/>
                  <a:gd name="connsiteY7" fmla="*/ 0 h 631321"/>
                  <a:gd name="connsiteX8" fmla="*/ 231907 w 291076"/>
                  <a:gd name="connsiteY8" fmla="*/ 120682 h 631321"/>
                  <a:gd name="connsiteX9" fmla="*/ 258768 w 291076"/>
                  <a:gd name="connsiteY9" fmla="*/ 261937 h 631321"/>
                  <a:gd name="connsiteX10" fmla="*/ 265435 w 291076"/>
                  <a:gd name="connsiteY10" fmla="*/ 629222 h 631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076" h="631321">
                    <a:moveTo>
                      <a:pt x="265435" y="629222"/>
                    </a:moveTo>
                    <a:cubicBezTo>
                      <a:pt x="209619" y="639985"/>
                      <a:pt x="91509" y="607124"/>
                      <a:pt x="34930" y="581597"/>
                    </a:cubicBezTo>
                    <a:cubicBezTo>
                      <a:pt x="23384" y="577617"/>
                      <a:pt x="12873" y="571108"/>
                      <a:pt x="4164" y="562547"/>
                    </a:cubicBezTo>
                    <a:cubicBezTo>
                      <a:pt x="-6694" y="543497"/>
                      <a:pt x="4164" y="528733"/>
                      <a:pt x="31120" y="468059"/>
                    </a:cubicBezTo>
                    <a:cubicBezTo>
                      <a:pt x="34168" y="461200"/>
                      <a:pt x="37407" y="453866"/>
                      <a:pt x="40645" y="445770"/>
                    </a:cubicBezTo>
                    <a:cubicBezTo>
                      <a:pt x="58838" y="402812"/>
                      <a:pt x="58933" y="311277"/>
                      <a:pt x="58838" y="232219"/>
                    </a:cubicBezTo>
                    <a:cubicBezTo>
                      <a:pt x="58838" y="164687"/>
                      <a:pt x="58362" y="106394"/>
                      <a:pt x="69125" y="96012"/>
                    </a:cubicBezTo>
                    <a:cubicBezTo>
                      <a:pt x="92366" y="73533"/>
                      <a:pt x="208666" y="0"/>
                      <a:pt x="208666" y="0"/>
                    </a:cubicBezTo>
                    <a:lnTo>
                      <a:pt x="231907" y="120682"/>
                    </a:lnTo>
                    <a:cubicBezTo>
                      <a:pt x="231907" y="120682"/>
                      <a:pt x="244956" y="182023"/>
                      <a:pt x="258768" y="261937"/>
                    </a:cubicBezTo>
                    <a:cubicBezTo>
                      <a:pt x="284485" y="408813"/>
                      <a:pt x="313060" y="620173"/>
                      <a:pt x="265435" y="629222"/>
                    </a:cubicBezTo>
                    <a:close/>
                  </a:path>
                </a:pathLst>
              </a:custGeom>
              <a:solidFill>
                <a:srgbClr val="20C3C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EBF74B45-A090-5739-DA81-241FFD170E29}"/>
                  </a:ext>
                </a:extLst>
              </p:cNvPr>
              <p:cNvSpPr/>
              <p:nvPr/>
            </p:nvSpPr>
            <p:spPr>
              <a:xfrm>
                <a:off x="3595391" y="4408996"/>
                <a:ext cx="810038" cy="859136"/>
              </a:xfrm>
              <a:custGeom>
                <a:avLst/>
                <a:gdLst>
                  <a:gd name="connsiteX0" fmla="*/ 810039 w 810038"/>
                  <a:gd name="connsiteY0" fmla="*/ 120396 h 859136"/>
                  <a:gd name="connsiteX1" fmla="*/ 707836 w 810038"/>
                  <a:gd name="connsiteY1" fmla="*/ 274130 h 859136"/>
                  <a:gd name="connsiteX2" fmla="*/ 380271 w 810038"/>
                  <a:gd name="connsiteY2" fmla="*/ 272224 h 859136"/>
                  <a:gd name="connsiteX3" fmla="*/ 241301 w 810038"/>
                  <a:gd name="connsiteY3" fmla="*/ 363093 h 859136"/>
                  <a:gd name="connsiteX4" fmla="*/ 270447 w 810038"/>
                  <a:gd name="connsiteY4" fmla="*/ 636841 h 859136"/>
                  <a:gd name="connsiteX5" fmla="*/ 290736 w 810038"/>
                  <a:gd name="connsiteY5" fmla="*/ 827341 h 859136"/>
                  <a:gd name="connsiteX6" fmla="*/ 291307 w 810038"/>
                  <a:gd name="connsiteY6" fmla="*/ 833533 h 859136"/>
                  <a:gd name="connsiteX7" fmla="*/ 130239 w 810038"/>
                  <a:gd name="connsiteY7" fmla="*/ 844772 h 859136"/>
                  <a:gd name="connsiteX8" fmla="*/ 130239 w 810038"/>
                  <a:gd name="connsiteY8" fmla="*/ 844772 h 859136"/>
                  <a:gd name="connsiteX9" fmla="*/ 15463 w 810038"/>
                  <a:gd name="connsiteY9" fmla="*/ 218599 h 859136"/>
                  <a:gd name="connsiteX10" fmla="*/ 510001 w 810038"/>
                  <a:gd name="connsiteY10" fmla="*/ 0 h 859136"/>
                  <a:gd name="connsiteX11" fmla="*/ 548101 w 810038"/>
                  <a:gd name="connsiteY11" fmla="*/ 19050 h 859136"/>
                  <a:gd name="connsiteX12" fmla="*/ 702121 w 810038"/>
                  <a:gd name="connsiteY12" fmla="*/ 57912 h 859136"/>
                  <a:gd name="connsiteX13" fmla="*/ 747174 w 810038"/>
                  <a:gd name="connsiteY13" fmla="*/ 64103 h 859136"/>
                  <a:gd name="connsiteX14" fmla="*/ 771177 w 810038"/>
                  <a:gd name="connsiteY14" fmla="*/ 66580 h 859136"/>
                  <a:gd name="connsiteX15" fmla="*/ 810039 w 810038"/>
                  <a:gd name="connsiteY15" fmla="*/ 120396 h 85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10038" h="859136">
                    <a:moveTo>
                      <a:pt x="810039" y="120396"/>
                    </a:moveTo>
                    <a:cubicBezTo>
                      <a:pt x="810039" y="125920"/>
                      <a:pt x="754508" y="255556"/>
                      <a:pt x="707836" y="274130"/>
                    </a:cubicBezTo>
                    <a:cubicBezTo>
                      <a:pt x="661163" y="292703"/>
                      <a:pt x="380271" y="272224"/>
                      <a:pt x="380271" y="272224"/>
                    </a:cubicBezTo>
                    <a:lnTo>
                      <a:pt x="241301" y="363093"/>
                    </a:lnTo>
                    <a:lnTo>
                      <a:pt x="270447" y="636841"/>
                    </a:lnTo>
                    <a:lnTo>
                      <a:pt x="290736" y="827341"/>
                    </a:lnTo>
                    <a:lnTo>
                      <a:pt x="291307" y="833533"/>
                    </a:lnTo>
                    <a:cubicBezTo>
                      <a:pt x="248826" y="861250"/>
                      <a:pt x="141765" y="868680"/>
                      <a:pt x="130239" y="844772"/>
                    </a:cubicBezTo>
                    <a:lnTo>
                      <a:pt x="130239" y="844772"/>
                    </a:lnTo>
                    <a:cubicBezTo>
                      <a:pt x="119095" y="820674"/>
                      <a:pt x="-51307" y="307467"/>
                      <a:pt x="15463" y="218599"/>
                    </a:cubicBezTo>
                    <a:cubicBezTo>
                      <a:pt x="82234" y="129730"/>
                      <a:pt x="510001" y="0"/>
                      <a:pt x="510001" y="0"/>
                    </a:cubicBezTo>
                    <a:cubicBezTo>
                      <a:pt x="522117" y="7457"/>
                      <a:pt x="534866" y="13832"/>
                      <a:pt x="548101" y="19050"/>
                    </a:cubicBezTo>
                    <a:cubicBezTo>
                      <a:pt x="597876" y="37563"/>
                      <a:pt x="649521" y="50595"/>
                      <a:pt x="702121" y="57912"/>
                    </a:cubicBezTo>
                    <a:cubicBezTo>
                      <a:pt x="719742" y="60674"/>
                      <a:pt x="735267" y="62674"/>
                      <a:pt x="747174" y="64103"/>
                    </a:cubicBezTo>
                    <a:cubicBezTo>
                      <a:pt x="762128" y="65913"/>
                      <a:pt x="771177" y="66580"/>
                      <a:pt x="771177" y="66580"/>
                    </a:cubicBezTo>
                    <a:cubicBezTo>
                      <a:pt x="771177" y="66580"/>
                      <a:pt x="810039" y="114776"/>
                      <a:pt x="810039" y="120396"/>
                    </a:cubicBezTo>
                    <a:close/>
                  </a:path>
                </a:pathLst>
              </a:custGeom>
              <a:solidFill>
                <a:srgbClr val="383873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99569685-AB51-443A-3CF5-4B78F3EC748B}"/>
                  </a:ext>
                </a:extLst>
              </p:cNvPr>
              <p:cNvSpPr/>
              <p:nvPr/>
            </p:nvSpPr>
            <p:spPr>
              <a:xfrm>
                <a:off x="3542675" y="5236719"/>
                <a:ext cx="361644" cy="184594"/>
              </a:xfrm>
              <a:custGeom>
                <a:avLst/>
                <a:gdLst>
                  <a:gd name="connsiteX0" fmla="*/ 361644 w 361644"/>
                  <a:gd name="connsiteY0" fmla="*/ 184595 h 184594"/>
                  <a:gd name="connsiteX1" fmla="*/ 361 w 361644"/>
                  <a:gd name="connsiteY1" fmla="*/ 184595 h 184594"/>
                  <a:gd name="connsiteX2" fmla="*/ 6457 w 361644"/>
                  <a:gd name="connsiteY2" fmla="*/ 165545 h 184594"/>
                  <a:gd name="connsiteX3" fmla="*/ 93230 w 361644"/>
                  <a:gd name="connsiteY3" fmla="*/ 114871 h 184594"/>
                  <a:gd name="connsiteX4" fmla="*/ 169430 w 361644"/>
                  <a:gd name="connsiteY4" fmla="*/ 79343 h 184594"/>
                  <a:gd name="connsiteX5" fmla="*/ 182479 w 361644"/>
                  <a:gd name="connsiteY5" fmla="*/ 17431 h 184594"/>
                  <a:gd name="connsiteX6" fmla="*/ 220579 w 361644"/>
                  <a:gd name="connsiteY6" fmla="*/ 31337 h 184594"/>
                  <a:gd name="connsiteX7" fmla="*/ 343547 w 361644"/>
                  <a:gd name="connsiteY7" fmla="*/ 6191 h 184594"/>
                  <a:gd name="connsiteX8" fmla="*/ 342975 w 361644"/>
                  <a:gd name="connsiteY8" fmla="*/ 0 h 184594"/>
                  <a:gd name="connsiteX9" fmla="*/ 360501 w 361644"/>
                  <a:gd name="connsiteY9" fmla="*/ 165545 h 184594"/>
                  <a:gd name="connsiteX10" fmla="*/ 361644 w 361644"/>
                  <a:gd name="connsiteY10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1644" h="184594">
                    <a:moveTo>
                      <a:pt x="361644" y="184595"/>
                    </a:moveTo>
                    <a:lnTo>
                      <a:pt x="361" y="184595"/>
                    </a:lnTo>
                    <a:cubicBezTo>
                      <a:pt x="-946" y="177623"/>
                      <a:pt x="1345" y="170462"/>
                      <a:pt x="6457" y="165545"/>
                    </a:cubicBezTo>
                    <a:cubicBezTo>
                      <a:pt x="21125" y="147923"/>
                      <a:pt x="57797" y="130207"/>
                      <a:pt x="93230" y="114871"/>
                    </a:cubicBezTo>
                    <a:cubicBezTo>
                      <a:pt x="126853" y="100393"/>
                      <a:pt x="159143" y="87916"/>
                      <a:pt x="169430" y="79343"/>
                    </a:cubicBezTo>
                    <a:cubicBezTo>
                      <a:pt x="194957" y="59150"/>
                      <a:pt x="183146" y="19907"/>
                      <a:pt x="182479" y="17431"/>
                    </a:cubicBezTo>
                    <a:cubicBezTo>
                      <a:pt x="186384" y="25527"/>
                      <a:pt x="201529" y="30004"/>
                      <a:pt x="220579" y="31337"/>
                    </a:cubicBezTo>
                    <a:cubicBezTo>
                      <a:pt x="258679" y="34099"/>
                      <a:pt x="315829" y="24574"/>
                      <a:pt x="343547" y="6191"/>
                    </a:cubicBezTo>
                    <a:lnTo>
                      <a:pt x="342975" y="0"/>
                    </a:lnTo>
                    <a:cubicBezTo>
                      <a:pt x="353643" y="20574"/>
                      <a:pt x="358787" y="122301"/>
                      <a:pt x="360501" y="165545"/>
                    </a:cubicBezTo>
                    <a:cubicBezTo>
                      <a:pt x="361454" y="177165"/>
                      <a:pt x="361644" y="184595"/>
                      <a:pt x="361644" y="184595"/>
                    </a:cubicBezTo>
                    <a:close/>
                  </a:path>
                </a:pathLst>
              </a:custGeom>
              <a:solidFill>
                <a:srgbClr val="0C2059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72B69F79-187D-94B0-67EB-5715E332CB0E}"/>
                  </a:ext>
                </a:extLst>
              </p:cNvPr>
              <p:cNvSpPr/>
              <p:nvPr/>
            </p:nvSpPr>
            <p:spPr>
              <a:xfrm>
                <a:off x="3635905" y="5253863"/>
                <a:ext cx="127825" cy="113119"/>
              </a:xfrm>
              <a:custGeom>
                <a:avLst/>
                <a:gdLst>
                  <a:gd name="connsiteX0" fmla="*/ 127825 w 127825"/>
                  <a:gd name="connsiteY0" fmla="*/ 13906 h 113119"/>
                  <a:gd name="connsiteX1" fmla="*/ 119253 w 127825"/>
                  <a:gd name="connsiteY1" fmla="*/ 66485 h 113119"/>
                  <a:gd name="connsiteX2" fmla="*/ 21146 w 127825"/>
                  <a:gd name="connsiteY2" fmla="*/ 112871 h 113119"/>
                  <a:gd name="connsiteX3" fmla="*/ 0 w 127825"/>
                  <a:gd name="connsiteY3" fmla="*/ 97441 h 113119"/>
                  <a:gd name="connsiteX4" fmla="*/ 76200 w 127825"/>
                  <a:gd name="connsiteY4" fmla="*/ 61913 h 113119"/>
                  <a:gd name="connsiteX5" fmla="*/ 89249 w 127825"/>
                  <a:gd name="connsiteY5" fmla="*/ 0 h 113119"/>
                  <a:gd name="connsiteX6" fmla="*/ 127825 w 127825"/>
                  <a:gd name="connsiteY6" fmla="*/ 13906 h 113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825" h="113119">
                    <a:moveTo>
                      <a:pt x="127825" y="13906"/>
                    </a:moveTo>
                    <a:cubicBezTo>
                      <a:pt x="126778" y="31147"/>
                      <a:pt x="124301" y="59055"/>
                      <a:pt x="119253" y="66485"/>
                    </a:cubicBezTo>
                    <a:cubicBezTo>
                      <a:pt x="111919" y="77629"/>
                      <a:pt x="32195" y="116586"/>
                      <a:pt x="21146" y="112871"/>
                    </a:cubicBezTo>
                    <a:cubicBezTo>
                      <a:pt x="13154" y="109163"/>
                      <a:pt x="5970" y="103920"/>
                      <a:pt x="0" y="97441"/>
                    </a:cubicBezTo>
                    <a:cubicBezTo>
                      <a:pt x="33623" y="82963"/>
                      <a:pt x="65913" y="70485"/>
                      <a:pt x="76200" y="61913"/>
                    </a:cubicBezTo>
                    <a:cubicBezTo>
                      <a:pt x="101727" y="41720"/>
                      <a:pt x="89916" y="2477"/>
                      <a:pt x="89249" y="0"/>
                    </a:cubicBezTo>
                    <a:cubicBezTo>
                      <a:pt x="93631" y="8096"/>
                      <a:pt x="108395" y="12573"/>
                      <a:pt x="127825" y="13906"/>
                    </a:cubicBezTo>
                    <a:close/>
                  </a:path>
                </a:pathLst>
              </a:custGeom>
              <a:solidFill>
                <a:srgbClr val="2E478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CDD78178-AFA8-8211-4332-938BF3CC4FAA}"/>
                  </a:ext>
                </a:extLst>
              </p:cNvPr>
              <p:cNvSpPr/>
              <p:nvPr/>
            </p:nvSpPr>
            <p:spPr>
              <a:xfrm>
                <a:off x="3542675" y="5402263"/>
                <a:ext cx="361644" cy="19050"/>
              </a:xfrm>
              <a:custGeom>
                <a:avLst/>
                <a:gdLst>
                  <a:gd name="connsiteX0" fmla="*/ 361644 w 361644"/>
                  <a:gd name="connsiteY0" fmla="*/ 19050 h 19050"/>
                  <a:gd name="connsiteX1" fmla="*/ 361 w 361644"/>
                  <a:gd name="connsiteY1" fmla="*/ 19050 h 19050"/>
                  <a:gd name="connsiteX2" fmla="*/ 6457 w 361644"/>
                  <a:gd name="connsiteY2" fmla="*/ 0 h 19050"/>
                  <a:gd name="connsiteX3" fmla="*/ 360978 w 361644"/>
                  <a:gd name="connsiteY3" fmla="*/ 0 h 19050"/>
                  <a:gd name="connsiteX4" fmla="*/ 361644 w 361644"/>
                  <a:gd name="connsiteY4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644" h="19050">
                    <a:moveTo>
                      <a:pt x="361644" y="19050"/>
                    </a:moveTo>
                    <a:lnTo>
                      <a:pt x="361" y="19050"/>
                    </a:lnTo>
                    <a:cubicBezTo>
                      <a:pt x="-946" y="12079"/>
                      <a:pt x="1345" y="4917"/>
                      <a:pt x="6457" y="0"/>
                    </a:cubicBezTo>
                    <a:lnTo>
                      <a:pt x="360978" y="0"/>
                    </a:lnTo>
                    <a:cubicBezTo>
                      <a:pt x="361454" y="11621"/>
                      <a:pt x="361644" y="19050"/>
                      <a:pt x="361644" y="19050"/>
                    </a:cubicBezTo>
                    <a:close/>
                  </a:path>
                </a:pathLst>
              </a:custGeom>
              <a:solidFill>
                <a:srgbClr val="2E478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07FD6D5E-EE6B-F8D8-7E33-BC644CDA6C17}"/>
                  </a:ext>
                </a:extLst>
              </p:cNvPr>
              <p:cNvSpPr/>
              <p:nvPr/>
            </p:nvSpPr>
            <p:spPr>
              <a:xfrm>
                <a:off x="3219358" y="5204048"/>
                <a:ext cx="301485" cy="217358"/>
              </a:xfrm>
              <a:custGeom>
                <a:avLst/>
                <a:gdLst>
                  <a:gd name="connsiteX0" fmla="*/ 301485 w 301485"/>
                  <a:gd name="connsiteY0" fmla="*/ 83916 h 217358"/>
                  <a:gd name="connsiteX1" fmla="*/ 250241 w 301485"/>
                  <a:gd name="connsiteY1" fmla="*/ 194215 h 217358"/>
                  <a:gd name="connsiteX2" fmla="*/ 225571 w 301485"/>
                  <a:gd name="connsiteY2" fmla="*/ 216980 h 217358"/>
                  <a:gd name="connsiteX3" fmla="*/ 1448 w 301485"/>
                  <a:gd name="connsiteY3" fmla="*/ 4953 h 217358"/>
                  <a:gd name="connsiteX4" fmla="*/ 15735 w 301485"/>
                  <a:gd name="connsiteY4" fmla="*/ 762 h 217358"/>
                  <a:gd name="connsiteX5" fmla="*/ 97174 w 301485"/>
                  <a:gd name="connsiteY5" fmla="*/ 4001 h 217358"/>
                  <a:gd name="connsiteX6" fmla="*/ 158896 w 301485"/>
                  <a:gd name="connsiteY6" fmla="*/ 9525 h 217358"/>
                  <a:gd name="connsiteX7" fmla="*/ 194519 w 301485"/>
                  <a:gd name="connsiteY7" fmla="*/ 0 h 217358"/>
                  <a:gd name="connsiteX8" fmla="*/ 209950 w 301485"/>
                  <a:gd name="connsiteY8" fmla="*/ 19050 h 217358"/>
                  <a:gd name="connsiteX9" fmla="*/ 301485 w 301485"/>
                  <a:gd name="connsiteY9" fmla="*/ 83916 h 21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1485" h="217358">
                    <a:moveTo>
                      <a:pt x="301485" y="83916"/>
                    </a:moveTo>
                    <a:cubicBezTo>
                      <a:pt x="287116" y="121883"/>
                      <a:pt x="269989" y="158748"/>
                      <a:pt x="250241" y="194215"/>
                    </a:cubicBezTo>
                    <a:cubicBezTo>
                      <a:pt x="240716" y="209550"/>
                      <a:pt x="231857" y="219456"/>
                      <a:pt x="225571" y="216980"/>
                    </a:cubicBezTo>
                    <a:cubicBezTo>
                      <a:pt x="203282" y="208693"/>
                      <a:pt x="-19984" y="18860"/>
                      <a:pt x="1448" y="4953"/>
                    </a:cubicBezTo>
                    <a:cubicBezTo>
                      <a:pt x="5860" y="2560"/>
                      <a:pt x="10730" y="1132"/>
                      <a:pt x="15735" y="762"/>
                    </a:cubicBezTo>
                    <a:cubicBezTo>
                      <a:pt x="42923" y="-737"/>
                      <a:pt x="70191" y="347"/>
                      <a:pt x="97174" y="4001"/>
                    </a:cubicBezTo>
                    <a:cubicBezTo>
                      <a:pt x="122701" y="6668"/>
                      <a:pt x="146513" y="9525"/>
                      <a:pt x="158896" y="9525"/>
                    </a:cubicBezTo>
                    <a:cubicBezTo>
                      <a:pt x="190424" y="9525"/>
                      <a:pt x="194519" y="0"/>
                      <a:pt x="194519" y="0"/>
                    </a:cubicBezTo>
                    <a:cubicBezTo>
                      <a:pt x="198249" y="7375"/>
                      <a:pt x="203510" y="13870"/>
                      <a:pt x="209950" y="19050"/>
                    </a:cubicBezTo>
                    <a:cubicBezTo>
                      <a:pt x="237572" y="45816"/>
                      <a:pt x="293103" y="86011"/>
                      <a:pt x="301485" y="83916"/>
                    </a:cubicBezTo>
                    <a:close/>
                  </a:path>
                </a:pathLst>
              </a:custGeom>
              <a:solidFill>
                <a:srgbClr val="0C2059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2E598143-A190-1A4C-4E18-610224A9C51F}"/>
                  </a:ext>
                </a:extLst>
              </p:cNvPr>
              <p:cNvSpPr/>
              <p:nvPr/>
            </p:nvSpPr>
            <p:spPr>
              <a:xfrm>
                <a:off x="3315997" y="5204334"/>
                <a:ext cx="113310" cy="36891"/>
              </a:xfrm>
              <a:custGeom>
                <a:avLst/>
                <a:gdLst>
                  <a:gd name="connsiteX0" fmla="*/ 113311 w 113310"/>
                  <a:gd name="connsiteY0" fmla="*/ 19336 h 36891"/>
                  <a:gd name="connsiteX1" fmla="*/ 6916 w 113310"/>
                  <a:gd name="connsiteY1" fmla="*/ 24574 h 36891"/>
                  <a:gd name="connsiteX2" fmla="*/ 535 w 113310"/>
                  <a:gd name="connsiteY2" fmla="*/ 4000 h 36891"/>
                  <a:gd name="connsiteX3" fmla="*/ 62257 w 113310"/>
                  <a:gd name="connsiteY3" fmla="*/ 9525 h 36891"/>
                  <a:gd name="connsiteX4" fmla="*/ 97880 w 113310"/>
                  <a:gd name="connsiteY4" fmla="*/ 0 h 36891"/>
                  <a:gd name="connsiteX5" fmla="*/ 113311 w 113310"/>
                  <a:gd name="connsiteY5" fmla="*/ 19336 h 3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310" h="36891">
                    <a:moveTo>
                      <a:pt x="113311" y="19336"/>
                    </a:moveTo>
                    <a:cubicBezTo>
                      <a:pt x="81568" y="40696"/>
                      <a:pt x="40604" y="42713"/>
                      <a:pt x="6916" y="24574"/>
                    </a:cubicBezTo>
                    <a:cubicBezTo>
                      <a:pt x="1264" y="19350"/>
                      <a:pt x="-1169" y="11506"/>
                      <a:pt x="535" y="4000"/>
                    </a:cubicBezTo>
                    <a:cubicBezTo>
                      <a:pt x="26062" y="6667"/>
                      <a:pt x="49874" y="9525"/>
                      <a:pt x="62257" y="9525"/>
                    </a:cubicBezTo>
                    <a:cubicBezTo>
                      <a:pt x="93784" y="9525"/>
                      <a:pt x="97880" y="0"/>
                      <a:pt x="97880" y="0"/>
                    </a:cubicBezTo>
                    <a:cubicBezTo>
                      <a:pt x="101576" y="7478"/>
                      <a:pt x="106839" y="14073"/>
                      <a:pt x="113311" y="19336"/>
                    </a:cubicBezTo>
                    <a:close/>
                  </a:path>
                </a:pathLst>
              </a:custGeom>
              <a:solidFill>
                <a:srgbClr val="2E478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FEF43C79-BD28-5C03-02B1-616095A09C1F}"/>
                  </a:ext>
                </a:extLst>
              </p:cNvPr>
              <p:cNvSpPr/>
              <p:nvPr/>
            </p:nvSpPr>
            <p:spPr>
              <a:xfrm>
                <a:off x="3219358" y="5204810"/>
                <a:ext cx="250240" cy="216596"/>
              </a:xfrm>
              <a:custGeom>
                <a:avLst/>
                <a:gdLst>
                  <a:gd name="connsiteX0" fmla="*/ 250241 w 250240"/>
                  <a:gd name="connsiteY0" fmla="*/ 193453 h 216596"/>
                  <a:gd name="connsiteX1" fmla="*/ 225571 w 250240"/>
                  <a:gd name="connsiteY1" fmla="*/ 216218 h 216596"/>
                  <a:gd name="connsiteX2" fmla="*/ 1448 w 250240"/>
                  <a:gd name="connsiteY2" fmla="*/ 4191 h 216596"/>
                  <a:gd name="connsiteX3" fmla="*/ 15735 w 250240"/>
                  <a:gd name="connsiteY3" fmla="*/ 0 h 216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240" h="216596">
                    <a:moveTo>
                      <a:pt x="250241" y="193453"/>
                    </a:moveTo>
                    <a:cubicBezTo>
                      <a:pt x="240716" y="208788"/>
                      <a:pt x="231857" y="218694"/>
                      <a:pt x="225571" y="216218"/>
                    </a:cubicBezTo>
                    <a:cubicBezTo>
                      <a:pt x="203282" y="207931"/>
                      <a:pt x="-19984" y="18097"/>
                      <a:pt x="1448" y="4191"/>
                    </a:cubicBezTo>
                    <a:cubicBezTo>
                      <a:pt x="5860" y="1798"/>
                      <a:pt x="10730" y="369"/>
                      <a:pt x="15735" y="0"/>
                    </a:cubicBezTo>
                    <a:close/>
                  </a:path>
                </a:pathLst>
              </a:custGeom>
              <a:solidFill>
                <a:srgbClr val="2E478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08B80CDE-DDDF-4DB6-9713-4EFA65799CCE}"/>
                  </a:ext>
                </a:extLst>
              </p:cNvPr>
              <p:cNvSpPr/>
              <p:nvPr/>
            </p:nvSpPr>
            <p:spPr>
              <a:xfrm>
                <a:off x="3601198" y="4140867"/>
                <a:ext cx="535054" cy="156291"/>
              </a:xfrm>
              <a:custGeom>
                <a:avLst/>
                <a:gdLst>
                  <a:gd name="connsiteX0" fmla="*/ 535055 w 535054"/>
                  <a:gd name="connsiteY0" fmla="*/ 98393 h 156291"/>
                  <a:gd name="connsiteX1" fmla="*/ 460570 w 535054"/>
                  <a:gd name="connsiteY1" fmla="*/ 156020 h 156291"/>
                  <a:gd name="connsiteX2" fmla="*/ 457426 w 535054"/>
                  <a:gd name="connsiteY2" fmla="*/ 155543 h 156291"/>
                  <a:gd name="connsiteX3" fmla="*/ 105763 w 535054"/>
                  <a:gd name="connsiteY3" fmla="*/ 71723 h 156291"/>
                  <a:gd name="connsiteX4" fmla="*/ 226 w 535054"/>
                  <a:gd name="connsiteY4" fmla="*/ 57817 h 156291"/>
                  <a:gd name="connsiteX5" fmla="*/ 76426 w 535054"/>
                  <a:gd name="connsiteY5" fmla="*/ 16002 h 156291"/>
                  <a:gd name="connsiteX6" fmla="*/ 207966 w 535054"/>
                  <a:gd name="connsiteY6" fmla="*/ 31909 h 156291"/>
                  <a:gd name="connsiteX7" fmla="*/ 419136 w 535054"/>
                  <a:gd name="connsiteY7" fmla="*/ 31909 h 156291"/>
                  <a:gd name="connsiteX8" fmla="*/ 426565 w 535054"/>
                  <a:gd name="connsiteY8" fmla="*/ 19050 h 156291"/>
                  <a:gd name="connsiteX9" fmla="*/ 437519 w 535054"/>
                  <a:gd name="connsiteY9" fmla="*/ 0 h 156291"/>
                  <a:gd name="connsiteX10" fmla="*/ 535055 w 535054"/>
                  <a:gd name="connsiteY10" fmla="*/ 98393 h 15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5054" h="156291">
                    <a:moveTo>
                      <a:pt x="535055" y="98393"/>
                    </a:moveTo>
                    <a:cubicBezTo>
                      <a:pt x="517624" y="122682"/>
                      <a:pt x="486287" y="159829"/>
                      <a:pt x="460570" y="156020"/>
                    </a:cubicBezTo>
                    <a:lnTo>
                      <a:pt x="457426" y="155543"/>
                    </a:lnTo>
                    <a:cubicBezTo>
                      <a:pt x="408277" y="146876"/>
                      <a:pt x="119479" y="74390"/>
                      <a:pt x="105763" y="71723"/>
                    </a:cubicBezTo>
                    <a:cubicBezTo>
                      <a:pt x="92047" y="69056"/>
                      <a:pt x="-5298" y="68009"/>
                      <a:pt x="226" y="57817"/>
                    </a:cubicBezTo>
                    <a:cubicBezTo>
                      <a:pt x="5751" y="47625"/>
                      <a:pt x="61377" y="15240"/>
                      <a:pt x="76426" y="16002"/>
                    </a:cubicBezTo>
                    <a:cubicBezTo>
                      <a:pt x="91476" y="16764"/>
                      <a:pt x="149673" y="33719"/>
                      <a:pt x="207966" y="31909"/>
                    </a:cubicBezTo>
                    <a:cubicBezTo>
                      <a:pt x="266260" y="30099"/>
                      <a:pt x="419136" y="31909"/>
                      <a:pt x="419136" y="31909"/>
                    </a:cubicBezTo>
                    <a:lnTo>
                      <a:pt x="426565" y="19050"/>
                    </a:lnTo>
                    <a:lnTo>
                      <a:pt x="437519" y="0"/>
                    </a:lnTo>
                    <a:cubicBezTo>
                      <a:pt x="434185" y="57245"/>
                      <a:pt x="502384" y="102965"/>
                      <a:pt x="535055" y="98393"/>
                    </a:cubicBezTo>
                    <a:close/>
                  </a:path>
                </a:pathLst>
              </a:custGeom>
              <a:solidFill>
                <a:srgbClr val="FFAD9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D6C1D746-CAE6-DBC8-8375-CF7DEA7AFFEF}"/>
                  </a:ext>
                </a:extLst>
              </p:cNvPr>
              <p:cNvSpPr/>
              <p:nvPr/>
            </p:nvSpPr>
            <p:spPr>
              <a:xfrm>
                <a:off x="4134717" y="4450144"/>
                <a:ext cx="40112" cy="94488"/>
              </a:xfrm>
              <a:custGeom>
                <a:avLst/>
                <a:gdLst>
                  <a:gd name="connsiteX0" fmla="*/ 1536 w 40112"/>
                  <a:gd name="connsiteY0" fmla="*/ 0 h 94488"/>
                  <a:gd name="connsiteX1" fmla="*/ 40112 w 40112"/>
                  <a:gd name="connsiteY1" fmla="*/ 94488 h 94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12" h="94488">
                    <a:moveTo>
                      <a:pt x="1536" y="0"/>
                    </a:moveTo>
                    <a:cubicBezTo>
                      <a:pt x="1536" y="0"/>
                      <a:pt x="-11799" y="70866"/>
                      <a:pt x="40112" y="94488"/>
                    </a:cubicBezTo>
                  </a:path>
                </a:pathLst>
              </a:custGeom>
              <a:noFill/>
              <a:ln w="7811" cap="rnd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E7BBA941-2459-D211-2080-17B98A3FD492}"/>
                  </a:ext>
                </a:extLst>
              </p:cNvPr>
              <p:cNvSpPr/>
              <p:nvPr/>
            </p:nvSpPr>
            <p:spPr>
              <a:xfrm>
                <a:off x="3747632" y="4507104"/>
                <a:ext cx="361379" cy="729233"/>
              </a:xfrm>
              <a:custGeom>
                <a:avLst/>
                <a:gdLst>
                  <a:gd name="connsiteX0" fmla="*/ 361379 w 361379"/>
                  <a:gd name="connsiteY0" fmla="*/ 0 h 729233"/>
                  <a:gd name="connsiteX1" fmla="*/ 1810 w 361379"/>
                  <a:gd name="connsiteY1" fmla="*/ 191738 h 729233"/>
                  <a:gd name="connsiteX2" fmla="*/ 89059 w 361379"/>
                  <a:gd name="connsiteY2" fmla="*/ 729234 h 729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379" h="729233">
                    <a:moveTo>
                      <a:pt x="361379" y="0"/>
                    </a:moveTo>
                    <a:cubicBezTo>
                      <a:pt x="361379" y="0"/>
                      <a:pt x="18479" y="146399"/>
                      <a:pt x="1810" y="191738"/>
                    </a:cubicBezTo>
                    <a:cubicBezTo>
                      <a:pt x="-14858" y="237077"/>
                      <a:pt x="89059" y="729234"/>
                      <a:pt x="89059" y="729234"/>
                    </a:cubicBezTo>
                  </a:path>
                </a:pathLst>
              </a:custGeom>
              <a:noFill/>
              <a:ln w="7811" cap="rnd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8356E852-3E72-42A5-9CCE-75CA6617CA8E}"/>
                  </a:ext>
                </a:extLst>
              </p:cNvPr>
              <p:cNvSpPr/>
              <p:nvPr/>
            </p:nvSpPr>
            <p:spPr>
              <a:xfrm>
                <a:off x="3807069" y="4466718"/>
                <a:ext cx="598360" cy="579119"/>
              </a:xfrm>
              <a:custGeom>
                <a:avLst/>
                <a:gdLst>
                  <a:gd name="connsiteX0" fmla="*/ 598360 w 598360"/>
                  <a:gd name="connsiteY0" fmla="*/ 62674 h 579119"/>
                  <a:gd name="connsiteX1" fmla="*/ 496157 w 598360"/>
                  <a:gd name="connsiteY1" fmla="*/ 216408 h 579119"/>
                  <a:gd name="connsiteX2" fmla="*/ 168592 w 598360"/>
                  <a:gd name="connsiteY2" fmla="*/ 214503 h 579119"/>
                  <a:gd name="connsiteX3" fmla="*/ 29623 w 598360"/>
                  <a:gd name="connsiteY3" fmla="*/ 305371 h 579119"/>
                  <a:gd name="connsiteX4" fmla="*/ 58769 w 598360"/>
                  <a:gd name="connsiteY4" fmla="*/ 579120 h 579119"/>
                  <a:gd name="connsiteX5" fmla="*/ 0 w 598360"/>
                  <a:gd name="connsiteY5" fmla="*/ 245745 h 579119"/>
                  <a:gd name="connsiteX6" fmla="*/ 490442 w 598360"/>
                  <a:gd name="connsiteY6" fmla="*/ 0 h 579119"/>
                  <a:gd name="connsiteX7" fmla="*/ 559499 w 598360"/>
                  <a:gd name="connsiteY7" fmla="*/ 8667 h 579119"/>
                  <a:gd name="connsiteX8" fmla="*/ 598360 w 598360"/>
                  <a:gd name="connsiteY8" fmla="*/ 62674 h 57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8360" h="579119">
                    <a:moveTo>
                      <a:pt x="598360" y="62674"/>
                    </a:moveTo>
                    <a:cubicBezTo>
                      <a:pt x="598360" y="68199"/>
                      <a:pt x="542830" y="197834"/>
                      <a:pt x="496157" y="216408"/>
                    </a:cubicBezTo>
                    <a:cubicBezTo>
                      <a:pt x="449485" y="234982"/>
                      <a:pt x="168592" y="214503"/>
                      <a:pt x="168592" y="214503"/>
                    </a:cubicBezTo>
                    <a:lnTo>
                      <a:pt x="29623" y="305371"/>
                    </a:lnTo>
                    <a:lnTo>
                      <a:pt x="58769" y="579120"/>
                    </a:lnTo>
                    <a:cubicBezTo>
                      <a:pt x="58769" y="579120"/>
                      <a:pt x="0" y="266605"/>
                      <a:pt x="0" y="245745"/>
                    </a:cubicBezTo>
                    <a:cubicBezTo>
                      <a:pt x="0" y="228314"/>
                      <a:pt x="388144" y="116776"/>
                      <a:pt x="490442" y="0"/>
                    </a:cubicBezTo>
                    <a:cubicBezTo>
                      <a:pt x="530447" y="6382"/>
                      <a:pt x="559499" y="8667"/>
                      <a:pt x="559499" y="8667"/>
                    </a:cubicBezTo>
                    <a:cubicBezTo>
                      <a:pt x="559499" y="8667"/>
                      <a:pt x="598360" y="57055"/>
                      <a:pt x="598360" y="62674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AC376923-46CE-BE86-0D6C-F3851FE5B91F}"/>
                  </a:ext>
                </a:extLst>
              </p:cNvPr>
              <p:cNvSpPr/>
              <p:nvPr/>
            </p:nvSpPr>
            <p:spPr>
              <a:xfrm>
                <a:off x="4132253" y="4024091"/>
                <a:ext cx="115209" cy="290798"/>
              </a:xfrm>
              <a:custGeom>
                <a:avLst/>
                <a:gdLst>
                  <a:gd name="connsiteX0" fmla="*/ 90202 w 115209"/>
                  <a:gd name="connsiteY0" fmla="*/ 174022 h 290798"/>
                  <a:gd name="connsiteX1" fmla="*/ 0 w 115209"/>
                  <a:gd name="connsiteY1" fmla="*/ 290798 h 290798"/>
                  <a:gd name="connsiteX2" fmla="*/ 9525 w 115209"/>
                  <a:gd name="connsiteY2" fmla="*/ 268510 h 290798"/>
                  <a:gd name="connsiteX3" fmla="*/ 27718 w 115209"/>
                  <a:gd name="connsiteY3" fmla="*/ 54959 h 290798"/>
                  <a:gd name="connsiteX4" fmla="*/ 110966 w 115209"/>
                  <a:gd name="connsiteY4" fmla="*/ 0 h 290798"/>
                  <a:gd name="connsiteX5" fmla="*/ 90202 w 115209"/>
                  <a:gd name="connsiteY5" fmla="*/ 174022 h 290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09" h="290798">
                    <a:moveTo>
                      <a:pt x="90202" y="174022"/>
                    </a:moveTo>
                    <a:cubicBezTo>
                      <a:pt x="66104" y="208216"/>
                      <a:pt x="27337" y="251555"/>
                      <a:pt x="0" y="290798"/>
                    </a:cubicBezTo>
                    <a:cubicBezTo>
                      <a:pt x="3048" y="283940"/>
                      <a:pt x="6287" y="276606"/>
                      <a:pt x="9525" y="268510"/>
                    </a:cubicBezTo>
                    <a:cubicBezTo>
                      <a:pt x="27718" y="225552"/>
                      <a:pt x="27813" y="134017"/>
                      <a:pt x="27718" y="54959"/>
                    </a:cubicBezTo>
                    <a:lnTo>
                      <a:pt x="110966" y="0"/>
                    </a:lnTo>
                    <a:cubicBezTo>
                      <a:pt x="110966" y="0"/>
                      <a:pt x="129159" y="118586"/>
                      <a:pt x="90202" y="174022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D18261EE-A885-717C-FEB2-9A05F8C2AD88}"/>
                  </a:ext>
                </a:extLst>
              </p:cNvPr>
              <p:cNvSpPr/>
              <p:nvPr/>
            </p:nvSpPr>
            <p:spPr>
              <a:xfrm>
                <a:off x="4038332" y="3941409"/>
                <a:ext cx="207718" cy="298068"/>
              </a:xfrm>
              <a:custGeom>
                <a:avLst/>
                <a:gdLst>
                  <a:gd name="connsiteX0" fmla="*/ 113161 w 207718"/>
                  <a:gd name="connsiteY0" fmla="*/ 287279 h 298068"/>
                  <a:gd name="connsiteX1" fmla="*/ 102207 w 207718"/>
                  <a:gd name="connsiteY1" fmla="*/ 296804 h 298068"/>
                  <a:gd name="connsiteX2" fmla="*/ 97921 w 207718"/>
                  <a:gd name="connsiteY2" fmla="*/ 297756 h 298068"/>
                  <a:gd name="connsiteX3" fmla="*/ 99 w 207718"/>
                  <a:gd name="connsiteY3" fmla="*/ 199554 h 298068"/>
                  <a:gd name="connsiteX4" fmla="*/ 9624 w 207718"/>
                  <a:gd name="connsiteY4" fmla="*/ 175932 h 298068"/>
                  <a:gd name="connsiteX5" fmla="*/ 136878 w 207718"/>
                  <a:gd name="connsiteY5" fmla="*/ 195 h 298068"/>
                  <a:gd name="connsiteX6" fmla="*/ 205553 w 207718"/>
                  <a:gd name="connsiteY6" fmla="*/ 82206 h 298068"/>
                  <a:gd name="connsiteX7" fmla="*/ 113161 w 207718"/>
                  <a:gd name="connsiteY7" fmla="*/ 287279 h 298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718" h="298068">
                    <a:moveTo>
                      <a:pt x="113161" y="287279"/>
                    </a:moveTo>
                    <a:cubicBezTo>
                      <a:pt x="109541" y="290613"/>
                      <a:pt x="105922" y="293851"/>
                      <a:pt x="102207" y="296804"/>
                    </a:cubicBezTo>
                    <a:cubicBezTo>
                      <a:pt x="100817" y="297277"/>
                      <a:pt x="99380" y="297596"/>
                      <a:pt x="97921" y="297756"/>
                    </a:cubicBezTo>
                    <a:cubicBezTo>
                      <a:pt x="65250" y="302328"/>
                      <a:pt x="-2949" y="256132"/>
                      <a:pt x="99" y="199554"/>
                    </a:cubicBezTo>
                    <a:cubicBezTo>
                      <a:pt x="1989" y="191220"/>
                      <a:pt x="5205" y="183245"/>
                      <a:pt x="9624" y="175932"/>
                    </a:cubicBezTo>
                    <a:cubicBezTo>
                      <a:pt x="37532" y="119639"/>
                      <a:pt x="121447" y="-5615"/>
                      <a:pt x="136878" y="195"/>
                    </a:cubicBezTo>
                    <a:cubicBezTo>
                      <a:pt x="136878" y="195"/>
                      <a:pt x="190885" y="8482"/>
                      <a:pt x="205553" y="82206"/>
                    </a:cubicBezTo>
                    <a:cubicBezTo>
                      <a:pt x="218793" y="151929"/>
                      <a:pt x="169263" y="235272"/>
                      <a:pt x="113161" y="287279"/>
                    </a:cubicBezTo>
                    <a:close/>
                  </a:path>
                </a:pathLst>
              </a:custGeom>
              <a:solidFill>
                <a:srgbClr val="169799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FE007467-690F-9E2C-7A82-BDB643D1C3E6}"/>
                  </a:ext>
                </a:extLst>
              </p:cNvPr>
              <p:cNvSpPr/>
              <p:nvPr/>
            </p:nvSpPr>
            <p:spPr>
              <a:xfrm>
                <a:off x="4143492" y="4193636"/>
                <a:ext cx="199072" cy="279558"/>
              </a:xfrm>
              <a:custGeom>
                <a:avLst/>
                <a:gdLst>
                  <a:gd name="connsiteX0" fmla="*/ 199072 w 199072"/>
                  <a:gd name="connsiteY0" fmla="*/ 279559 h 279558"/>
                  <a:gd name="connsiteX1" fmla="*/ 154019 w 199072"/>
                  <a:gd name="connsiteY1" fmla="*/ 273368 h 279558"/>
                  <a:gd name="connsiteX2" fmla="*/ 0 w 199072"/>
                  <a:gd name="connsiteY2" fmla="*/ 234506 h 279558"/>
                  <a:gd name="connsiteX3" fmla="*/ 142875 w 199072"/>
                  <a:gd name="connsiteY3" fmla="*/ 0 h 279558"/>
                  <a:gd name="connsiteX4" fmla="*/ 165545 w 199072"/>
                  <a:gd name="connsiteY4" fmla="*/ 118777 h 279558"/>
                  <a:gd name="connsiteX5" fmla="*/ 199072 w 199072"/>
                  <a:gd name="connsiteY5" fmla="*/ 279559 h 279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9072" h="279558">
                    <a:moveTo>
                      <a:pt x="199072" y="279559"/>
                    </a:moveTo>
                    <a:cubicBezTo>
                      <a:pt x="187166" y="278130"/>
                      <a:pt x="171641" y="276130"/>
                      <a:pt x="154019" y="273368"/>
                    </a:cubicBezTo>
                    <a:cubicBezTo>
                      <a:pt x="101420" y="266050"/>
                      <a:pt x="49775" y="253019"/>
                      <a:pt x="0" y="234506"/>
                    </a:cubicBezTo>
                    <a:cubicBezTo>
                      <a:pt x="41910" y="232981"/>
                      <a:pt x="131731" y="205930"/>
                      <a:pt x="142875" y="0"/>
                    </a:cubicBezTo>
                    <a:cubicBezTo>
                      <a:pt x="148080" y="40005"/>
                      <a:pt x="155650" y="79667"/>
                      <a:pt x="165545" y="118777"/>
                    </a:cubicBezTo>
                    <a:cubicBezTo>
                      <a:pt x="179404" y="171776"/>
                      <a:pt x="190595" y="225437"/>
                      <a:pt x="199072" y="279559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F64C5FC7-542D-DDBE-B537-C1A3DA62741C}"/>
                  </a:ext>
                </a:extLst>
              </p:cNvPr>
              <p:cNvSpPr/>
              <p:nvPr/>
            </p:nvSpPr>
            <p:spPr>
              <a:xfrm>
                <a:off x="4247600" y="3778250"/>
                <a:ext cx="72770" cy="57912"/>
              </a:xfrm>
              <a:custGeom>
                <a:avLst/>
                <a:gdLst>
                  <a:gd name="connsiteX0" fmla="*/ 72771 w 72770"/>
                  <a:gd name="connsiteY0" fmla="*/ 17336 h 57912"/>
                  <a:gd name="connsiteX1" fmla="*/ 62579 w 72770"/>
                  <a:gd name="connsiteY1" fmla="*/ 30671 h 57912"/>
                  <a:gd name="connsiteX2" fmla="*/ 19526 w 72770"/>
                  <a:gd name="connsiteY2" fmla="*/ 57912 h 57912"/>
                  <a:gd name="connsiteX3" fmla="*/ 0 w 72770"/>
                  <a:gd name="connsiteY3" fmla="*/ 46482 h 57912"/>
                  <a:gd name="connsiteX4" fmla="*/ 36957 w 72770"/>
                  <a:gd name="connsiteY4" fmla="*/ 0 h 57912"/>
                  <a:gd name="connsiteX5" fmla="*/ 72771 w 72770"/>
                  <a:gd name="connsiteY5" fmla="*/ 17336 h 5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770" h="57912">
                    <a:moveTo>
                      <a:pt x="72771" y="17336"/>
                    </a:moveTo>
                    <a:cubicBezTo>
                      <a:pt x="69109" y="21572"/>
                      <a:pt x="65706" y="26025"/>
                      <a:pt x="62579" y="30671"/>
                    </a:cubicBezTo>
                    <a:cubicBezTo>
                      <a:pt x="47406" y="38381"/>
                      <a:pt x="32991" y="47501"/>
                      <a:pt x="19526" y="57912"/>
                    </a:cubicBezTo>
                    <a:cubicBezTo>
                      <a:pt x="14680" y="51789"/>
                      <a:pt x="7711" y="47710"/>
                      <a:pt x="0" y="46482"/>
                    </a:cubicBezTo>
                    <a:lnTo>
                      <a:pt x="36957" y="0"/>
                    </a:lnTo>
                    <a:cubicBezTo>
                      <a:pt x="48295" y="6944"/>
                      <a:pt x="60291" y="12751"/>
                      <a:pt x="72771" y="17336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B9132B0B-95CC-8CAE-33EB-E7A1916AC607}"/>
                  </a:ext>
                </a:extLst>
              </p:cNvPr>
              <p:cNvSpPr/>
              <p:nvPr/>
            </p:nvSpPr>
            <p:spPr>
              <a:xfrm>
                <a:off x="4026947" y="4140867"/>
                <a:ext cx="109306" cy="156291"/>
              </a:xfrm>
              <a:custGeom>
                <a:avLst/>
                <a:gdLst>
                  <a:gd name="connsiteX0" fmla="*/ 109306 w 109306"/>
                  <a:gd name="connsiteY0" fmla="*/ 98393 h 156291"/>
                  <a:gd name="connsiteX1" fmla="*/ 34821 w 109306"/>
                  <a:gd name="connsiteY1" fmla="*/ 156020 h 156291"/>
                  <a:gd name="connsiteX2" fmla="*/ 31677 w 109306"/>
                  <a:gd name="connsiteY2" fmla="*/ 155543 h 156291"/>
                  <a:gd name="connsiteX3" fmla="*/ 531 w 109306"/>
                  <a:gd name="connsiteY3" fmla="*/ 19050 h 156291"/>
                  <a:gd name="connsiteX4" fmla="*/ 11485 w 109306"/>
                  <a:gd name="connsiteY4" fmla="*/ 0 h 156291"/>
                  <a:gd name="connsiteX5" fmla="*/ 109306 w 109306"/>
                  <a:gd name="connsiteY5" fmla="*/ 98393 h 15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306" h="156291">
                    <a:moveTo>
                      <a:pt x="109306" y="98393"/>
                    </a:moveTo>
                    <a:cubicBezTo>
                      <a:pt x="91876" y="122682"/>
                      <a:pt x="60538" y="159829"/>
                      <a:pt x="34821" y="156020"/>
                    </a:cubicBezTo>
                    <a:lnTo>
                      <a:pt x="31677" y="155543"/>
                    </a:lnTo>
                    <a:cubicBezTo>
                      <a:pt x="-136" y="109538"/>
                      <a:pt x="-1279" y="49244"/>
                      <a:pt x="531" y="19050"/>
                    </a:cubicBezTo>
                    <a:lnTo>
                      <a:pt x="11485" y="0"/>
                    </a:lnTo>
                    <a:cubicBezTo>
                      <a:pt x="8436" y="57245"/>
                      <a:pt x="76635" y="102965"/>
                      <a:pt x="109306" y="98393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CF711673-480A-F92C-6784-F1B3B3C8D9B5}"/>
                  </a:ext>
                </a:extLst>
              </p:cNvPr>
              <p:cNvSpPr/>
              <p:nvPr/>
            </p:nvSpPr>
            <p:spPr>
              <a:xfrm>
                <a:off x="4101772" y="3634446"/>
                <a:ext cx="306609" cy="161140"/>
              </a:xfrm>
              <a:custGeom>
                <a:avLst/>
                <a:gdLst>
                  <a:gd name="connsiteX0" fmla="*/ 306610 w 306609"/>
                  <a:gd name="connsiteY0" fmla="*/ 44173 h 161140"/>
                  <a:gd name="connsiteX1" fmla="*/ 295370 w 306609"/>
                  <a:gd name="connsiteY1" fmla="*/ 67414 h 161140"/>
                  <a:gd name="connsiteX2" fmla="*/ 280797 w 306609"/>
                  <a:gd name="connsiteY2" fmla="*/ 127422 h 161140"/>
                  <a:gd name="connsiteX3" fmla="*/ 269367 w 306609"/>
                  <a:gd name="connsiteY3" fmla="*/ 119611 h 161140"/>
                  <a:gd name="connsiteX4" fmla="*/ 218599 w 306609"/>
                  <a:gd name="connsiteY4" fmla="*/ 161140 h 161140"/>
                  <a:gd name="connsiteX5" fmla="*/ 218599 w 306609"/>
                  <a:gd name="connsiteY5" fmla="*/ 161140 h 161140"/>
                  <a:gd name="connsiteX6" fmla="*/ 144780 w 306609"/>
                  <a:gd name="connsiteY6" fmla="*/ 107514 h 161140"/>
                  <a:gd name="connsiteX7" fmla="*/ 144780 w 306609"/>
                  <a:gd name="connsiteY7" fmla="*/ 42649 h 161140"/>
                  <a:gd name="connsiteX8" fmla="*/ 108299 w 306609"/>
                  <a:gd name="connsiteY8" fmla="*/ 77892 h 161140"/>
                  <a:gd name="connsiteX9" fmla="*/ 49911 w 306609"/>
                  <a:gd name="connsiteY9" fmla="*/ 47316 h 161140"/>
                  <a:gd name="connsiteX10" fmla="*/ 36671 w 306609"/>
                  <a:gd name="connsiteY10" fmla="*/ 49031 h 161140"/>
                  <a:gd name="connsiteX11" fmla="*/ 0 w 306609"/>
                  <a:gd name="connsiteY11" fmla="*/ 69224 h 161140"/>
                  <a:gd name="connsiteX12" fmla="*/ 92583 w 306609"/>
                  <a:gd name="connsiteY12" fmla="*/ 28838 h 161140"/>
                  <a:gd name="connsiteX13" fmla="*/ 46292 w 306609"/>
                  <a:gd name="connsiteY13" fmla="*/ 14931 h 161140"/>
                  <a:gd name="connsiteX14" fmla="*/ 201454 w 306609"/>
                  <a:gd name="connsiteY14" fmla="*/ 27885 h 161140"/>
                  <a:gd name="connsiteX15" fmla="*/ 306610 w 306609"/>
                  <a:gd name="connsiteY15" fmla="*/ 44173 h 161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6609" h="161140">
                    <a:moveTo>
                      <a:pt x="306610" y="44173"/>
                    </a:moveTo>
                    <a:cubicBezTo>
                      <a:pt x="303276" y="51698"/>
                      <a:pt x="299561" y="59413"/>
                      <a:pt x="295370" y="67414"/>
                    </a:cubicBezTo>
                    <a:cubicBezTo>
                      <a:pt x="286561" y="86245"/>
                      <a:pt x="281606" y="106647"/>
                      <a:pt x="280797" y="127422"/>
                    </a:cubicBezTo>
                    <a:cubicBezTo>
                      <a:pt x="277123" y="124625"/>
                      <a:pt x="273308" y="122018"/>
                      <a:pt x="269367" y="119611"/>
                    </a:cubicBezTo>
                    <a:cubicBezTo>
                      <a:pt x="250299" y="130602"/>
                      <a:pt x="233151" y="144629"/>
                      <a:pt x="218599" y="161140"/>
                    </a:cubicBezTo>
                    <a:lnTo>
                      <a:pt x="218599" y="161140"/>
                    </a:lnTo>
                    <a:cubicBezTo>
                      <a:pt x="184690" y="148948"/>
                      <a:pt x="147161" y="123040"/>
                      <a:pt x="144780" y="107514"/>
                    </a:cubicBezTo>
                    <a:cubicBezTo>
                      <a:pt x="141446" y="85321"/>
                      <a:pt x="168497" y="47316"/>
                      <a:pt x="144780" y="42649"/>
                    </a:cubicBezTo>
                    <a:cubicBezTo>
                      <a:pt x="121063" y="37982"/>
                      <a:pt x="108299" y="77892"/>
                      <a:pt x="108299" y="77892"/>
                    </a:cubicBezTo>
                    <a:cubicBezTo>
                      <a:pt x="89249" y="79987"/>
                      <a:pt x="81915" y="47316"/>
                      <a:pt x="49911" y="47316"/>
                    </a:cubicBezTo>
                    <a:cubicBezTo>
                      <a:pt x="45442" y="47311"/>
                      <a:pt x="40992" y="47888"/>
                      <a:pt x="36671" y="49031"/>
                    </a:cubicBezTo>
                    <a:cubicBezTo>
                      <a:pt x="23085" y="52920"/>
                      <a:pt x="10551" y="59822"/>
                      <a:pt x="0" y="69224"/>
                    </a:cubicBezTo>
                    <a:cubicBezTo>
                      <a:pt x="0" y="69224"/>
                      <a:pt x="36100" y="18551"/>
                      <a:pt x="92583" y="28838"/>
                    </a:cubicBezTo>
                    <a:cubicBezTo>
                      <a:pt x="92583" y="28838"/>
                      <a:pt x="84296" y="13026"/>
                      <a:pt x="46292" y="14931"/>
                    </a:cubicBezTo>
                    <a:cubicBezTo>
                      <a:pt x="125921" y="-11072"/>
                      <a:pt x="176879" y="-785"/>
                      <a:pt x="201454" y="27885"/>
                    </a:cubicBezTo>
                    <a:cubicBezTo>
                      <a:pt x="221361" y="51412"/>
                      <a:pt x="268319" y="80463"/>
                      <a:pt x="306610" y="44173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1FB3C78D-09A4-984E-B882-E0F96A09385F}"/>
                  </a:ext>
                </a:extLst>
              </p:cNvPr>
              <p:cNvSpPr/>
              <p:nvPr/>
            </p:nvSpPr>
            <p:spPr>
              <a:xfrm>
                <a:off x="4292368" y="3704183"/>
                <a:ext cx="601023" cy="1067905"/>
              </a:xfrm>
              <a:custGeom>
                <a:avLst/>
                <a:gdLst>
                  <a:gd name="connsiteX0" fmla="*/ 277939 w 601023"/>
                  <a:gd name="connsiteY0" fmla="*/ 1067906 h 1067905"/>
                  <a:gd name="connsiteX1" fmla="*/ 0 w 601023"/>
                  <a:gd name="connsiteY1" fmla="*/ 1067906 h 1067905"/>
                  <a:gd name="connsiteX2" fmla="*/ 220504 w 601023"/>
                  <a:gd name="connsiteY2" fmla="*/ 565843 h 1067905"/>
                  <a:gd name="connsiteX3" fmla="*/ 220504 w 601023"/>
                  <a:gd name="connsiteY3" fmla="*/ 549174 h 1067905"/>
                  <a:gd name="connsiteX4" fmla="*/ 78867 w 601023"/>
                  <a:gd name="connsiteY4" fmla="*/ 49874 h 1067905"/>
                  <a:gd name="connsiteX5" fmla="*/ 177355 w 601023"/>
                  <a:gd name="connsiteY5" fmla="*/ 12536 h 1067905"/>
                  <a:gd name="connsiteX6" fmla="*/ 238696 w 601023"/>
                  <a:gd name="connsiteY6" fmla="*/ 3011 h 1067905"/>
                  <a:gd name="connsiteX7" fmla="*/ 599122 w 601023"/>
                  <a:gd name="connsiteY7" fmla="*/ 142647 h 1067905"/>
                  <a:gd name="connsiteX8" fmla="*/ 277939 w 601023"/>
                  <a:gd name="connsiteY8" fmla="*/ 1067906 h 1067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1023" h="1067905">
                    <a:moveTo>
                      <a:pt x="277939" y="1067906"/>
                    </a:moveTo>
                    <a:lnTo>
                      <a:pt x="0" y="1067906"/>
                    </a:lnTo>
                    <a:cubicBezTo>
                      <a:pt x="0" y="1067906"/>
                      <a:pt x="220504" y="1003041"/>
                      <a:pt x="220504" y="565843"/>
                    </a:cubicBezTo>
                    <a:cubicBezTo>
                      <a:pt x="220504" y="560223"/>
                      <a:pt x="220504" y="554699"/>
                      <a:pt x="220504" y="549174"/>
                    </a:cubicBezTo>
                    <a:cubicBezTo>
                      <a:pt x="218313" y="256947"/>
                      <a:pt x="155829" y="95784"/>
                      <a:pt x="78867" y="49874"/>
                    </a:cubicBezTo>
                    <a:cubicBezTo>
                      <a:pt x="109531" y="32330"/>
                      <a:pt x="142768" y="19729"/>
                      <a:pt x="177355" y="12536"/>
                    </a:cubicBezTo>
                    <a:cubicBezTo>
                      <a:pt x="197598" y="8158"/>
                      <a:pt x="218080" y="4978"/>
                      <a:pt x="238696" y="3011"/>
                    </a:cubicBezTo>
                    <a:cubicBezTo>
                      <a:pt x="429196" y="-16039"/>
                      <a:pt x="581025" y="58256"/>
                      <a:pt x="599122" y="142647"/>
                    </a:cubicBezTo>
                    <a:cubicBezTo>
                      <a:pt x="617220" y="227039"/>
                      <a:pt x="505778" y="1067906"/>
                      <a:pt x="277939" y="1067906"/>
                    </a:cubicBezTo>
                    <a:close/>
                  </a:path>
                </a:pathLst>
              </a:custGeom>
              <a:solidFill>
                <a:srgbClr val="B8E3E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DCC4F6B6-3D39-9EFC-280C-C2EB2C42A539}"/>
                  </a:ext>
                </a:extLst>
              </p:cNvPr>
              <p:cNvSpPr/>
              <p:nvPr/>
            </p:nvSpPr>
            <p:spPr>
              <a:xfrm>
                <a:off x="3836692" y="3754152"/>
                <a:ext cx="676179" cy="1017936"/>
              </a:xfrm>
              <a:custGeom>
                <a:avLst/>
                <a:gdLst>
                  <a:gd name="connsiteX0" fmla="*/ 676180 w 676179"/>
                  <a:gd name="connsiteY0" fmla="*/ 515874 h 1017936"/>
                  <a:gd name="connsiteX1" fmla="*/ 455676 w 676179"/>
                  <a:gd name="connsiteY1" fmla="*/ 1017937 h 1017936"/>
                  <a:gd name="connsiteX2" fmla="*/ 0 w 676179"/>
                  <a:gd name="connsiteY2" fmla="*/ 1017937 h 1017936"/>
                  <a:gd name="connsiteX3" fmla="*/ 19050 w 676179"/>
                  <a:gd name="connsiteY3" fmla="*/ 1004411 h 1017936"/>
                  <a:gd name="connsiteX4" fmla="*/ 139065 w 676179"/>
                  <a:gd name="connsiteY4" fmla="*/ 927068 h 1017936"/>
                  <a:gd name="connsiteX5" fmla="*/ 379762 w 676179"/>
                  <a:gd name="connsiteY5" fmla="*/ 910685 h 1017936"/>
                  <a:gd name="connsiteX6" fmla="*/ 481679 w 676179"/>
                  <a:gd name="connsiteY6" fmla="*/ 849630 h 1017936"/>
                  <a:gd name="connsiteX7" fmla="*/ 506444 w 676179"/>
                  <a:gd name="connsiteY7" fmla="*/ 723805 h 1017936"/>
                  <a:gd name="connsiteX8" fmla="*/ 472345 w 676179"/>
                  <a:gd name="connsiteY8" fmla="*/ 558260 h 1017936"/>
                  <a:gd name="connsiteX9" fmla="*/ 449675 w 676179"/>
                  <a:gd name="connsiteY9" fmla="*/ 439198 h 1017936"/>
                  <a:gd name="connsiteX10" fmla="*/ 441007 w 676179"/>
                  <a:gd name="connsiteY10" fmla="*/ 310801 h 1017936"/>
                  <a:gd name="connsiteX11" fmla="*/ 462820 w 676179"/>
                  <a:gd name="connsiteY11" fmla="*/ 83248 h 1017936"/>
                  <a:gd name="connsiteX12" fmla="*/ 466249 w 676179"/>
                  <a:gd name="connsiteY12" fmla="*/ 67342 h 1017936"/>
                  <a:gd name="connsiteX13" fmla="*/ 466249 w 676179"/>
                  <a:gd name="connsiteY13" fmla="*/ 66866 h 1017936"/>
                  <a:gd name="connsiteX14" fmla="*/ 483298 w 676179"/>
                  <a:gd name="connsiteY14" fmla="*/ 41529 h 1017936"/>
                  <a:gd name="connsiteX15" fmla="*/ 483298 w 676179"/>
                  <a:gd name="connsiteY15" fmla="*/ 41529 h 1017936"/>
                  <a:gd name="connsiteX16" fmla="*/ 534067 w 676179"/>
                  <a:gd name="connsiteY16" fmla="*/ 0 h 1017936"/>
                  <a:gd name="connsiteX17" fmla="*/ 545497 w 676179"/>
                  <a:gd name="connsiteY17" fmla="*/ 7811 h 1017936"/>
                  <a:gd name="connsiteX18" fmla="*/ 675704 w 676179"/>
                  <a:gd name="connsiteY18" fmla="*/ 499300 h 1017936"/>
                  <a:gd name="connsiteX19" fmla="*/ 676180 w 676179"/>
                  <a:gd name="connsiteY19" fmla="*/ 515874 h 1017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76179" h="1017936">
                    <a:moveTo>
                      <a:pt x="676180" y="515874"/>
                    </a:moveTo>
                    <a:cubicBezTo>
                      <a:pt x="676180" y="953072"/>
                      <a:pt x="455676" y="1017937"/>
                      <a:pt x="455676" y="1017937"/>
                    </a:cubicBezTo>
                    <a:lnTo>
                      <a:pt x="0" y="1017937"/>
                    </a:lnTo>
                    <a:lnTo>
                      <a:pt x="19050" y="1004411"/>
                    </a:lnTo>
                    <a:lnTo>
                      <a:pt x="139065" y="927068"/>
                    </a:lnTo>
                    <a:lnTo>
                      <a:pt x="379762" y="910685"/>
                    </a:lnTo>
                    <a:cubicBezTo>
                      <a:pt x="392716" y="856964"/>
                      <a:pt x="427958" y="855250"/>
                      <a:pt x="481679" y="849630"/>
                    </a:cubicBezTo>
                    <a:cubicBezTo>
                      <a:pt x="512921" y="846392"/>
                      <a:pt x="515969" y="793623"/>
                      <a:pt x="506444" y="723805"/>
                    </a:cubicBezTo>
                    <a:cubicBezTo>
                      <a:pt x="498012" y="668059"/>
                      <a:pt x="486630" y="612800"/>
                      <a:pt x="472345" y="558260"/>
                    </a:cubicBezTo>
                    <a:cubicBezTo>
                      <a:pt x="462439" y="519056"/>
                      <a:pt x="454869" y="479299"/>
                      <a:pt x="449675" y="439198"/>
                    </a:cubicBezTo>
                    <a:cubicBezTo>
                      <a:pt x="444187" y="396614"/>
                      <a:pt x="441293" y="353736"/>
                      <a:pt x="441007" y="310801"/>
                    </a:cubicBezTo>
                    <a:cubicBezTo>
                      <a:pt x="440288" y="234395"/>
                      <a:pt x="447599" y="158126"/>
                      <a:pt x="462820" y="83248"/>
                    </a:cubicBezTo>
                    <a:cubicBezTo>
                      <a:pt x="463963" y="77724"/>
                      <a:pt x="465106" y="72390"/>
                      <a:pt x="466249" y="67342"/>
                    </a:cubicBezTo>
                    <a:cubicBezTo>
                      <a:pt x="466249" y="67342"/>
                      <a:pt x="466249" y="67342"/>
                      <a:pt x="466249" y="66866"/>
                    </a:cubicBezTo>
                    <a:cubicBezTo>
                      <a:pt x="470773" y="57695"/>
                      <a:pt x="476507" y="49174"/>
                      <a:pt x="483298" y="41529"/>
                    </a:cubicBezTo>
                    <a:lnTo>
                      <a:pt x="483298" y="41529"/>
                    </a:lnTo>
                    <a:cubicBezTo>
                      <a:pt x="497851" y="25018"/>
                      <a:pt x="514999" y="10991"/>
                      <a:pt x="534067" y="0"/>
                    </a:cubicBezTo>
                    <a:cubicBezTo>
                      <a:pt x="538007" y="2407"/>
                      <a:pt x="541822" y="5014"/>
                      <a:pt x="545497" y="7811"/>
                    </a:cubicBezTo>
                    <a:cubicBezTo>
                      <a:pt x="617125" y="62389"/>
                      <a:pt x="673513" y="221647"/>
                      <a:pt x="675704" y="499300"/>
                    </a:cubicBezTo>
                    <a:cubicBezTo>
                      <a:pt x="676180" y="504730"/>
                      <a:pt x="676180" y="510635"/>
                      <a:pt x="676180" y="515874"/>
                    </a:cubicBezTo>
                    <a:close/>
                  </a:path>
                </a:pathLst>
              </a:custGeom>
              <a:solidFill>
                <a:srgbClr val="86BFB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513C93B7-A555-E194-58AE-C9B058B46076}"/>
                  </a:ext>
                </a:extLst>
              </p:cNvPr>
              <p:cNvSpPr/>
              <p:nvPr/>
            </p:nvSpPr>
            <p:spPr>
              <a:xfrm>
                <a:off x="4085101" y="4772089"/>
                <a:ext cx="351925" cy="649226"/>
              </a:xfrm>
              <a:custGeom>
                <a:avLst/>
                <a:gdLst>
                  <a:gd name="connsiteX0" fmla="*/ 339855 w 351925"/>
                  <a:gd name="connsiteY0" fmla="*/ 649224 h 649226"/>
                  <a:gd name="connsiteX1" fmla="*/ 11814 w 351925"/>
                  <a:gd name="connsiteY1" fmla="*/ 649224 h 649226"/>
                  <a:gd name="connsiteX2" fmla="*/ 0 w 351925"/>
                  <a:gd name="connsiteY2" fmla="*/ 637415 h 649226"/>
                  <a:gd name="connsiteX3" fmla="*/ 4574 w 351925"/>
                  <a:gd name="connsiteY3" fmla="*/ 628079 h 649226"/>
                  <a:gd name="connsiteX4" fmla="*/ 86585 w 351925"/>
                  <a:gd name="connsiteY4" fmla="*/ 563880 h 649226"/>
                  <a:gd name="connsiteX5" fmla="*/ 144306 w 351925"/>
                  <a:gd name="connsiteY5" fmla="*/ 445198 h 649226"/>
                  <a:gd name="connsiteX6" fmla="*/ 144306 w 351925"/>
                  <a:gd name="connsiteY6" fmla="*/ 0 h 649226"/>
                  <a:gd name="connsiteX7" fmla="*/ 207266 w 351925"/>
                  <a:gd name="connsiteY7" fmla="*/ 0 h 649226"/>
                  <a:gd name="connsiteX8" fmla="*/ 207266 w 351925"/>
                  <a:gd name="connsiteY8" fmla="*/ 445198 h 649226"/>
                  <a:gd name="connsiteX9" fmla="*/ 265083 w 351925"/>
                  <a:gd name="connsiteY9" fmla="*/ 563689 h 649226"/>
                  <a:gd name="connsiteX10" fmla="*/ 347093 w 351925"/>
                  <a:gd name="connsiteY10" fmla="*/ 627888 h 649226"/>
                  <a:gd name="connsiteX11" fmla="*/ 349641 w 351925"/>
                  <a:gd name="connsiteY11" fmla="*/ 644396 h 649226"/>
                  <a:gd name="connsiteX12" fmla="*/ 339854 w 351925"/>
                  <a:gd name="connsiteY12" fmla="*/ 649224 h 649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1925" h="649226">
                    <a:moveTo>
                      <a:pt x="339855" y="649224"/>
                    </a:moveTo>
                    <a:lnTo>
                      <a:pt x="11814" y="649224"/>
                    </a:lnTo>
                    <a:cubicBezTo>
                      <a:pt x="5290" y="649226"/>
                      <a:pt x="1" y="643939"/>
                      <a:pt x="0" y="637415"/>
                    </a:cubicBezTo>
                    <a:cubicBezTo>
                      <a:pt x="-1" y="633763"/>
                      <a:pt x="1688" y="630316"/>
                      <a:pt x="4574" y="628079"/>
                    </a:cubicBezTo>
                    <a:lnTo>
                      <a:pt x="86585" y="563880"/>
                    </a:lnTo>
                    <a:cubicBezTo>
                      <a:pt x="123081" y="535324"/>
                      <a:pt x="144377" y="491539"/>
                      <a:pt x="144306" y="445198"/>
                    </a:cubicBezTo>
                    <a:lnTo>
                      <a:pt x="144306" y="0"/>
                    </a:lnTo>
                    <a:lnTo>
                      <a:pt x="207266" y="0"/>
                    </a:lnTo>
                    <a:lnTo>
                      <a:pt x="207266" y="445198"/>
                    </a:lnTo>
                    <a:cubicBezTo>
                      <a:pt x="207291" y="491485"/>
                      <a:pt x="228615" y="535185"/>
                      <a:pt x="265083" y="563689"/>
                    </a:cubicBezTo>
                    <a:lnTo>
                      <a:pt x="347093" y="627888"/>
                    </a:lnTo>
                    <a:cubicBezTo>
                      <a:pt x="352356" y="631743"/>
                      <a:pt x="353496" y="639134"/>
                      <a:pt x="349641" y="644396"/>
                    </a:cubicBezTo>
                    <a:cubicBezTo>
                      <a:pt x="347363" y="647506"/>
                      <a:pt x="343709" y="649308"/>
                      <a:pt x="339854" y="649224"/>
                    </a:cubicBezTo>
                    <a:close/>
                  </a:path>
                </a:pathLst>
              </a:custGeom>
              <a:solidFill>
                <a:srgbClr val="B8E3E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grpSp>
            <p:nvGrpSpPr>
              <p:cNvPr id="700" name="Graphic 6">
                <a:extLst>
                  <a:ext uri="{FF2B5EF4-FFF2-40B4-BE49-F238E27FC236}">
                    <a16:creationId xmlns:a16="http://schemas.microsoft.com/office/drawing/2014/main" id="{A64605B0-E349-20A1-17AE-6FD748D6C8D8}"/>
                  </a:ext>
                </a:extLst>
              </p:cNvPr>
              <p:cNvGrpSpPr/>
              <p:nvPr/>
            </p:nvGrpSpPr>
            <p:grpSpPr>
              <a:xfrm>
                <a:off x="4500679" y="3723577"/>
                <a:ext cx="238796" cy="1036700"/>
                <a:chOff x="4500679" y="3723577"/>
                <a:chExt cx="238796" cy="1036700"/>
              </a:xfrm>
              <a:noFill/>
            </p:grpSpPr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1C1AD381-38DA-F29E-6420-8168FE19A0E8}"/>
                    </a:ext>
                  </a:extLst>
                </p:cNvPr>
                <p:cNvSpPr/>
                <p:nvPr/>
              </p:nvSpPr>
              <p:spPr>
                <a:xfrm>
                  <a:off x="4675178" y="3723577"/>
                  <a:ext cx="6286" cy="18478"/>
                </a:xfrm>
                <a:custGeom>
                  <a:avLst/>
                  <a:gdLst>
                    <a:gd name="connsiteX0" fmla="*/ 0 w 6286"/>
                    <a:gd name="connsiteY0" fmla="*/ 0 h 18478"/>
                    <a:gd name="connsiteX1" fmla="*/ 6287 w 6286"/>
                    <a:gd name="connsiteY1" fmla="*/ 18479 h 1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286" h="18478">
                      <a:moveTo>
                        <a:pt x="0" y="0"/>
                      </a:moveTo>
                      <a:cubicBezTo>
                        <a:pt x="0" y="0"/>
                        <a:pt x="2381" y="6191"/>
                        <a:pt x="6287" y="18479"/>
                      </a:cubicBezTo>
                    </a:path>
                  </a:pathLst>
                </a:custGeom>
                <a:noFill/>
                <a:ln w="7811" cap="rnd">
                  <a:noFill/>
                  <a:prstDash val="solid"/>
                  <a:miter/>
                </a:ln>
              </p:spPr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/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EE9F56B7-1958-7748-E6D2-2D5FFAE4E42E}"/>
                    </a:ext>
                  </a:extLst>
                </p:cNvPr>
                <p:cNvSpPr/>
                <p:nvPr/>
              </p:nvSpPr>
              <p:spPr>
                <a:xfrm>
                  <a:off x="4529064" y="3779965"/>
                  <a:ext cx="210411" cy="953071"/>
                </a:xfrm>
                <a:custGeom>
                  <a:avLst/>
                  <a:gdLst>
                    <a:gd name="connsiteX0" fmla="*/ 163449 w 210411"/>
                    <a:gd name="connsiteY0" fmla="*/ 0 h 953071"/>
                    <a:gd name="connsiteX1" fmla="*/ 200596 w 210411"/>
                    <a:gd name="connsiteY1" fmla="*/ 195548 h 953071"/>
                    <a:gd name="connsiteX2" fmla="*/ 0 w 210411"/>
                    <a:gd name="connsiteY2" fmla="*/ 953072 h 953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0411" h="953071">
                      <a:moveTo>
                        <a:pt x="163449" y="0"/>
                      </a:moveTo>
                      <a:cubicBezTo>
                        <a:pt x="180059" y="64308"/>
                        <a:pt x="192467" y="129629"/>
                        <a:pt x="200596" y="195548"/>
                      </a:cubicBezTo>
                      <a:cubicBezTo>
                        <a:pt x="230410" y="425577"/>
                        <a:pt x="200120" y="748474"/>
                        <a:pt x="0" y="953072"/>
                      </a:cubicBezTo>
                    </a:path>
                  </a:pathLst>
                </a:custGeom>
                <a:noFill/>
                <a:ln w="7811" cap="rnd">
                  <a:noFill/>
                  <a:custDash>
                    <a:ds d="311250" sp="311250"/>
                  </a:custDash>
                  <a:miter/>
                </a:ln>
              </p:spPr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/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80302B8A-10A9-BE42-68BD-25A0F024792C}"/>
                    </a:ext>
                  </a:extLst>
                </p:cNvPr>
                <p:cNvSpPr/>
                <p:nvPr/>
              </p:nvSpPr>
              <p:spPr>
                <a:xfrm>
                  <a:off x="4500679" y="4747038"/>
                  <a:ext cx="14287" cy="13239"/>
                </a:xfrm>
                <a:custGeom>
                  <a:avLst/>
                  <a:gdLst>
                    <a:gd name="connsiteX0" fmla="*/ 14288 w 14287"/>
                    <a:gd name="connsiteY0" fmla="*/ 0 h 13239"/>
                    <a:gd name="connsiteX1" fmla="*/ 0 w 14287"/>
                    <a:gd name="connsiteY1" fmla="*/ 13240 h 13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287" h="13239">
                      <a:moveTo>
                        <a:pt x="14288" y="0"/>
                      </a:moveTo>
                      <a:cubicBezTo>
                        <a:pt x="9620" y="4477"/>
                        <a:pt x="4763" y="8858"/>
                        <a:pt x="0" y="13240"/>
                      </a:cubicBezTo>
                    </a:path>
                  </a:pathLst>
                </a:custGeom>
                <a:noFill/>
                <a:ln w="7811" cap="rnd">
                  <a:noFill/>
                  <a:prstDash val="solid"/>
                  <a:miter/>
                </a:ln>
              </p:spPr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350"/>
                </a:p>
              </p:txBody>
            </p:sp>
          </p:grp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2E1DA12B-940F-E89E-53BE-CEC72C7E27E8}"/>
                  </a:ext>
                </a:extLst>
              </p:cNvPr>
              <p:cNvSpPr/>
              <p:nvPr/>
            </p:nvSpPr>
            <p:spPr>
              <a:xfrm>
                <a:off x="4229408" y="4772089"/>
                <a:ext cx="62960" cy="147827"/>
              </a:xfrm>
              <a:custGeom>
                <a:avLst/>
                <a:gdLst>
                  <a:gd name="connsiteX0" fmla="*/ 62960 w 62960"/>
                  <a:gd name="connsiteY0" fmla="*/ 0 h 147827"/>
                  <a:gd name="connsiteX1" fmla="*/ 62960 w 62960"/>
                  <a:gd name="connsiteY1" fmla="*/ 121348 h 147827"/>
                  <a:gd name="connsiteX2" fmla="*/ 0 w 62960"/>
                  <a:gd name="connsiteY2" fmla="*/ 147828 h 147827"/>
                  <a:gd name="connsiteX3" fmla="*/ 0 w 62960"/>
                  <a:gd name="connsiteY3" fmla="*/ 0 h 14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60" h="147827">
                    <a:moveTo>
                      <a:pt x="62960" y="0"/>
                    </a:moveTo>
                    <a:lnTo>
                      <a:pt x="62960" y="121348"/>
                    </a:lnTo>
                    <a:cubicBezTo>
                      <a:pt x="42683" y="131777"/>
                      <a:pt x="21635" y="140629"/>
                      <a:pt x="0" y="1478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A27CA5BA-BF87-5163-7FDE-41AAFE037BF6}"/>
                  </a:ext>
                </a:extLst>
              </p:cNvPr>
              <p:cNvSpPr/>
              <p:nvPr/>
            </p:nvSpPr>
            <p:spPr>
              <a:xfrm>
                <a:off x="3836692" y="4064953"/>
                <a:ext cx="543881" cy="707040"/>
              </a:xfrm>
              <a:custGeom>
                <a:avLst/>
                <a:gdLst>
                  <a:gd name="connsiteX0" fmla="*/ 542830 w 543881"/>
                  <a:gd name="connsiteY0" fmla="*/ 518160 h 707040"/>
                  <a:gd name="connsiteX1" fmla="*/ 424244 w 543881"/>
                  <a:gd name="connsiteY1" fmla="*/ 590455 h 707040"/>
                  <a:gd name="connsiteX2" fmla="*/ 295561 w 543881"/>
                  <a:gd name="connsiteY2" fmla="*/ 640366 h 707040"/>
                  <a:gd name="connsiteX3" fmla="*/ 182213 w 543881"/>
                  <a:gd name="connsiteY3" fmla="*/ 707041 h 707040"/>
                  <a:gd name="connsiteX4" fmla="*/ 0 w 543881"/>
                  <a:gd name="connsiteY4" fmla="*/ 707041 h 707040"/>
                  <a:gd name="connsiteX5" fmla="*/ 19050 w 543881"/>
                  <a:gd name="connsiteY5" fmla="*/ 693515 h 707040"/>
                  <a:gd name="connsiteX6" fmla="*/ 139065 w 543881"/>
                  <a:gd name="connsiteY6" fmla="*/ 616172 h 707040"/>
                  <a:gd name="connsiteX7" fmla="*/ 379762 w 543881"/>
                  <a:gd name="connsiteY7" fmla="*/ 599885 h 707040"/>
                  <a:gd name="connsiteX8" fmla="*/ 481679 w 543881"/>
                  <a:gd name="connsiteY8" fmla="*/ 538829 h 707040"/>
                  <a:gd name="connsiteX9" fmla="*/ 506444 w 543881"/>
                  <a:gd name="connsiteY9" fmla="*/ 413004 h 707040"/>
                  <a:gd name="connsiteX10" fmla="*/ 472345 w 543881"/>
                  <a:gd name="connsiteY10" fmla="*/ 247460 h 707040"/>
                  <a:gd name="connsiteX11" fmla="*/ 449675 w 543881"/>
                  <a:gd name="connsiteY11" fmla="*/ 128397 h 707040"/>
                  <a:gd name="connsiteX12" fmla="*/ 441007 w 543881"/>
                  <a:gd name="connsiteY12" fmla="*/ 0 h 707040"/>
                  <a:gd name="connsiteX13" fmla="*/ 542830 w 543881"/>
                  <a:gd name="connsiteY13" fmla="*/ 518160 h 70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3881" h="707040">
                    <a:moveTo>
                      <a:pt x="542830" y="518160"/>
                    </a:moveTo>
                    <a:cubicBezTo>
                      <a:pt x="527971" y="564452"/>
                      <a:pt x="435483" y="556260"/>
                      <a:pt x="424244" y="590455"/>
                    </a:cubicBezTo>
                    <a:cubicBezTo>
                      <a:pt x="400431" y="663131"/>
                      <a:pt x="387191" y="631127"/>
                      <a:pt x="295561" y="640366"/>
                    </a:cubicBezTo>
                    <a:cubicBezTo>
                      <a:pt x="243173" y="645700"/>
                      <a:pt x="205169" y="679323"/>
                      <a:pt x="182213" y="707041"/>
                    </a:cubicBezTo>
                    <a:lnTo>
                      <a:pt x="0" y="707041"/>
                    </a:lnTo>
                    <a:lnTo>
                      <a:pt x="19050" y="693515"/>
                    </a:lnTo>
                    <a:lnTo>
                      <a:pt x="139065" y="616172"/>
                    </a:lnTo>
                    <a:lnTo>
                      <a:pt x="379762" y="599885"/>
                    </a:lnTo>
                    <a:cubicBezTo>
                      <a:pt x="392716" y="546163"/>
                      <a:pt x="427958" y="544449"/>
                      <a:pt x="481679" y="538829"/>
                    </a:cubicBezTo>
                    <a:cubicBezTo>
                      <a:pt x="512921" y="535591"/>
                      <a:pt x="515969" y="482822"/>
                      <a:pt x="506444" y="413004"/>
                    </a:cubicBezTo>
                    <a:cubicBezTo>
                      <a:pt x="498012" y="357259"/>
                      <a:pt x="486630" y="302000"/>
                      <a:pt x="472345" y="247460"/>
                    </a:cubicBezTo>
                    <a:cubicBezTo>
                      <a:pt x="462439" y="208256"/>
                      <a:pt x="454869" y="168498"/>
                      <a:pt x="449675" y="128397"/>
                    </a:cubicBezTo>
                    <a:cubicBezTo>
                      <a:pt x="444187" y="85813"/>
                      <a:pt x="441293" y="42935"/>
                      <a:pt x="441007" y="0"/>
                    </a:cubicBezTo>
                    <a:cubicBezTo>
                      <a:pt x="476345" y="185928"/>
                      <a:pt x="553783" y="483870"/>
                      <a:pt x="542830" y="518160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912CEC54-D96F-5F2C-99D8-DBE2F73ACADB}"/>
                  </a:ext>
                </a:extLst>
              </p:cNvPr>
              <p:cNvSpPr/>
              <p:nvPr/>
            </p:nvSpPr>
            <p:spPr>
              <a:xfrm>
                <a:off x="4292368" y="3716719"/>
                <a:ext cx="259651" cy="1055370"/>
              </a:xfrm>
              <a:custGeom>
                <a:avLst/>
                <a:gdLst>
                  <a:gd name="connsiteX0" fmla="*/ 220504 w 259651"/>
                  <a:gd name="connsiteY0" fmla="*/ 553307 h 1055370"/>
                  <a:gd name="connsiteX1" fmla="*/ 220504 w 259651"/>
                  <a:gd name="connsiteY1" fmla="*/ 536638 h 1055370"/>
                  <a:gd name="connsiteX2" fmla="*/ 78867 w 259651"/>
                  <a:gd name="connsiteY2" fmla="*/ 37338 h 1055370"/>
                  <a:gd name="connsiteX3" fmla="*/ 177355 w 259651"/>
                  <a:gd name="connsiteY3" fmla="*/ 0 h 1055370"/>
                  <a:gd name="connsiteX4" fmla="*/ 157639 w 259651"/>
                  <a:gd name="connsiteY4" fmla="*/ 75247 h 1055370"/>
                  <a:gd name="connsiteX5" fmla="*/ 246602 w 259651"/>
                  <a:gd name="connsiteY5" fmla="*/ 647795 h 1055370"/>
                  <a:gd name="connsiteX6" fmla="*/ 259652 w 259651"/>
                  <a:gd name="connsiteY6" fmla="*/ 1055370 h 1055370"/>
                  <a:gd name="connsiteX7" fmla="*/ 0 w 259651"/>
                  <a:gd name="connsiteY7" fmla="*/ 1055370 h 1055370"/>
                  <a:gd name="connsiteX8" fmla="*/ 220504 w 259651"/>
                  <a:gd name="connsiteY8" fmla="*/ 553307 h 1055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651" h="1055370">
                    <a:moveTo>
                      <a:pt x="220504" y="553307"/>
                    </a:moveTo>
                    <a:cubicBezTo>
                      <a:pt x="220504" y="547687"/>
                      <a:pt x="220504" y="542163"/>
                      <a:pt x="220504" y="536638"/>
                    </a:cubicBezTo>
                    <a:cubicBezTo>
                      <a:pt x="218313" y="244411"/>
                      <a:pt x="155829" y="83248"/>
                      <a:pt x="78867" y="37338"/>
                    </a:cubicBezTo>
                    <a:cubicBezTo>
                      <a:pt x="109531" y="19794"/>
                      <a:pt x="142768" y="7193"/>
                      <a:pt x="177355" y="0"/>
                    </a:cubicBezTo>
                    <a:cubicBezTo>
                      <a:pt x="164592" y="18383"/>
                      <a:pt x="151352" y="45910"/>
                      <a:pt x="157639" y="75247"/>
                    </a:cubicBezTo>
                    <a:cubicBezTo>
                      <a:pt x="168783" y="127254"/>
                      <a:pt x="294704" y="327279"/>
                      <a:pt x="246602" y="647795"/>
                    </a:cubicBezTo>
                    <a:cubicBezTo>
                      <a:pt x="211836" y="879062"/>
                      <a:pt x="223361" y="999363"/>
                      <a:pt x="259652" y="1055370"/>
                    </a:cubicBezTo>
                    <a:lnTo>
                      <a:pt x="0" y="1055370"/>
                    </a:lnTo>
                    <a:cubicBezTo>
                      <a:pt x="0" y="1055370"/>
                      <a:pt x="220504" y="990505"/>
                      <a:pt x="220504" y="553307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705783F2-EFCD-949A-B5F1-7CCCEA3929DA}"/>
                  </a:ext>
                </a:extLst>
              </p:cNvPr>
              <p:cNvSpPr/>
              <p:nvPr/>
            </p:nvSpPr>
            <p:spPr>
              <a:xfrm>
                <a:off x="2735125" y="3956654"/>
                <a:ext cx="187642" cy="103822"/>
              </a:xfrm>
              <a:custGeom>
                <a:avLst/>
                <a:gdLst>
                  <a:gd name="connsiteX0" fmla="*/ 187643 w 187642"/>
                  <a:gd name="connsiteY0" fmla="*/ 75247 h 103822"/>
                  <a:gd name="connsiteX1" fmla="*/ 184595 w 187642"/>
                  <a:gd name="connsiteY1" fmla="*/ 103822 h 103822"/>
                  <a:gd name="connsiteX2" fmla="*/ 95250 w 187642"/>
                  <a:gd name="connsiteY2" fmla="*/ 103822 h 103822"/>
                  <a:gd name="connsiteX3" fmla="*/ 0 w 187642"/>
                  <a:gd name="connsiteY3" fmla="*/ 0 h 103822"/>
                  <a:gd name="connsiteX4" fmla="*/ 106394 w 187642"/>
                  <a:gd name="connsiteY4" fmla="*/ 67437 h 103822"/>
                  <a:gd name="connsiteX5" fmla="*/ 187643 w 187642"/>
                  <a:gd name="connsiteY5" fmla="*/ 75247 h 10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642" h="103822">
                    <a:moveTo>
                      <a:pt x="187643" y="75247"/>
                    </a:moveTo>
                    <a:cubicBezTo>
                      <a:pt x="187590" y="84851"/>
                      <a:pt x="186568" y="94424"/>
                      <a:pt x="184595" y="103822"/>
                    </a:cubicBezTo>
                    <a:lnTo>
                      <a:pt x="95250" y="103822"/>
                    </a:lnTo>
                    <a:cubicBezTo>
                      <a:pt x="55135" y="77941"/>
                      <a:pt x="22337" y="42192"/>
                      <a:pt x="0" y="0"/>
                    </a:cubicBezTo>
                    <a:cubicBezTo>
                      <a:pt x="23908" y="26003"/>
                      <a:pt x="64770" y="57721"/>
                      <a:pt x="106394" y="67437"/>
                    </a:cubicBezTo>
                    <a:cubicBezTo>
                      <a:pt x="143066" y="75438"/>
                      <a:pt x="170117" y="71819"/>
                      <a:pt x="187643" y="75247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AB5095FA-254E-717F-0A46-9540BFBD6369}"/>
                  </a:ext>
                </a:extLst>
              </p:cNvPr>
              <p:cNvSpPr/>
              <p:nvPr/>
            </p:nvSpPr>
            <p:spPr>
              <a:xfrm>
                <a:off x="2863580" y="3442570"/>
                <a:ext cx="271640" cy="689775"/>
              </a:xfrm>
              <a:custGeom>
                <a:avLst/>
                <a:gdLst>
                  <a:gd name="connsiteX0" fmla="*/ 266833 w 271640"/>
                  <a:gd name="connsiteY0" fmla="*/ 234239 h 689775"/>
                  <a:gd name="connsiteX1" fmla="*/ 169297 w 271640"/>
                  <a:gd name="connsiteY1" fmla="*/ 416166 h 689775"/>
                  <a:gd name="connsiteX2" fmla="*/ 98717 w 271640"/>
                  <a:gd name="connsiteY2" fmla="*/ 642195 h 689775"/>
                  <a:gd name="connsiteX3" fmla="*/ 104527 w 271640"/>
                  <a:gd name="connsiteY3" fmla="*/ 673913 h 689775"/>
                  <a:gd name="connsiteX4" fmla="*/ 67570 w 271640"/>
                  <a:gd name="connsiteY4" fmla="*/ 676961 h 689775"/>
                  <a:gd name="connsiteX5" fmla="*/ 29470 w 271640"/>
                  <a:gd name="connsiteY5" fmla="*/ 642195 h 689775"/>
                  <a:gd name="connsiteX6" fmla="*/ 30899 w 271640"/>
                  <a:gd name="connsiteY6" fmla="*/ 533896 h 689775"/>
                  <a:gd name="connsiteX7" fmla="*/ 19850 w 271640"/>
                  <a:gd name="connsiteY7" fmla="*/ 353968 h 689775"/>
                  <a:gd name="connsiteX8" fmla="*/ 30899 w 271640"/>
                  <a:gd name="connsiteY8" fmla="*/ 329584 h 689775"/>
                  <a:gd name="connsiteX9" fmla="*/ 105860 w 271640"/>
                  <a:gd name="connsiteY9" fmla="*/ 305 h 689775"/>
                  <a:gd name="connsiteX10" fmla="*/ 266833 w 271640"/>
                  <a:gd name="connsiteY10" fmla="*/ 234239 h 68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1640" h="689775">
                    <a:moveTo>
                      <a:pt x="266833" y="234239"/>
                    </a:moveTo>
                    <a:cubicBezTo>
                      <a:pt x="257308" y="270529"/>
                      <a:pt x="211112" y="340824"/>
                      <a:pt x="169297" y="416166"/>
                    </a:cubicBezTo>
                    <a:cubicBezTo>
                      <a:pt x="123577" y="498272"/>
                      <a:pt x="82810" y="586283"/>
                      <a:pt x="98717" y="642195"/>
                    </a:cubicBezTo>
                    <a:cubicBezTo>
                      <a:pt x="102021" y="652471"/>
                      <a:pt x="103974" y="663133"/>
                      <a:pt x="104527" y="673913"/>
                    </a:cubicBezTo>
                    <a:cubicBezTo>
                      <a:pt x="104527" y="698297"/>
                      <a:pt x="86239" y="690677"/>
                      <a:pt x="67570" y="676961"/>
                    </a:cubicBezTo>
                    <a:cubicBezTo>
                      <a:pt x="54015" y="666345"/>
                      <a:pt x="41279" y="654724"/>
                      <a:pt x="29470" y="642195"/>
                    </a:cubicBezTo>
                    <a:lnTo>
                      <a:pt x="30899" y="533896"/>
                    </a:lnTo>
                    <a:cubicBezTo>
                      <a:pt x="30899" y="533896"/>
                      <a:pt x="-30538" y="477412"/>
                      <a:pt x="19850" y="353968"/>
                    </a:cubicBezTo>
                    <a:cubicBezTo>
                      <a:pt x="23088" y="346158"/>
                      <a:pt x="26708" y="338062"/>
                      <a:pt x="30899" y="329584"/>
                    </a:cubicBezTo>
                    <a:cubicBezTo>
                      <a:pt x="100336" y="189281"/>
                      <a:pt x="204539" y="42024"/>
                      <a:pt x="105860" y="305"/>
                    </a:cubicBezTo>
                    <a:cubicBezTo>
                      <a:pt x="241877" y="-8077"/>
                      <a:pt x="287693" y="158420"/>
                      <a:pt x="266833" y="234239"/>
                    </a:cubicBezTo>
                    <a:close/>
                  </a:path>
                </a:pathLst>
              </a:custGeom>
              <a:solidFill>
                <a:srgbClr val="20C3C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85088DC6-5352-355B-0B92-4505453EC3FD}"/>
                  </a:ext>
                </a:extLst>
              </p:cNvPr>
              <p:cNvSpPr/>
              <p:nvPr/>
            </p:nvSpPr>
            <p:spPr>
              <a:xfrm>
                <a:off x="2896480" y="3442875"/>
                <a:ext cx="157733" cy="559431"/>
              </a:xfrm>
              <a:custGeom>
                <a:avLst/>
                <a:gdLst>
                  <a:gd name="connsiteX0" fmla="*/ 72770 w 157733"/>
                  <a:gd name="connsiteY0" fmla="*/ 0 h 559431"/>
                  <a:gd name="connsiteX1" fmla="*/ 134588 w 157733"/>
                  <a:gd name="connsiteY1" fmla="*/ 44482 h 559431"/>
                  <a:gd name="connsiteX2" fmla="*/ 144113 w 157733"/>
                  <a:gd name="connsiteY2" fmla="*/ 61531 h 559431"/>
                  <a:gd name="connsiteX3" fmla="*/ 150876 w 157733"/>
                  <a:gd name="connsiteY3" fmla="*/ 79915 h 559431"/>
                  <a:gd name="connsiteX4" fmla="*/ 155352 w 157733"/>
                  <a:gd name="connsiteY4" fmla="*/ 98965 h 559431"/>
                  <a:gd name="connsiteX5" fmla="*/ 157067 w 157733"/>
                  <a:gd name="connsiteY5" fmla="*/ 108490 h 559431"/>
                  <a:gd name="connsiteX6" fmla="*/ 157733 w 157733"/>
                  <a:gd name="connsiteY6" fmla="*/ 118015 h 559431"/>
                  <a:gd name="connsiteX7" fmla="*/ 140112 w 157733"/>
                  <a:gd name="connsiteY7" fmla="*/ 194215 h 559431"/>
                  <a:gd name="connsiteX8" fmla="*/ 109727 w 157733"/>
                  <a:gd name="connsiteY8" fmla="*/ 266128 h 559431"/>
                  <a:gd name="connsiteX9" fmla="*/ 44005 w 157733"/>
                  <a:gd name="connsiteY9" fmla="*/ 407480 h 559431"/>
                  <a:gd name="connsiteX10" fmla="*/ 16764 w 157733"/>
                  <a:gd name="connsiteY10" fmla="*/ 480060 h 559431"/>
                  <a:gd name="connsiteX11" fmla="*/ 8667 w 157733"/>
                  <a:gd name="connsiteY11" fmla="*/ 517493 h 559431"/>
                  <a:gd name="connsiteX12" fmla="*/ 11144 w 157733"/>
                  <a:gd name="connsiteY12" fmla="*/ 554260 h 559431"/>
                  <a:gd name="connsiteX13" fmla="*/ 11144 w 157733"/>
                  <a:gd name="connsiteY13" fmla="*/ 554260 h 559431"/>
                  <a:gd name="connsiteX14" fmla="*/ 8762 w 157733"/>
                  <a:gd name="connsiteY14" fmla="*/ 559213 h 559431"/>
                  <a:gd name="connsiteX15" fmla="*/ 3714 w 157733"/>
                  <a:gd name="connsiteY15" fmla="*/ 556831 h 559431"/>
                  <a:gd name="connsiteX16" fmla="*/ 3714 w 157733"/>
                  <a:gd name="connsiteY16" fmla="*/ 556832 h 559431"/>
                  <a:gd name="connsiteX17" fmla="*/ 1238 w 157733"/>
                  <a:gd name="connsiteY17" fmla="*/ 516541 h 559431"/>
                  <a:gd name="connsiteX18" fmla="*/ 10096 w 157733"/>
                  <a:gd name="connsiteY18" fmla="*/ 477965 h 559431"/>
                  <a:gd name="connsiteX19" fmla="*/ 38671 w 157733"/>
                  <a:gd name="connsiteY19" fmla="*/ 405003 h 559431"/>
                  <a:gd name="connsiteX20" fmla="*/ 106203 w 157733"/>
                  <a:gd name="connsiteY20" fmla="*/ 264414 h 559431"/>
                  <a:gd name="connsiteX21" fmla="*/ 137350 w 157733"/>
                  <a:gd name="connsiteY21" fmla="*/ 193072 h 559431"/>
                  <a:gd name="connsiteX22" fmla="*/ 155733 w 157733"/>
                  <a:gd name="connsiteY22" fmla="*/ 118110 h 559431"/>
                  <a:gd name="connsiteX23" fmla="*/ 155257 w 157733"/>
                  <a:gd name="connsiteY23" fmla="*/ 108585 h 559431"/>
                  <a:gd name="connsiteX24" fmla="*/ 153733 w 157733"/>
                  <a:gd name="connsiteY24" fmla="*/ 99060 h 559431"/>
                  <a:gd name="connsiteX25" fmla="*/ 149447 w 157733"/>
                  <a:gd name="connsiteY25" fmla="*/ 80010 h 559431"/>
                  <a:gd name="connsiteX26" fmla="*/ 143065 w 157733"/>
                  <a:gd name="connsiteY26" fmla="*/ 61722 h 559431"/>
                  <a:gd name="connsiteX27" fmla="*/ 133540 w 157733"/>
                  <a:gd name="connsiteY27" fmla="*/ 44672 h 559431"/>
                  <a:gd name="connsiteX28" fmla="*/ 72770 w 157733"/>
                  <a:gd name="connsiteY28" fmla="*/ 0 h 55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7733" h="559431">
                    <a:moveTo>
                      <a:pt x="72770" y="0"/>
                    </a:moveTo>
                    <a:cubicBezTo>
                      <a:pt x="98397" y="6180"/>
                      <a:pt x="120586" y="22146"/>
                      <a:pt x="134588" y="44482"/>
                    </a:cubicBezTo>
                    <a:cubicBezTo>
                      <a:pt x="138186" y="49918"/>
                      <a:pt x="141370" y="55617"/>
                      <a:pt x="144113" y="61531"/>
                    </a:cubicBezTo>
                    <a:cubicBezTo>
                      <a:pt x="146747" y="67513"/>
                      <a:pt x="149005" y="73652"/>
                      <a:pt x="150876" y="79915"/>
                    </a:cubicBezTo>
                    <a:cubicBezTo>
                      <a:pt x="152838" y="86145"/>
                      <a:pt x="154335" y="92512"/>
                      <a:pt x="155352" y="98965"/>
                    </a:cubicBezTo>
                    <a:lnTo>
                      <a:pt x="157067" y="108490"/>
                    </a:lnTo>
                    <a:lnTo>
                      <a:pt x="157733" y="118015"/>
                    </a:lnTo>
                    <a:cubicBezTo>
                      <a:pt x="155980" y="144195"/>
                      <a:pt x="150030" y="169923"/>
                      <a:pt x="140112" y="194215"/>
                    </a:cubicBezTo>
                    <a:cubicBezTo>
                      <a:pt x="130587" y="218694"/>
                      <a:pt x="120491" y="242506"/>
                      <a:pt x="109727" y="266128"/>
                    </a:cubicBezTo>
                    <a:cubicBezTo>
                      <a:pt x="88011" y="313753"/>
                      <a:pt x="64579" y="359855"/>
                      <a:pt x="44005" y="407480"/>
                    </a:cubicBezTo>
                    <a:cubicBezTo>
                      <a:pt x="33482" y="431107"/>
                      <a:pt x="24385" y="455344"/>
                      <a:pt x="16764" y="480060"/>
                    </a:cubicBezTo>
                    <a:cubicBezTo>
                      <a:pt x="13039" y="492294"/>
                      <a:pt x="10331" y="504814"/>
                      <a:pt x="8667" y="517493"/>
                    </a:cubicBezTo>
                    <a:cubicBezTo>
                      <a:pt x="6642" y="529776"/>
                      <a:pt x="7490" y="542360"/>
                      <a:pt x="11144" y="554260"/>
                    </a:cubicBezTo>
                    <a:lnTo>
                      <a:pt x="11144" y="554260"/>
                    </a:lnTo>
                    <a:cubicBezTo>
                      <a:pt x="11789" y="556281"/>
                      <a:pt x="10744" y="558454"/>
                      <a:pt x="8762" y="559213"/>
                    </a:cubicBezTo>
                    <a:cubicBezTo>
                      <a:pt x="6712" y="559918"/>
                      <a:pt x="4474" y="558862"/>
                      <a:pt x="3714" y="556831"/>
                    </a:cubicBezTo>
                    <a:lnTo>
                      <a:pt x="3714" y="556832"/>
                    </a:lnTo>
                    <a:cubicBezTo>
                      <a:pt x="-178" y="543767"/>
                      <a:pt x="-1025" y="529984"/>
                      <a:pt x="1238" y="516541"/>
                    </a:cubicBezTo>
                    <a:cubicBezTo>
                      <a:pt x="3174" y="503469"/>
                      <a:pt x="6135" y="490571"/>
                      <a:pt x="10096" y="477965"/>
                    </a:cubicBezTo>
                    <a:cubicBezTo>
                      <a:pt x="18161" y="453097"/>
                      <a:pt x="27703" y="428734"/>
                      <a:pt x="38671" y="405003"/>
                    </a:cubicBezTo>
                    <a:cubicBezTo>
                      <a:pt x="59912" y="357378"/>
                      <a:pt x="83915" y="311372"/>
                      <a:pt x="106203" y="264414"/>
                    </a:cubicBezTo>
                    <a:cubicBezTo>
                      <a:pt x="117252" y="240982"/>
                      <a:pt x="128015" y="217265"/>
                      <a:pt x="137350" y="193072"/>
                    </a:cubicBezTo>
                    <a:cubicBezTo>
                      <a:pt x="147454" y="169231"/>
                      <a:pt x="153661" y="143921"/>
                      <a:pt x="155733" y="118110"/>
                    </a:cubicBezTo>
                    <a:lnTo>
                      <a:pt x="155257" y="108585"/>
                    </a:lnTo>
                    <a:lnTo>
                      <a:pt x="153733" y="99060"/>
                    </a:lnTo>
                    <a:cubicBezTo>
                      <a:pt x="152738" y="92620"/>
                      <a:pt x="151306" y="86255"/>
                      <a:pt x="149447" y="80010"/>
                    </a:cubicBezTo>
                    <a:cubicBezTo>
                      <a:pt x="147647" y="73804"/>
                      <a:pt x="145517" y="67700"/>
                      <a:pt x="143065" y="61722"/>
                    </a:cubicBezTo>
                    <a:cubicBezTo>
                      <a:pt x="140271" y="55834"/>
                      <a:pt x="137089" y="50139"/>
                      <a:pt x="133540" y="44672"/>
                    </a:cubicBezTo>
                    <a:cubicBezTo>
                      <a:pt x="119807" y="22497"/>
                      <a:pt x="98033" y="6491"/>
                      <a:pt x="727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B3F21399-E21A-27A7-2B04-3FAB43CE3785}"/>
                  </a:ext>
                </a:extLst>
              </p:cNvPr>
              <p:cNvSpPr/>
              <p:nvPr/>
            </p:nvSpPr>
            <p:spPr>
              <a:xfrm>
                <a:off x="2955470" y="3895789"/>
                <a:ext cx="112458" cy="205765"/>
              </a:xfrm>
              <a:custGeom>
                <a:avLst/>
                <a:gdLst>
                  <a:gd name="connsiteX0" fmla="*/ 112459 w 112458"/>
                  <a:gd name="connsiteY0" fmla="*/ 0 h 205765"/>
                  <a:gd name="connsiteX1" fmla="*/ 49880 w 112458"/>
                  <a:gd name="connsiteY1" fmla="*/ 204883 h 205765"/>
                  <a:gd name="connsiteX2" fmla="*/ 3398 w 112458"/>
                  <a:gd name="connsiteY2" fmla="*/ 164497 h 205765"/>
                  <a:gd name="connsiteX3" fmla="*/ 1302 w 112458"/>
                  <a:gd name="connsiteY3" fmla="*/ 101441 h 205765"/>
                  <a:gd name="connsiteX4" fmla="*/ 34259 w 112458"/>
                  <a:gd name="connsiteY4" fmla="*/ 48006 h 205765"/>
                  <a:gd name="connsiteX5" fmla="*/ 112459 w 112458"/>
                  <a:gd name="connsiteY5" fmla="*/ 0 h 205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458" h="205765">
                    <a:moveTo>
                      <a:pt x="112459" y="0"/>
                    </a:moveTo>
                    <a:cubicBezTo>
                      <a:pt x="70835" y="109823"/>
                      <a:pt x="112459" y="193072"/>
                      <a:pt x="49880" y="204883"/>
                    </a:cubicBezTo>
                    <a:cubicBezTo>
                      <a:pt x="21305" y="210407"/>
                      <a:pt x="8636" y="189167"/>
                      <a:pt x="3398" y="164497"/>
                    </a:cubicBezTo>
                    <a:cubicBezTo>
                      <a:pt x="-265" y="143682"/>
                      <a:pt x="-971" y="122454"/>
                      <a:pt x="1302" y="101441"/>
                    </a:cubicBezTo>
                    <a:cubicBezTo>
                      <a:pt x="9593" y="82102"/>
                      <a:pt x="20698" y="64095"/>
                      <a:pt x="34259" y="48006"/>
                    </a:cubicBezTo>
                    <a:cubicBezTo>
                      <a:pt x="53730" y="23149"/>
                      <a:pt x="81481" y="6113"/>
                      <a:pt x="112459" y="0"/>
                    </a:cubicBezTo>
                    <a:close/>
                  </a:path>
                </a:pathLst>
              </a:custGeom>
              <a:solidFill>
                <a:srgbClr val="169799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7813D643-4629-98F3-6F90-F5AB5F7E6CEF}"/>
                  </a:ext>
                </a:extLst>
              </p:cNvPr>
              <p:cNvSpPr/>
              <p:nvPr/>
            </p:nvSpPr>
            <p:spPr>
              <a:xfrm>
                <a:off x="2714118" y="3703765"/>
                <a:ext cx="208651" cy="396900"/>
              </a:xfrm>
              <a:custGeom>
                <a:avLst/>
                <a:gdLst>
                  <a:gd name="connsiteX0" fmla="*/ 208650 w 208651"/>
                  <a:gd name="connsiteY0" fmla="*/ 328136 h 396900"/>
                  <a:gd name="connsiteX1" fmla="*/ 190743 w 208651"/>
                  <a:gd name="connsiteY1" fmla="*/ 386715 h 396900"/>
                  <a:gd name="connsiteX2" fmla="*/ 187314 w 208651"/>
                  <a:gd name="connsiteY2" fmla="*/ 389763 h 396900"/>
                  <a:gd name="connsiteX3" fmla="*/ 138927 w 208651"/>
                  <a:gd name="connsiteY3" fmla="*/ 369856 h 396900"/>
                  <a:gd name="connsiteX4" fmla="*/ 21389 w 208651"/>
                  <a:gd name="connsiteY4" fmla="*/ 252508 h 396900"/>
                  <a:gd name="connsiteX5" fmla="*/ 55107 w 208651"/>
                  <a:gd name="connsiteY5" fmla="*/ 0 h 396900"/>
                  <a:gd name="connsiteX6" fmla="*/ 149405 w 208651"/>
                  <a:gd name="connsiteY6" fmla="*/ 179070 h 396900"/>
                  <a:gd name="connsiteX7" fmla="*/ 149405 w 208651"/>
                  <a:gd name="connsiteY7" fmla="*/ 179070 h 396900"/>
                  <a:gd name="connsiteX8" fmla="*/ 164835 w 208651"/>
                  <a:gd name="connsiteY8" fmla="*/ 197548 h 396900"/>
                  <a:gd name="connsiteX9" fmla="*/ 208650 w 208651"/>
                  <a:gd name="connsiteY9" fmla="*/ 328136 h 39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8651" h="396900">
                    <a:moveTo>
                      <a:pt x="208650" y="328136"/>
                    </a:moveTo>
                    <a:cubicBezTo>
                      <a:pt x="208650" y="353663"/>
                      <a:pt x="202650" y="375761"/>
                      <a:pt x="190743" y="386715"/>
                    </a:cubicBezTo>
                    <a:cubicBezTo>
                      <a:pt x="189673" y="387810"/>
                      <a:pt x="188527" y="388828"/>
                      <a:pt x="187314" y="389763"/>
                    </a:cubicBezTo>
                    <a:cubicBezTo>
                      <a:pt x="157787" y="413671"/>
                      <a:pt x="138927" y="369856"/>
                      <a:pt x="138927" y="369856"/>
                    </a:cubicBezTo>
                    <a:cubicBezTo>
                      <a:pt x="138927" y="369856"/>
                      <a:pt x="60346" y="331089"/>
                      <a:pt x="21389" y="252508"/>
                    </a:cubicBezTo>
                    <a:cubicBezTo>
                      <a:pt x="-8520" y="192024"/>
                      <a:pt x="-15092" y="108013"/>
                      <a:pt x="55107" y="0"/>
                    </a:cubicBezTo>
                    <a:cubicBezTo>
                      <a:pt x="65394" y="76867"/>
                      <a:pt x="107590" y="129254"/>
                      <a:pt x="149405" y="179070"/>
                    </a:cubicBezTo>
                    <a:lnTo>
                      <a:pt x="149405" y="179070"/>
                    </a:lnTo>
                    <a:cubicBezTo>
                      <a:pt x="154548" y="185356"/>
                      <a:pt x="159692" y="191452"/>
                      <a:pt x="164835" y="197548"/>
                    </a:cubicBezTo>
                    <a:cubicBezTo>
                      <a:pt x="193406" y="235074"/>
                      <a:pt x="208806" y="280973"/>
                      <a:pt x="208650" y="328136"/>
                    </a:cubicBezTo>
                    <a:close/>
                  </a:path>
                </a:pathLst>
              </a:custGeom>
              <a:solidFill>
                <a:srgbClr val="B8E3E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835C594C-FA8C-0048-C9C4-E4B3608F417D}"/>
                  </a:ext>
                </a:extLst>
              </p:cNvPr>
              <p:cNvSpPr/>
              <p:nvPr/>
            </p:nvSpPr>
            <p:spPr>
              <a:xfrm>
                <a:off x="2760812" y="3703765"/>
                <a:ext cx="136049" cy="371391"/>
              </a:xfrm>
              <a:custGeom>
                <a:avLst/>
                <a:gdLst>
                  <a:gd name="connsiteX0" fmla="*/ 8413 w 136049"/>
                  <a:gd name="connsiteY0" fmla="*/ 0 h 371391"/>
                  <a:gd name="connsiteX1" fmla="*/ 3079 w 136049"/>
                  <a:gd name="connsiteY1" fmla="*/ 100679 h 371391"/>
                  <a:gd name="connsiteX2" fmla="*/ 33940 w 136049"/>
                  <a:gd name="connsiteY2" fmla="*/ 195929 h 371391"/>
                  <a:gd name="connsiteX3" fmla="*/ 97663 w 136049"/>
                  <a:gd name="connsiteY3" fmla="*/ 274225 h 371391"/>
                  <a:gd name="connsiteX4" fmla="*/ 126238 w 136049"/>
                  <a:gd name="connsiteY4" fmla="*/ 316706 h 371391"/>
                  <a:gd name="connsiteX5" fmla="*/ 135763 w 136049"/>
                  <a:gd name="connsiteY5" fmla="*/ 367855 h 371391"/>
                  <a:gd name="connsiteX6" fmla="*/ 131572 w 136049"/>
                  <a:gd name="connsiteY6" fmla="*/ 371380 h 371391"/>
                  <a:gd name="connsiteX7" fmla="*/ 127937 w 136049"/>
                  <a:gd name="connsiteY7" fmla="*/ 367403 h 371391"/>
                  <a:gd name="connsiteX8" fmla="*/ 127952 w 136049"/>
                  <a:gd name="connsiteY8" fmla="*/ 367189 h 371391"/>
                  <a:gd name="connsiteX9" fmla="*/ 127952 w 136049"/>
                  <a:gd name="connsiteY9" fmla="*/ 367189 h 371391"/>
                  <a:gd name="connsiteX10" fmla="*/ 120046 w 136049"/>
                  <a:gd name="connsiteY10" fmla="*/ 319564 h 371391"/>
                  <a:gd name="connsiteX11" fmla="*/ 92995 w 136049"/>
                  <a:gd name="connsiteY11" fmla="*/ 277939 h 371391"/>
                  <a:gd name="connsiteX12" fmla="*/ 30416 w 136049"/>
                  <a:gd name="connsiteY12" fmla="*/ 197929 h 371391"/>
                  <a:gd name="connsiteX13" fmla="*/ 984 w 136049"/>
                  <a:gd name="connsiteY13" fmla="*/ 101251 h 371391"/>
                  <a:gd name="connsiteX14" fmla="*/ 8413 w 136049"/>
                  <a:gd name="connsiteY14" fmla="*/ 0 h 37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6049" h="371391">
                    <a:moveTo>
                      <a:pt x="8413" y="0"/>
                    </a:moveTo>
                    <a:cubicBezTo>
                      <a:pt x="1647" y="33109"/>
                      <a:pt x="-151" y="67041"/>
                      <a:pt x="3079" y="100679"/>
                    </a:cubicBezTo>
                    <a:cubicBezTo>
                      <a:pt x="5824" y="134396"/>
                      <a:pt x="16391" y="167009"/>
                      <a:pt x="33940" y="195929"/>
                    </a:cubicBezTo>
                    <a:cubicBezTo>
                      <a:pt x="51466" y="224504"/>
                      <a:pt x="75660" y="248317"/>
                      <a:pt x="97663" y="274225"/>
                    </a:cubicBezTo>
                    <a:cubicBezTo>
                      <a:pt x="109010" y="287071"/>
                      <a:pt x="118618" y="301354"/>
                      <a:pt x="126238" y="316706"/>
                    </a:cubicBezTo>
                    <a:cubicBezTo>
                      <a:pt x="133805" y="332638"/>
                      <a:pt x="137088" y="350268"/>
                      <a:pt x="135763" y="367855"/>
                    </a:cubicBezTo>
                    <a:cubicBezTo>
                      <a:pt x="135561" y="369977"/>
                      <a:pt x="133696" y="371545"/>
                      <a:pt x="131572" y="371380"/>
                    </a:cubicBezTo>
                    <a:cubicBezTo>
                      <a:pt x="129470" y="371285"/>
                      <a:pt x="127842" y="369504"/>
                      <a:pt x="127937" y="367403"/>
                    </a:cubicBezTo>
                    <a:cubicBezTo>
                      <a:pt x="127940" y="367331"/>
                      <a:pt x="127945" y="367260"/>
                      <a:pt x="127952" y="367189"/>
                    </a:cubicBezTo>
                    <a:lnTo>
                      <a:pt x="127952" y="367189"/>
                    </a:lnTo>
                    <a:cubicBezTo>
                      <a:pt x="129548" y="350895"/>
                      <a:pt x="126821" y="334468"/>
                      <a:pt x="120046" y="319564"/>
                    </a:cubicBezTo>
                    <a:cubicBezTo>
                      <a:pt x="112956" y="304528"/>
                      <a:pt x="103856" y="290525"/>
                      <a:pt x="92995" y="277939"/>
                    </a:cubicBezTo>
                    <a:cubicBezTo>
                      <a:pt x="71755" y="252031"/>
                      <a:pt x="47656" y="227552"/>
                      <a:pt x="30416" y="197929"/>
                    </a:cubicBezTo>
                    <a:cubicBezTo>
                      <a:pt x="13227" y="168428"/>
                      <a:pt x="3150" y="135326"/>
                      <a:pt x="984" y="101251"/>
                    </a:cubicBezTo>
                    <a:cubicBezTo>
                      <a:pt x="-1597" y="67319"/>
                      <a:pt x="907" y="33192"/>
                      <a:pt x="84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8029E735-6C7A-372A-4699-19214871D645}"/>
                  </a:ext>
                </a:extLst>
              </p:cNvPr>
              <p:cNvSpPr/>
              <p:nvPr/>
            </p:nvSpPr>
            <p:spPr>
              <a:xfrm>
                <a:off x="2958723" y="3895789"/>
                <a:ext cx="109205" cy="192916"/>
              </a:xfrm>
              <a:custGeom>
                <a:avLst/>
                <a:gdLst>
                  <a:gd name="connsiteX0" fmla="*/ 109206 w 109205"/>
                  <a:gd name="connsiteY0" fmla="*/ 0 h 192916"/>
                  <a:gd name="connsiteX1" fmla="*/ 75582 w 109205"/>
                  <a:gd name="connsiteY1" fmla="*/ 43148 h 192916"/>
                  <a:gd name="connsiteX2" fmla="*/ 45865 w 109205"/>
                  <a:gd name="connsiteY2" fmla="*/ 88964 h 192916"/>
                  <a:gd name="connsiteX3" fmla="*/ 7765 w 109205"/>
                  <a:gd name="connsiteY3" fmla="*/ 189548 h 192916"/>
                  <a:gd name="connsiteX4" fmla="*/ 7765 w 109205"/>
                  <a:gd name="connsiteY4" fmla="*/ 189548 h 192916"/>
                  <a:gd name="connsiteX5" fmla="*/ 3288 w 109205"/>
                  <a:gd name="connsiteY5" fmla="*/ 192881 h 192916"/>
                  <a:gd name="connsiteX6" fmla="*/ 36 w 109205"/>
                  <a:gd name="connsiteY6" fmla="*/ 188585 h 192916"/>
                  <a:gd name="connsiteX7" fmla="*/ 49 w 109205"/>
                  <a:gd name="connsiteY7" fmla="*/ 188500 h 192916"/>
                  <a:gd name="connsiteX8" fmla="*/ 49 w 109205"/>
                  <a:gd name="connsiteY8" fmla="*/ 188500 h 192916"/>
                  <a:gd name="connsiteX9" fmla="*/ 42817 w 109205"/>
                  <a:gd name="connsiteY9" fmla="*/ 87058 h 192916"/>
                  <a:gd name="connsiteX10" fmla="*/ 74249 w 109205"/>
                  <a:gd name="connsiteY10" fmla="*/ 42100 h 192916"/>
                  <a:gd name="connsiteX11" fmla="*/ 109206 w 109205"/>
                  <a:gd name="connsiteY11" fmla="*/ 0 h 19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205" h="192916">
                    <a:moveTo>
                      <a:pt x="109206" y="0"/>
                    </a:moveTo>
                    <a:cubicBezTo>
                      <a:pt x="97299" y="13811"/>
                      <a:pt x="86155" y="28575"/>
                      <a:pt x="75582" y="43148"/>
                    </a:cubicBezTo>
                    <a:cubicBezTo>
                      <a:pt x="65010" y="57722"/>
                      <a:pt x="54913" y="73724"/>
                      <a:pt x="45865" y="88964"/>
                    </a:cubicBezTo>
                    <a:cubicBezTo>
                      <a:pt x="26964" y="119803"/>
                      <a:pt x="14039" y="153925"/>
                      <a:pt x="7765" y="189548"/>
                    </a:cubicBezTo>
                    <a:lnTo>
                      <a:pt x="7765" y="189548"/>
                    </a:lnTo>
                    <a:cubicBezTo>
                      <a:pt x="7422" y="191688"/>
                      <a:pt x="5437" y="193167"/>
                      <a:pt x="3288" y="192881"/>
                    </a:cubicBezTo>
                    <a:cubicBezTo>
                      <a:pt x="1203" y="192593"/>
                      <a:pt x="-252" y="190669"/>
                      <a:pt x="36" y="188585"/>
                    </a:cubicBezTo>
                    <a:cubicBezTo>
                      <a:pt x="40" y="188556"/>
                      <a:pt x="45" y="188528"/>
                      <a:pt x="49" y="188500"/>
                    </a:cubicBezTo>
                    <a:lnTo>
                      <a:pt x="49" y="188500"/>
                    </a:lnTo>
                    <a:cubicBezTo>
                      <a:pt x="7783" y="152292"/>
                      <a:pt x="22293" y="117874"/>
                      <a:pt x="42817" y="87058"/>
                    </a:cubicBezTo>
                    <a:cubicBezTo>
                      <a:pt x="52341" y="71533"/>
                      <a:pt x="63200" y="56579"/>
                      <a:pt x="74249" y="42100"/>
                    </a:cubicBezTo>
                    <a:cubicBezTo>
                      <a:pt x="85298" y="27623"/>
                      <a:pt x="96728" y="13430"/>
                      <a:pt x="1092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65167E42-BA17-4CE5-EF2A-F7D17A973048}"/>
                  </a:ext>
                </a:extLst>
              </p:cNvPr>
              <p:cNvSpPr/>
              <p:nvPr/>
            </p:nvSpPr>
            <p:spPr>
              <a:xfrm>
                <a:off x="2794237" y="4069905"/>
                <a:ext cx="248320" cy="193168"/>
              </a:xfrm>
              <a:custGeom>
                <a:avLst/>
                <a:gdLst>
                  <a:gd name="connsiteX0" fmla="*/ 247975 w 248320"/>
                  <a:gd name="connsiteY0" fmla="*/ 17622 h 193168"/>
                  <a:gd name="connsiteX1" fmla="*/ 221305 w 248320"/>
                  <a:gd name="connsiteY1" fmla="*/ 181357 h 193168"/>
                  <a:gd name="connsiteX2" fmla="*/ 207017 w 248320"/>
                  <a:gd name="connsiteY2" fmla="*/ 193168 h 193168"/>
                  <a:gd name="connsiteX3" fmla="*/ 41282 w 248320"/>
                  <a:gd name="connsiteY3" fmla="*/ 193168 h 193168"/>
                  <a:gd name="connsiteX4" fmla="*/ 26900 w 248320"/>
                  <a:gd name="connsiteY4" fmla="*/ 181357 h 193168"/>
                  <a:gd name="connsiteX5" fmla="*/ 5278 w 248320"/>
                  <a:gd name="connsiteY5" fmla="*/ 48007 h 193168"/>
                  <a:gd name="connsiteX6" fmla="*/ 230 w 248320"/>
                  <a:gd name="connsiteY6" fmla="*/ 17241 h 193168"/>
                  <a:gd name="connsiteX7" fmla="*/ 12099 w 248320"/>
                  <a:gd name="connsiteY7" fmla="*/ 228 h 193168"/>
                  <a:gd name="connsiteX8" fmla="*/ 14613 w 248320"/>
                  <a:gd name="connsiteY8" fmla="*/ 1 h 193168"/>
                  <a:gd name="connsiteX9" fmla="*/ 233687 w 248320"/>
                  <a:gd name="connsiteY9" fmla="*/ 1 h 193168"/>
                  <a:gd name="connsiteX10" fmla="*/ 248320 w 248320"/>
                  <a:gd name="connsiteY10" fmla="*/ 14323 h 193168"/>
                  <a:gd name="connsiteX11" fmla="*/ 247975 w 248320"/>
                  <a:gd name="connsiteY11" fmla="*/ 17622 h 193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8320" h="193168">
                    <a:moveTo>
                      <a:pt x="247975" y="17622"/>
                    </a:moveTo>
                    <a:lnTo>
                      <a:pt x="221305" y="181357"/>
                    </a:lnTo>
                    <a:cubicBezTo>
                      <a:pt x="220053" y="188247"/>
                      <a:pt x="214020" y="193234"/>
                      <a:pt x="207017" y="193168"/>
                    </a:cubicBezTo>
                    <a:lnTo>
                      <a:pt x="41282" y="193168"/>
                    </a:lnTo>
                    <a:cubicBezTo>
                      <a:pt x="34271" y="193203"/>
                      <a:pt x="28229" y="188241"/>
                      <a:pt x="26900" y="181357"/>
                    </a:cubicBezTo>
                    <a:lnTo>
                      <a:pt x="5278" y="48007"/>
                    </a:lnTo>
                    <a:lnTo>
                      <a:pt x="230" y="17241"/>
                    </a:lnTo>
                    <a:cubicBezTo>
                      <a:pt x="-1191" y="9265"/>
                      <a:pt x="4123" y="1648"/>
                      <a:pt x="12099" y="228"/>
                    </a:cubicBezTo>
                    <a:cubicBezTo>
                      <a:pt x="12929" y="80"/>
                      <a:pt x="13770" y="4"/>
                      <a:pt x="14613" y="1"/>
                    </a:cubicBezTo>
                    <a:lnTo>
                      <a:pt x="233687" y="1"/>
                    </a:lnTo>
                    <a:cubicBezTo>
                      <a:pt x="241683" y="-85"/>
                      <a:pt x="248234" y="6327"/>
                      <a:pt x="248320" y="14323"/>
                    </a:cubicBezTo>
                    <a:cubicBezTo>
                      <a:pt x="248332" y="15432"/>
                      <a:pt x="248216" y="16539"/>
                      <a:pt x="247975" y="17622"/>
                    </a:cubicBezTo>
                    <a:close/>
                  </a:path>
                </a:pathLst>
              </a:custGeom>
              <a:solidFill>
                <a:srgbClr val="B8E3E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F60B6928-6A04-AEEB-7751-CCDF89B0DD8D}"/>
                  </a:ext>
                </a:extLst>
              </p:cNvPr>
              <p:cNvSpPr/>
              <p:nvPr/>
            </p:nvSpPr>
            <p:spPr>
              <a:xfrm>
                <a:off x="2769225" y="4060095"/>
                <a:ext cx="298704" cy="60769"/>
              </a:xfrm>
              <a:custGeom>
                <a:avLst/>
                <a:gdLst>
                  <a:gd name="connsiteX0" fmla="*/ 298704 w 298704"/>
                  <a:gd name="connsiteY0" fmla="*/ 60770 h 60769"/>
                  <a:gd name="connsiteX1" fmla="*/ 0 w 298704"/>
                  <a:gd name="connsiteY1" fmla="*/ 60770 h 60769"/>
                  <a:gd name="connsiteX2" fmla="*/ 7906 w 298704"/>
                  <a:gd name="connsiteY2" fmla="*/ 16193 h 60769"/>
                  <a:gd name="connsiteX3" fmla="*/ 26956 w 298704"/>
                  <a:gd name="connsiteY3" fmla="*/ 0 h 60769"/>
                  <a:gd name="connsiteX4" fmla="*/ 271272 w 298704"/>
                  <a:gd name="connsiteY4" fmla="*/ 0 h 60769"/>
                  <a:gd name="connsiteX5" fmla="*/ 290322 w 298704"/>
                  <a:gd name="connsiteY5" fmla="*/ 16193 h 60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704" h="60769">
                    <a:moveTo>
                      <a:pt x="298704" y="60770"/>
                    </a:moveTo>
                    <a:lnTo>
                      <a:pt x="0" y="60770"/>
                    </a:lnTo>
                    <a:lnTo>
                      <a:pt x="7906" y="16193"/>
                    </a:lnTo>
                    <a:cubicBezTo>
                      <a:pt x="9584" y="6944"/>
                      <a:pt x="17558" y="167"/>
                      <a:pt x="26956" y="0"/>
                    </a:cubicBezTo>
                    <a:lnTo>
                      <a:pt x="271272" y="0"/>
                    </a:lnTo>
                    <a:cubicBezTo>
                      <a:pt x="280684" y="130"/>
                      <a:pt x="288678" y="6925"/>
                      <a:pt x="290322" y="16193"/>
                    </a:cubicBezTo>
                    <a:close/>
                  </a:path>
                </a:pathLst>
              </a:custGeom>
              <a:solidFill>
                <a:srgbClr val="86BFB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1753980D-56C0-F2D8-3EBF-06CD6B700A7B}"/>
                  </a:ext>
                </a:extLst>
              </p:cNvPr>
              <p:cNvSpPr/>
              <p:nvPr/>
            </p:nvSpPr>
            <p:spPr>
              <a:xfrm>
                <a:off x="2863237" y="3796158"/>
                <a:ext cx="169354" cy="263937"/>
              </a:xfrm>
              <a:custGeom>
                <a:avLst/>
                <a:gdLst>
                  <a:gd name="connsiteX0" fmla="*/ 93250 w 169354"/>
                  <a:gd name="connsiteY0" fmla="*/ 201073 h 263937"/>
                  <a:gd name="connsiteX1" fmla="*/ 95345 w 169354"/>
                  <a:gd name="connsiteY1" fmla="*/ 263938 h 263937"/>
                  <a:gd name="connsiteX2" fmla="*/ 56197 w 169354"/>
                  <a:gd name="connsiteY2" fmla="*/ 263938 h 263937"/>
                  <a:gd name="connsiteX3" fmla="*/ 59246 w 169354"/>
                  <a:gd name="connsiteY3" fmla="*/ 235363 h 263937"/>
                  <a:gd name="connsiteX4" fmla="*/ 15430 w 169354"/>
                  <a:gd name="connsiteY4" fmla="*/ 104775 h 263937"/>
                  <a:gd name="connsiteX5" fmla="*/ 0 w 169354"/>
                  <a:gd name="connsiteY5" fmla="*/ 86296 h 263937"/>
                  <a:gd name="connsiteX6" fmla="*/ 0 w 169354"/>
                  <a:gd name="connsiteY6" fmla="*/ 86296 h 263937"/>
                  <a:gd name="connsiteX7" fmla="*/ 19717 w 169354"/>
                  <a:gd name="connsiteY7" fmla="*/ 0 h 263937"/>
                  <a:gd name="connsiteX8" fmla="*/ 70961 w 169354"/>
                  <a:gd name="connsiteY8" fmla="*/ 115062 h 263937"/>
                  <a:gd name="connsiteX9" fmla="*/ 169354 w 169354"/>
                  <a:gd name="connsiteY9" fmla="*/ 62198 h 263937"/>
                  <a:gd name="connsiteX10" fmla="*/ 126206 w 169354"/>
                  <a:gd name="connsiteY10" fmla="*/ 147257 h 263937"/>
                  <a:gd name="connsiteX11" fmla="*/ 93250 w 169354"/>
                  <a:gd name="connsiteY11" fmla="*/ 201073 h 263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9354" h="263937">
                    <a:moveTo>
                      <a:pt x="93250" y="201073"/>
                    </a:moveTo>
                    <a:cubicBezTo>
                      <a:pt x="90977" y="222021"/>
                      <a:pt x="91682" y="243187"/>
                      <a:pt x="95345" y="263938"/>
                    </a:cubicBezTo>
                    <a:lnTo>
                      <a:pt x="56197" y="263938"/>
                    </a:lnTo>
                    <a:cubicBezTo>
                      <a:pt x="58171" y="254540"/>
                      <a:pt x="59192" y="244966"/>
                      <a:pt x="59246" y="235363"/>
                    </a:cubicBezTo>
                    <a:cubicBezTo>
                      <a:pt x="59401" y="188199"/>
                      <a:pt x="44001" y="142300"/>
                      <a:pt x="15430" y="104775"/>
                    </a:cubicBezTo>
                    <a:cubicBezTo>
                      <a:pt x="10287" y="98679"/>
                      <a:pt x="5143" y="92583"/>
                      <a:pt x="0" y="86296"/>
                    </a:cubicBezTo>
                    <a:lnTo>
                      <a:pt x="0" y="86296"/>
                    </a:lnTo>
                    <a:cubicBezTo>
                      <a:pt x="1258" y="56570"/>
                      <a:pt x="7941" y="27324"/>
                      <a:pt x="19717" y="0"/>
                    </a:cubicBezTo>
                    <a:cubicBezTo>
                      <a:pt x="22003" y="39338"/>
                      <a:pt x="31718" y="107823"/>
                      <a:pt x="70961" y="115062"/>
                    </a:cubicBezTo>
                    <a:cubicBezTo>
                      <a:pt x="100870" y="120491"/>
                      <a:pt x="139732" y="90868"/>
                      <a:pt x="169354" y="62198"/>
                    </a:cubicBezTo>
                    <a:cubicBezTo>
                      <a:pt x="153734" y="90297"/>
                      <a:pt x="138684" y="119348"/>
                      <a:pt x="126206" y="147257"/>
                    </a:cubicBezTo>
                    <a:cubicBezTo>
                      <a:pt x="112614" y="163463"/>
                      <a:pt x="101507" y="181600"/>
                      <a:pt x="93250" y="201073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BB22AF4A-66C1-2AE8-59F7-0A2633C690B3}"/>
                  </a:ext>
                </a:extLst>
              </p:cNvPr>
              <p:cNvSpPr/>
              <p:nvPr/>
            </p:nvSpPr>
            <p:spPr>
              <a:xfrm>
                <a:off x="2799895" y="4120865"/>
                <a:ext cx="134778" cy="142208"/>
              </a:xfrm>
              <a:custGeom>
                <a:avLst/>
                <a:gdLst>
                  <a:gd name="connsiteX0" fmla="*/ 134779 w 134778"/>
                  <a:gd name="connsiteY0" fmla="*/ 142208 h 142208"/>
                  <a:gd name="connsiteX1" fmla="*/ 35624 w 134778"/>
                  <a:gd name="connsiteY1" fmla="*/ 142208 h 142208"/>
                  <a:gd name="connsiteX2" fmla="*/ 21241 w 134778"/>
                  <a:gd name="connsiteY2" fmla="*/ 130397 h 142208"/>
                  <a:gd name="connsiteX3" fmla="*/ 0 w 134778"/>
                  <a:gd name="connsiteY3" fmla="*/ 0 h 142208"/>
                  <a:gd name="connsiteX4" fmla="*/ 85725 w 134778"/>
                  <a:gd name="connsiteY4" fmla="*/ 0 h 142208"/>
                  <a:gd name="connsiteX5" fmla="*/ 87535 w 134778"/>
                  <a:gd name="connsiteY5" fmla="*/ 78772 h 142208"/>
                  <a:gd name="connsiteX6" fmla="*/ 134779 w 134778"/>
                  <a:gd name="connsiteY6" fmla="*/ 142208 h 14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778" h="142208">
                    <a:moveTo>
                      <a:pt x="134779" y="142208"/>
                    </a:moveTo>
                    <a:lnTo>
                      <a:pt x="35624" y="142208"/>
                    </a:lnTo>
                    <a:cubicBezTo>
                      <a:pt x="28612" y="142244"/>
                      <a:pt x="22570" y="137281"/>
                      <a:pt x="21241" y="130397"/>
                    </a:cubicBezTo>
                    <a:lnTo>
                      <a:pt x="0" y="0"/>
                    </a:lnTo>
                    <a:lnTo>
                      <a:pt x="85725" y="0"/>
                    </a:lnTo>
                    <a:cubicBezTo>
                      <a:pt x="82107" y="26185"/>
                      <a:pt x="82719" y="52781"/>
                      <a:pt x="87535" y="78772"/>
                    </a:cubicBezTo>
                    <a:cubicBezTo>
                      <a:pt x="95417" y="104773"/>
                      <a:pt x="112125" y="127208"/>
                      <a:pt x="134779" y="142208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1493D014-5907-1CF7-8A72-8FA33DF9BF18}"/>
                  </a:ext>
                </a:extLst>
              </p:cNvPr>
              <p:cNvSpPr/>
              <p:nvPr/>
            </p:nvSpPr>
            <p:spPr>
              <a:xfrm>
                <a:off x="3223091" y="2522665"/>
                <a:ext cx="500824" cy="391953"/>
              </a:xfrm>
              <a:custGeom>
                <a:avLst/>
                <a:gdLst>
                  <a:gd name="connsiteX0" fmla="*/ 462820 w 500824"/>
                  <a:gd name="connsiteY0" fmla="*/ 0 h 391953"/>
                  <a:gd name="connsiteX1" fmla="*/ 500825 w 500824"/>
                  <a:gd name="connsiteY1" fmla="*/ 0 h 391953"/>
                  <a:gd name="connsiteX2" fmla="*/ 500825 w 500824"/>
                  <a:gd name="connsiteY2" fmla="*/ 391954 h 391953"/>
                  <a:gd name="connsiteX3" fmla="*/ 462820 w 500824"/>
                  <a:gd name="connsiteY3" fmla="*/ 391954 h 391953"/>
                  <a:gd name="connsiteX4" fmla="*/ 38005 w 500824"/>
                  <a:gd name="connsiteY4" fmla="*/ 391954 h 391953"/>
                  <a:gd name="connsiteX5" fmla="*/ 0 w 500824"/>
                  <a:gd name="connsiteY5" fmla="*/ 391954 h 391953"/>
                  <a:gd name="connsiteX6" fmla="*/ 0 w 500824"/>
                  <a:gd name="connsiteY6" fmla="*/ 0 h 391953"/>
                  <a:gd name="connsiteX7" fmla="*/ 38005 w 500824"/>
                  <a:gd name="connsiteY7" fmla="*/ 0 h 39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0824" h="391953">
                    <a:moveTo>
                      <a:pt x="462820" y="0"/>
                    </a:moveTo>
                    <a:cubicBezTo>
                      <a:pt x="483809" y="0"/>
                      <a:pt x="500825" y="0"/>
                      <a:pt x="500825" y="0"/>
                    </a:cubicBezTo>
                    <a:lnTo>
                      <a:pt x="500825" y="391954"/>
                    </a:lnTo>
                    <a:cubicBezTo>
                      <a:pt x="500825" y="391954"/>
                      <a:pt x="483809" y="391954"/>
                      <a:pt x="462820" y="391954"/>
                    </a:cubicBezTo>
                    <a:lnTo>
                      <a:pt x="38005" y="391954"/>
                    </a:lnTo>
                    <a:cubicBezTo>
                      <a:pt x="17015" y="391954"/>
                      <a:pt x="0" y="391954"/>
                      <a:pt x="0" y="391954"/>
                    </a:cubicBezTo>
                    <a:lnTo>
                      <a:pt x="0" y="0"/>
                    </a:lnTo>
                    <a:cubicBezTo>
                      <a:pt x="0" y="0"/>
                      <a:pt x="17015" y="0"/>
                      <a:pt x="38005" y="0"/>
                    </a:cubicBezTo>
                    <a:close/>
                  </a:path>
                </a:pathLst>
              </a:custGeom>
              <a:solidFill>
                <a:srgbClr val="383873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2787DF7D-C0BD-6A2D-E71B-FCE6DEFCC387}"/>
                  </a:ext>
                </a:extLst>
              </p:cNvPr>
              <p:cNvSpPr/>
              <p:nvPr/>
            </p:nvSpPr>
            <p:spPr>
              <a:xfrm>
                <a:off x="3325199" y="2655158"/>
                <a:ext cx="64579" cy="126491"/>
              </a:xfrm>
              <a:custGeom>
                <a:avLst/>
                <a:gdLst>
                  <a:gd name="connsiteX0" fmla="*/ 14478 w 64579"/>
                  <a:gd name="connsiteY0" fmla="*/ 6096 h 126491"/>
                  <a:gd name="connsiteX1" fmla="*/ 14478 w 64579"/>
                  <a:gd name="connsiteY1" fmla="*/ 48292 h 126491"/>
                  <a:gd name="connsiteX2" fmla="*/ 20574 w 64579"/>
                  <a:gd name="connsiteY2" fmla="*/ 54388 h 126491"/>
                  <a:gd name="connsiteX3" fmla="*/ 43910 w 64579"/>
                  <a:gd name="connsiteY3" fmla="*/ 54388 h 126491"/>
                  <a:gd name="connsiteX4" fmla="*/ 50101 w 64579"/>
                  <a:gd name="connsiteY4" fmla="*/ 48292 h 126491"/>
                  <a:gd name="connsiteX5" fmla="*/ 50101 w 64579"/>
                  <a:gd name="connsiteY5" fmla="*/ 6096 h 126491"/>
                  <a:gd name="connsiteX6" fmla="*/ 56197 w 64579"/>
                  <a:gd name="connsiteY6" fmla="*/ 0 h 126491"/>
                  <a:gd name="connsiteX7" fmla="*/ 58388 w 64579"/>
                  <a:gd name="connsiteY7" fmla="*/ 0 h 126491"/>
                  <a:gd name="connsiteX8" fmla="*/ 64579 w 64579"/>
                  <a:gd name="connsiteY8" fmla="*/ 6096 h 126491"/>
                  <a:gd name="connsiteX9" fmla="*/ 64579 w 64579"/>
                  <a:gd name="connsiteY9" fmla="*/ 120396 h 126491"/>
                  <a:gd name="connsiteX10" fmla="*/ 58388 w 64579"/>
                  <a:gd name="connsiteY10" fmla="*/ 126492 h 126491"/>
                  <a:gd name="connsiteX11" fmla="*/ 56197 w 64579"/>
                  <a:gd name="connsiteY11" fmla="*/ 126492 h 126491"/>
                  <a:gd name="connsiteX12" fmla="*/ 50101 w 64579"/>
                  <a:gd name="connsiteY12" fmla="*/ 120396 h 126491"/>
                  <a:gd name="connsiteX13" fmla="*/ 50101 w 64579"/>
                  <a:gd name="connsiteY13" fmla="*/ 73343 h 126491"/>
                  <a:gd name="connsiteX14" fmla="*/ 43910 w 64579"/>
                  <a:gd name="connsiteY14" fmla="*/ 67151 h 126491"/>
                  <a:gd name="connsiteX15" fmla="*/ 20574 w 64579"/>
                  <a:gd name="connsiteY15" fmla="*/ 67151 h 126491"/>
                  <a:gd name="connsiteX16" fmla="*/ 14478 w 64579"/>
                  <a:gd name="connsiteY16" fmla="*/ 73342 h 126491"/>
                  <a:gd name="connsiteX17" fmla="*/ 14478 w 64579"/>
                  <a:gd name="connsiteY17" fmla="*/ 120396 h 126491"/>
                  <a:gd name="connsiteX18" fmla="*/ 8382 w 64579"/>
                  <a:gd name="connsiteY18" fmla="*/ 126492 h 126491"/>
                  <a:gd name="connsiteX19" fmla="*/ 6096 w 64579"/>
                  <a:gd name="connsiteY19" fmla="*/ 126492 h 126491"/>
                  <a:gd name="connsiteX20" fmla="*/ 0 w 64579"/>
                  <a:gd name="connsiteY20" fmla="*/ 120396 h 126491"/>
                  <a:gd name="connsiteX21" fmla="*/ 0 w 64579"/>
                  <a:gd name="connsiteY21" fmla="*/ 6096 h 126491"/>
                  <a:gd name="connsiteX22" fmla="*/ 6096 w 64579"/>
                  <a:gd name="connsiteY22" fmla="*/ 0 h 126491"/>
                  <a:gd name="connsiteX23" fmla="*/ 8382 w 64579"/>
                  <a:gd name="connsiteY23" fmla="*/ 0 h 126491"/>
                  <a:gd name="connsiteX24" fmla="*/ 14478 w 64579"/>
                  <a:gd name="connsiteY24" fmla="*/ 6096 h 126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4579" h="126491">
                    <a:moveTo>
                      <a:pt x="14478" y="6096"/>
                    </a:moveTo>
                    <a:lnTo>
                      <a:pt x="14478" y="48292"/>
                    </a:lnTo>
                    <a:cubicBezTo>
                      <a:pt x="14478" y="51659"/>
                      <a:pt x="17207" y="54388"/>
                      <a:pt x="20574" y="54388"/>
                    </a:cubicBezTo>
                    <a:lnTo>
                      <a:pt x="43910" y="54388"/>
                    </a:lnTo>
                    <a:cubicBezTo>
                      <a:pt x="47293" y="54388"/>
                      <a:pt x="50049" y="51674"/>
                      <a:pt x="50101" y="48292"/>
                    </a:cubicBezTo>
                    <a:lnTo>
                      <a:pt x="50101" y="6096"/>
                    </a:lnTo>
                    <a:cubicBezTo>
                      <a:pt x="50101" y="2729"/>
                      <a:pt x="52831" y="0"/>
                      <a:pt x="56197" y="0"/>
                    </a:cubicBezTo>
                    <a:lnTo>
                      <a:pt x="58388" y="0"/>
                    </a:lnTo>
                    <a:cubicBezTo>
                      <a:pt x="61771" y="0"/>
                      <a:pt x="64527" y="2714"/>
                      <a:pt x="64579" y="6096"/>
                    </a:cubicBezTo>
                    <a:lnTo>
                      <a:pt x="64579" y="120396"/>
                    </a:lnTo>
                    <a:cubicBezTo>
                      <a:pt x="64527" y="123778"/>
                      <a:pt x="61771" y="126492"/>
                      <a:pt x="58388" y="126492"/>
                    </a:cubicBezTo>
                    <a:lnTo>
                      <a:pt x="56197" y="126492"/>
                    </a:lnTo>
                    <a:cubicBezTo>
                      <a:pt x="52831" y="126492"/>
                      <a:pt x="50101" y="123763"/>
                      <a:pt x="50101" y="120396"/>
                    </a:cubicBezTo>
                    <a:lnTo>
                      <a:pt x="50101" y="73343"/>
                    </a:lnTo>
                    <a:cubicBezTo>
                      <a:pt x="50101" y="69923"/>
                      <a:pt x="47330" y="67151"/>
                      <a:pt x="43910" y="67151"/>
                    </a:cubicBezTo>
                    <a:lnTo>
                      <a:pt x="20574" y="67151"/>
                    </a:lnTo>
                    <a:cubicBezTo>
                      <a:pt x="17192" y="67203"/>
                      <a:pt x="14477" y="69960"/>
                      <a:pt x="14478" y="73342"/>
                    </a:cubicBezTo>
                    <a:lnTo>
                      <a:pt x="14478" y="120396"/>
                    </a:lnTo>
                    <a:cubicBezTo>
                      <a:pt x="14478" y="123763"/>
                      <a:pt x="11749" y="126492"/>
                      <a:pt x="8382" y="126492"/>
                    </a:cubicBezTo>
                    <a:lnTo>
                      <a:pt x="6096" y="126492"/>
                    </a:lnTo>
                    <a:cubicBezTo>
                      <a:pt x="2729" y="126492"/>
                      <a:pt x="0" y="123763"/>
                      <a:pt x="0" y="120396"/>
                    </a:cubicBezTo>
                    <a:lnTo>
                      <a:pt x="0" y="6096"/>
                    </a:lnTo>
                    <a:cubicBezTo>
                      <a:pt x="0" y="2729"/>
                      <a:pt x="2729" y="0"/>
                      <a:pt x="6096" y="0"/>
                    </a:cubicBezTo>
                    <a:lnTo>
                      <a:pt x="8382" y="0"/>
                    </a:lnTo>
                    <a:cubicBezTo>
                      <a:pt x="11749" y="0"/>
                      <a:pt x="14478" y="2729"/>
                      <a:pt x="14478" y="60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C902A839-E07E-F14A-48EC-1D98727F74C9}"/>
                  </a:ext>
                </a:extLst>
              </p:cNvPr>
              <p:cNvSpPr/>
              <p:nvPr/>
            </p:nvSpPr>
            <p:spPr>
              <a:xfrm>
                <a:off x="3404066" y="2655158"/>
                <a:ext cx="60769" cy="126872"/>
              </a:xfrm>
              <a:custGeom>
                <a:avLst/>
                <a:gdLst>
                  <a:gd name="connsiteX0" fmla="*/ 17050 w 60769"/>
                  <a:gd name="connsiteY0" fmla="*/ 12954 h 126872"/>
                  <a:gd name="connsiteX1" fmla="*/ 6096 w 60769"/>
                  <a:gd name="connsiteY1" fmla="*/ 12954 h 126872"/>
                  <a:gd name="connsiteX2" fmla="*/ 0 w 60769"/>
                  <a:gd name="connsiteY2" fmla="*/ 6858 h 126872"/>
                  <a:gd name="connsiteX3" fmla="*/ 0 w 60769"/>
                  <a:gd name="connsiteY3" fmla="*/ 6096 h 126872"/>
                  <a:gd name="connsiteX4" fmla="*/ 6096 w 60769"/>
                  <a:gd name="connsiteY4" fmla="*/ 0 h 126872"/>
                  <a:gd name="connsiteX5" fmla="*/ 54673 w 60769"/>
                  <a:gd name="connsiteY5" fmla="*/ 0 h 126872"/>
                  <a:gd name="connsiteX6" fmla="*/ 60769 w 60769"/>
                  <a:gd name="connsiteY6" fmla="*/ 6096 h 126872"/>
                  <a:gd name="connsiteX7" fmla="*/ 60769 w 60769"/>
                  <a:gd name="connsiteY7" fmla="*/ 6858 h 126872"/>
                  <a:gd name="connsiteX8" fmla="*/ 54673 w 60769"/>
                  <a:gd name="connsiteY8" fmla="*/ 12954 h 126872"/>
                  <a:gd name="connsiteX9" fmla="*/ 43720 w 60769"/>
                  <a:gd name="connsiteY9" fmla="*/ 12954 h 126872"/>
                  <a:gd name="connsiteX10" fmla="*/ 37624 w 60769"/>
                  <a:gd name="connsiteY10" fmla="*/ 19050 h 126872"/>
                  <a:gd name="connsiteX11" fmla="*/ 37624 w 60769"/>
                  <a:gd name="connsiteY11" fmla="*/ 120777 h 126872"/>
                  <a:gd name="connsiteX12" fmla="*/ 31528 w 60769"/>
                  <a:gd name="connsiteY12" fmla="*/ 126873 h 126872"/>
                  <a:gd name="connsiteX13" fmla="*/ 29242 w 60769"/>
                  <a:gd name="connsiteY13" fmla="*/ 126873 h 126872"/>
                  <a:gd name="connsiteX14" fmla="*/ 23146 w 60769"/>
                  <a:gd name="connsiteY14" fmla="*/ 120777 h 126872"/>
                  <a:gd name="connsiteX15" fmla="*/ 23146 w 60769"/>
                  <a:gd name="connsiteY15" fmla="*/ 18955 h 126872"/>
                  <a:gd name="connsiteX16" fmla="*/ 17050 w 60769"/>
                  <a:gd name="connsiteY16" fmla="*/ 12954 h 12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769" h="126872">
                    <a:moveTo>
                      <a:pt x="17050" y="12954"/>
                    </a:moveTo>
                    <a:lnTo>
                      <a:pt x="6096" y="12954"/>
                    </a:lnTo>
                    <a:cubicBezTo>
                      <a:pt x="2729" y="12954"/>
                      <a:pt x="0" y="10225"/>
                      <a:pt x="0" y="6858"/>
                    </a:cubicBezTo>
                    <a:lnTo>
                      <a:pt x="0" y="6096"/>
                    </a:lnTo>
                    <a:cubicBezTo>
                      <a:pt x="0" y="2729"/>
                      <a:pt x="2729" y="0"/>
                      <a:pt x="6096" y="0"/>
                    </a:cubicBezTo>
                    <a:lnTo>
                      <a:pt x="54673" y="0"/>
                    </a:lnTo>
                    <a:cubicBezTo>
                      <a:pt x="58040" y="0"/>
                      <a:pt x="60769" y="2729"/>
                      <a:pt x="60769" y="6096"/>
                    </a:cubicBezTo>
                    <a:lnTo>
                      <a:pt x="60769" y="6858"/>
                    </a:lnTo>
                    <a:cubicBezTo>
                      <a:pt x="60769" y="10225"/>
                      <a:pt x="58040" y="12954"/>
                      <a:pt x="54673" y="12954"/>
                    </a:cubicBezTo>
                    <a:lnTo>
                      <a:pt x="43720" y="12954"/>
                    </a:lnTo>
                    <a:cubicBezTo>
                      <a:pt x="40353" y="12954"/>
                      <a:pt x="37624" y="15683"/>
                      <a:pt x="37624" y="19050"/>
                    </a:cubicBezTo>
                    <a:lnTo>
                      <a:pt x="37624" y="120777"/>
                    </a:lnTo>
                    <a:cubicBezTo>
                      <a:pt x="37624" y="124144"/>
                      <a:pt x="34894" y="126873"/>
                      <a:pt x="31528" y="126873"/>
                    </a:cubicBezTo>
                    <a:lnTo>
                      <a:pt x="29242" y="126873"/>
                    </a:lnTo>
                    <a:cubicBezTo>
                      <a:pt x="25875" y="126873"/>
                      <a:pt x="23146" y="124144"/>
                      <a:pt x="23146" y="120777"/>
                    </a:cubicBezTo>
                    <a:lnTo>
                      <a:pt x="23146" y="18955"/>
                    </a:lnTo>
                    <a:cubicBezTo>
                      <a:pt x="23094" y="15625"/>
                      <a:pt x="20380" y="12954"/>
                      <a:pt x="17050" y="129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8F39D0EF-7DB7-4D98-1D07-86B50416C8EC}"/>
                  </a:ext>
                </a:extLst>
              </p:cNvPr>
              <p:cNvSpPr/>
              <p:nvPr/>
            </p:nvSpPr>
            <p:spPr>
              <a:xfrm>
                <a:off x="3475301" y="2655253"/>
                <a:ext cx="95369" cy="126492"/>
              </a:xfrm>
              <a:custGeom>
                <a:avLst/>
                <a:gdLst>
                  <a:gd name="connsiteX0" fmla="*/ 79736 w 95369"/>
                  <a:gd name="connsiteY0" fmla="*/ 72200 h 126492"/>
                  <a:gd name="connsiteX1" fmla="*/ 78403 w 95369"/>
                  <a:gd name="connsiteY1" fmla="*/ 22479 h 126492"/>
                  <a:gd name="connsiteX2" fmla="*/ 77641 w 95369"/>
                  <a:gd name="connsiteY2" fmla="*/ 22479 h 126492"/>
                  <a:gd name="connsiteX3" fmla="*/ 67449 w 95369"/>
                  <a:gd name="connsiteY3" fmla="*/ 66580 h 126492"/>
                  <a:gd name="connsiteX4" fmla="*/ 51828 w 95369"/>
                  <a:gd name="connsiteY4" fmla="*/ 126016 h 126492"/>
                  <a:gd name="connsiteX5" fmla="*/ 42303 w 95369"/>
                  <a:gd name="connsiteY5" fmla="*/ 126016 h 126492"/>
                  <a:gd name="connsiteX6" fmla="*/ 27444 w 95369"/>
                  <a:gd name="connsiteY6" fmla="*/ 68866 h 126492"/>
                  <a:gd name="connsiteX7" fmla="*/ 17157 w 95369"/>
                  <a:gd name="connsiteY7" fmla="*/ 22384 h 126492"/>
                  <a:gd name="connsiteX8" fmla="*/ 16585 w 95369"/>
                  <a:gd name="connsiteY8" fmla="*/ 22384 h 126492"/>
                  <a:gd name="connsiteX9" fmla="*/ 15061 w 95369"/>
                  <a:gd name="connsiteY9" fmla="*/ 73057 h 126492"/>
                  <a:gd name="connsiteX10" fmla="*/ 12871 w 95369"/>
                  <a:gd name="connsiteY10" fmla="*/ 120682 h 126492"/>
                  <a:gd name="connsiteX11" fmla="*/ 6775 w 95369"/>
                  <a:gd name="connsiteY11" fmla="*/ 126492 h 126492"/>
                  <a:gd name="connsiteX12" fmla="*/ 6108 w 95369"/>
                  <a:gd name="connsiteY12" fmla="*/ 126492 h 126492"/>
                  <a:gd name="connsiteX13" fmla="*/ 0 w 95369"/>
                  <a:gd name="connsiteY13" fmla="*/ 120408 h 126492"/>
                  <a:gd name="connsiteX14" fmla="*/ 12 w 95369"/>
                  <a:gd name="connsiteY14" fmla="*/ 120015 h 126492"/>
                  <a:gd name="connsiteX15" fmla="*/ 6775 w 95369"/>
                  <a:gd name="connsiteY15" fmla="*/ 5715 h 126492"/>
                  <a:gd name="connsiteX16" fmla="*/ 12871 w 95369"/>
                  <a:gd name="connsiteY16" fmla="*/ 0 h 126492"/>
                  <a:gd name="connsiteX17" fmla="*/ 18014 w 95369"/>
                  <a:gd name="connsiteY17" fmla="*/ 0 h 126492"/>
                  <a:gd name="connsiteX18" fmla="*/ 23920 w 95369"/>
                  <a:gd name="connsiteY18" fmla="*/ 4572 h 126492"/>
                  <a:gd name="connsiteX19" fmla="*/ 37636 w 95369"/>
                  <a:gd name="connsiteY19" fmla="*/ 58007 h 126492"/>
                  <a:gd name="connsiteX20" fmla="*/ 47827 w 95369"/>
                  <a:gd name="connsiteY20" fmla="*/ 101632 h 126492"/>
                  <a:gd name="connsiteX21" fmla="*/ 48399 w 95369"/>
                  <a:gd name="connsiteY21" fmla="*/ 101632 h 126492"/>
                  <a:gd name="connsiteX22" fmla="*/ 57924 w 95369"/>
                  <a:gd name="connsiteY22" fmla="*/ 58007 h 126492"/>
                  <a:gd name="connsiteX23" fmla="*/ 71068 w 95369"/>
                  <a:gd name="connsiteY23" fmla="*/ 4667 h 126492"/>
                  <a:gd name="connsiteX24" fmla="*/ 76974 w 95369"/>
                  <a:gd name="connsiteY24" fmla="*/ 0 h 126492"/>
                  <a:gd name="connsiteX25" fmla="*/ 82594 w 95369"/>
                  <a:gd name="connsiteY25" fmla="*/ 0 h 126492"/>
                  <a:gd name="connsiteX26" fmla="*/ 88690 w 95369"/>
                  <a:gd name="connsiteY26" fmla="*/ 5715 h 126492"/>
                  <a:gd name="connsiteX27" fmla="*/ 95357 w 95369"/>
                  <a:gd name="connsiteY27" fmla="*/ 120015 h 126492"/>
                  <a:gd name="connsiteX28" fmla="*/ 89654 w 95369"/>
                  <a:gd name="connsiteY28" fmla="*/ 126480 h 126492"/>
                  <a:gd name="connsiteX29" fmla="*/ 89261 w 95369"/>
                  <a:gd name="connsiteY29" fmla="*/ 126492 h 126492"/>
                  <a:gd name="connsiteX30" fmla="*/ 88023 w 95369"/>
                  <a:gd name="connsiteY30" fmla="*/ 126492 h 126492"/>
                  <a:gd name="connsiteX31" fmla="*/ 81927 w 95369"/>
                  <a:gd name="connsiteY31" fmla="*/ 120682 h 126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5369" h="126492">
                    <a:moveTo>
                      <a:pt x="79736" y="72200"/>
                    </a:moveTo>
                    <a:cubicBezTo>
                      <a:pt x="78784" y="55436"/>
                      <a:pt x="77831" y="36767"/>
                      <a:pt x="78403" y="22479"/>
                    </a:cubicBezTo>
                    <a:lnTo>
                      <a:pt x="77641" y="22479"/>
                    </a:lnTo>
                    <a:cubicBezTo>
                      <a:pt x="74783" y="36576"/>
                      <a:pt x="71449" y="51626"/>
                      <a:pt x="67449" y="66580"/>
                    </a:cubicBezTo>
                    <a:lnTo>
                      <a:pt x="51828" y="126016"/>
                    </a:lnTo>
                    <a:lnTo>
                      <a:pt x="42303" y="126016"/>
                    </a:lnTo>
                    <a:lnTo>
                      <a:pt x="27444" y="68866"/>
                    </a:lnTo>
                    <a:cubicBezTo>
                      <a:pt x="23348" y="52673"/>
                      <a:pt x="19538" y="37052"/>
                      <a:pt x="17157" y="22384"/>
                    </a:cubicBezTo>
                    <a:lnTo>
                      <a:pt x="16585" y="22384"/>
                    </a:lnTo>
                    <a:cubicBezTo>
                      <a:pt x="16585" y="37243"/>
                      <a:pt x="15823" y="54959"/>
                      <a:pt x="15061" y="73057"/>
                    </a:cubicBezTo>
                    <a:lnTo>
                      <a:pt x="12871" y="120682"/>
                    </a:lnTo>
                    <a:cubicBezTo>
                      <a:pt x="12672" y="123915"/>
                      <a:pt x="10014" y="126448"/>
                      <a:pt x="6775" y="126492"/>
                    </a:cubicBezTo>
                    <a:lnTo>
                      <a:pt x="6108" y="126492"/>
                    </a:lnTo>
                    <a:cubicBezTo>
                      <a:pt x="2741" y="126499"/>
                      <a:pt x="7" y="123775"/>
                      <a:pt x="0" y="120408"/>
                    </a:cubicBezTo>
                    <a:cubicBezTo>
                      <a:pt x="0" y="120277"/>
                      <a:pt x="4" y="120146"/>
                      <a:pt x="12" y="120015"/>
                    </a:cubicBezTo>
                    <a:lnTo>
                      <a:pt x="6775" y="5715"/>
                    </a:lnTo>
                    <a:cubicBezTo>
                      <a:pt x="6976" y="2498"/>
                      <a:pt x="9647" y="-6"/>
                      <a:pt x="12871" y="0"/>
                    </a:cubicBezTo>
                    <a:lnTo>
                      <a:pt x="18014" y="0"/>
                    </a:lnTo>
                    <a:cubicBezTo>
                      <a:pt x="20795" y="-1"/>
                      <a:pt x="23224" y="1879"/>
                      <a:pt x="23920" y="4572"/>
                    </a:cubicBezTo>
                    <a:lnTo>
                      <a:pt x="37636" y="58007"/>
                    </a:lnTo>
                    <a:cubicBezTo>
                      <a:pt x="42017" y="74771"/>
                      <a:pt x="45160" y="87154"/>
                      <a:pt x="47827" y="101632"/>
                    </a:cubicBezTo>
                    <a:lnTo>
                      <a:pt x="48399" y="101632"/>
                    </a:lnTo>
                    <a:cubicBezTo>
                      <a:pt x="50780" y="87154"/>
                      <a:pt x="53638" y="75152"/>
                      <a:pt x="57924" y="58007"/>
                    </a:cubicBezTo>
                    <a:lnTo>
                      <a:pt x="71068" y="4667"/>
                    </a:lnTo>
                    <a:cubicBezTo>
                      <a:pt x="71727" y="1937"/>
                      <a:pt x="74165" y="10"/>
                      <a:pt x="76974" y="0"/>
                    </a:cubicBezTo>
                    <a:lnTo>
                      <a:pt x="82594" y="0"/>
                    </a:lnTo>
                    <a:cubicBezTo>
                      <a:pt x="85817" y="-6"/>
                      <a:pt x="88488" y="2498"/>
                      <a:pt x="88690" y="5715"/>
                    </a:cubicBezTo>
                    <a:lnTo>
                      <a:pt x="95357" y="120015"/>
                    </a:lnTo>
                    <a:cubicBezTo>
                      <a:pt x="95568" y="123375"/>
                      <a:pt x="93014" y="126270"/>
                      <a:pt x="89654" y="126480"/>
                    </a:cubicBezTo>
                    <a:cubicBezTo>
                      <a:pt x="89523" y="126488"/>
                      <a:pt x="89392" y="126492"/>
                      <a:pt x="89261" y="126492"/>
                    </a:cubicBezTo>
                    <a:lnTo>
                      <a:pt x="88023" y="126492"/>
                    </a:lnTo>
                    <a:cubicBezTo>
                      <a:pt x="84765" y="126496"/>
                      <a:pt x="82080" y="123936"/>
                      <a:pt x="81927" y="1206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3E238D6D-85FB-FF11-906E-534912566AEF}"/>
                  </a:ext>
                </a:extLst>
              </p:cNvPr>
              <p:cNvSpPr/>
              <p:nvPr/>
            </p:nvSpPr>
            <p:spPr>
              <a:xfrm>
                <a:off x="3590935" y="2655062"/>
                <a:ext cx="50304" cy="126873"/>
              </a:xfrm>
              <a:custGeom>
                <a:avLst/>
                <a:gdLst>
                  <a:gd name="connsiteX0" fmla="*/ 6108 w 50304"/>
                  <a:gd name="connsiteY0" fmla="*/ 0 h 126873"/>
                  <a:gd name="connsiteX1" fmla="*/ 8394 w 50304"/>
                  <a:gd name="connsiteY1" fmla="*/ 0 h 126873"/>
                  <a:gd name="connsiteX2" fmla="*/ 14490 w 50304"/>
                  <a:gd name="connsiteY2" fmla="*/ 6096 h 126873"/>
                  <a:gd name="connsiteX3" fmla="*/ 14490 w 50304"/>
                  <a:gd name="connsiteY3" fmla="*/ 108585 h 126873"/>
                  <a:gd name="connsiteX4" fmla="*/ 20681 w 50304"/>
                  <a:gd name="connsiteY4" fmla="*/ 114681 h 126873"/>
                  <a:gd name="connsiteX5" fmla="*/ 44208 w 50304"/>
                  <a:gd name="connsiteY5" fmla="*/ 114681 h 126873"/>
                  <a:gd name="connsiteX6" fmla="*/ 50304 w 50304"/>
                  <a:gd name="connsiteY6" fmla="*/ 120777 h 126873"/>
                  <a:gd name="connsiteX7" fmla="*/ 50304 w 50304"/>
                  <a:gd name="connsiteY7" fmla="*/ 120777 h 126873"/>
                  <a:gd name="connsiteX8" fmla="*/ 44208 w 50304"/>
                  <a:gd name="connsiteY8" fmla="*/ 126873 h 126873"/>
                  <a:gd name="connsiteX9" fmla="*/ 6108 w 50304"/>
                  <a:gd name="connsiteY9" fmla="*/ 126873 h 126873"/>
                  <a:gd name="connsiteX10" fmla="*/ 12 w 50304"/>
                  <a:gd name="connsiteY10" fmla="*/ 120777 h 126873"/>
                  <a:gd name="connsiteX11" fmla="*/ 12 w 50304"/>
                  <a:gd name="connsiteY11" fmla="*/ 6477 h 126873"/>
                  <a:gd name="connsiteX12" fmla="*/ 5715 w 50304"/>
                  <a:gd name="connsiteY12" fmla="*/ 12 h 126873"/>
                  <a:gd name="connsiteX13" fmla="*/ 6108 w 50304"/>
                  <a:gd name="connsiteY13" fmla="*/ 0 h 126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304" h="126873">
                    <a:moveTo>
                      <a:pt x="6108" y="0"/>
                    </a:moveTo>
                    <a:lnTo>
                      <a:pt x="8394" y="0"/>
                    </a:lnTo>
                    <a:cubicBezTo>
                      <a:pt x="11761" y="0"/>
                      <a:pt x="14490" y="2729"/>
                      <a:pt x="14490" y="6096"/>
                    </a:cubicBezTo>
                    <a:lnTo>
                      <a:pt x="14490" y="108585"/>
                    </a:lnTo>
                    <a:cubicBezTo>
                      <a:pt x="14542" y="111967"/>
                      <a:pt x="17299" y="114681"/>
                      <a:pt x="20681" y="114681"/>
                    </a:cubicBezTo>
                    <a:lnTo>
                      <a:pt x="44208" y="114681"/>
                    </a:lnTo>
                    <a:cubicBezTo>
                      <a:pt x="47575" y="114681"/>
                      <a:pt x="50304" y="117410"/>
                      <a:pt x="50304" y="120777"/>
                    </a:cubicBezTo>
                    <a:lnTo>
                      <a:pt x="50304" y="120777"/>
                    </a:lnTo>
                    <a:cubicBezTo>
                      <a:pt x="50304" y="124144"/>
                      <a:pt x="47575" y="126873"/>
                      <a:pt x="44208" y="126873"/>
                    </a:cubicBezTo>
                    <a:lnTo>
                      <a:pt x="6108" y="126873"/>
                    </a:lnTo>
                    <a:cubicBezTo>
                      <a:pt x="2741" y="126873"/>
                      <a:pt x="12" y="124144"/>
                      <a:pt x="12" y="120777"/>
                    </a:cubicBezTo>
                    <a:lnTo>
                      <a:pt x="12" y="6477"/>
                    </a:lnTo>
                    <a:cubicBezTo>
                      <a:pt x="-198" y="3117"/>
                      <a:pt x="2355" y="222"/>
                      <a:pt x="5715" y="12"/>
                    </a:cubicBezTo>
                    <a:cubicBezTo>
                      <a:pt x="5846" y="4"/>
                      <a:pt x="5977" y="0"/>
                      <a:pt x="6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E22B57B4-E8A4-6422-91A6-AABFB0865854}"/>
                  </a:ext>
                </a:extLst>
              </p:cNvPr>
              <p:cNvSpPr/>
              <p:nvPr/>
            </p:nvSpPr>
            <p:spPr>
              <a:xfrm>
                <a:off x="3879650" y="2448942"/>
                <a:ext cx="56197" cy="229838"/>
              </a:xfrm>
              <a:custGeom>
                <a:avLst/>
                <a:gdLst>
                  <a:gd name="connsiteX0" fmla="*/ 0 w 56197"/>
                  <a:gd name="connsiteY0" fmla="*/ 107252 h 229838"/>
                  <a:gd name="connsiteX1" fmla="*/ 19853 w 56197"/>
                  <a:gd name="connsiteY1" fmla="*/ 91313 h 229838"/>
                  <a:gd name="connsiteX2" fmla="*/ 19812 w 56197"/>
                  <a:gd name="connsiteY2" fmla="*/ 87058 h 229838"/>
                  <a:gd name="connsiteX3" fmla="*/ 18098 w 56197"/>
                  <a:gd name="connsiteY3" fmla="*/ 62484 h 229838"/>
                  <a:gd name="connsiteX4" fmla="*/ 16288 w 56197"/>
                  <a:gd name="connsiteY4" fmla="*/ 37052 h 229838"/>
                  <a:gd name="connsiteX5" fmla="*/ 52768 w 56197"/>
                  <a:gd name="connsiteY5" fmla="*/ 0 h 229838"/>
                  <a:gd name="connsiteX6" fmla="*/ 56197 w 56197"/>
                  <a:gd name="connsiteY6" fmla="*/ 0 h 229838"/>
                  <a:gd name="connsiteX7" fmla="*/ 56197 w 56197"/>
                  <a:gd name="connsiteY7" fmla="*/ 15050 h 229838"/>
                  <a:gd name="connsiteX8" fmla="*/ 51911 w 56197"/>
                  <a:gd name="connsiteY8" fmla="*/ 15050 h 229838"/>
                  <a:gd name="connsiteX9" fmla="*/ 34861 w 56197"/>
                  <a:gd name="connsiteY9" fmla="*/ 36767 h 229838"/>
                  <a:gd name="connsiteX10" fmla="*/ 36576 w 56197"/>
                  <a:gd name="connsiteY10" fmla="*/ 58674 h 229838"/>
                  <a:gd name="connsiteX11" fmla="*/ 38005 w 56197"/>
                  <a:gd name="connsiteY11" fmla="*/ 80105 h 229838"/>
                  <a:gd name="connsiteX12" fmla="*/ 18097 w 56197"/>
                  <a:gd name="connsiteY12" fmla="*/ 113919 h 229838"/>
                  <a:gd name="connsiteX13" fmla="*/ 18097 w 56197"/>
                  <a:gd name="connsiteY13" fmla="*/ 114490 h 229838"/>
                  <a:gd name="connsiteX14" fmla="*/ 38005 w 56197"/>
                  <a:gd name="connsiteY14" fmla="*/ 148876 h 229838"/>
                  <a:gd name="connsiteX15" fmla="*/ 36576 w 56197"/>
                  <a:gd name="connsiteY15" fmla="*/ 170593 h 229838"/>
                  <a:gd name="connsiteX16" fmla="*/ 34862 w 56197"/>
                  <a:gd name="connsiteY16" fmla="*/ 192786 h 229838"/>
                  <a:gd name="connsiteX17" fmla="*/ 52197 w 56197"/>
                  <a:gd name="connsiteY17" fmla="*/ 214789 h 229838"/>
                  <a:gd name="connsiteX18" fmla="*/ 56197 w 56197"/>
                  <a:gd name="connsiteY18" fmla="*/ 214789 h 229838"/>
                  <a:gd name="connsiteX19" fmla="*/ 56197 w 56197"/>
                  <a:gd name="connsiteY19" fmla="*/ 229838 h 229838"/>
                  <a:gd name="connsiteX20" fmla="*/ 52483 w 56197"/>
                  <a:gd name="connsiteY20" fmla="*/ 229838 h 229838"/>
                  <a:gd name="connsiteX21" fmla="*/ 16288 w 56197"/>
                  <a:gd name="connsiteY21" fmla="*/ 192786 h 229838"/>
                  <a:gd name="connsiteX22" fmla="*/ 18097 w 56197"/>
                  <a:gd name="connsiteY22" fmla="*/ 167069 h 229838"/>
                  <a:gd name="connsiteX23" fmla="*/ 19812 w 56197"/>
                  <a:gd name="connsiteY23" fmla="*/ 142208 h 229838"/>
                  <a:gd name="connsiteX24" fmla="*/ 3913 w 56197"/>
                  <a:gd name="connsiteY24" fmla="*/ 121809 h 229838"/>
                  <a:gd name="connsiteX25" fmla="*/ 190 w 56197"/>
                  <a:gd name="connsiteY25" fmla="*/ 121729 h 22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6197" h="229838">
                    <a:moveTo>
                      <a:pt x="0" y="107252"/>
                    </a:moveTo>
                    <a:cubicBezTo>
                      <a:pt x="9883" y="108332"/>
                      <a:pt x="18772" y="101196"/>
                      <a:pt x="19853" y="91313"/>
                    </a:cubicBezTo>
                    <a:cubicBezTo>
                      <a:pt x="20007" y="89898"/>
                      <a:pt x="19994" y="88470"/>
                      <a:pt x="19812" y="87058"/>
                    </a:cubicBezTo>
                    <a:cubicBezTo>
                      <a:pt x="19678" y="78842"/>
                      <a:pt x="19105" y="70639"/>
                      <a:pt x="18098" y="62484"/>
                    </a:cubicBezTo>
                    <a:cubicBezTo>
                      <a:pt x="17058" y="54043"/>
                      <a:pt x="16454" y="45555"/>
                      <a:pt x="16288" y="37052"/>
                    </a:cubicBezTo>
                    <a:cubicBezTo>
                      <a:pt x="16288" y="10954"/>
                      <a:pt x="32194" y="0"/>
                      <a:pt x="52768" y="0"/>
                    </a:cubicBezTo>
                    <a:lnTo>
                      <a:pt x="56197" y="0"/>
                    </a:lnTo>
                    <a:lnTo>
                      <a:pt x="56197" y="15050"/>
                    </a:lnTo>
                    <a:lnTo>
                      <a:pt x="51911" y="15050"/>
                    </a:lnTo>
                    <a:cubicBezTo>
                      <a:pt x="39719" y="15050"/>
                      <a:pt x="34861" y="23717"/>
                      <a:pt x="34861" y="36767"/>
                    </a:cubicBezTo>
                    <a:cubicBezTo>
                      <a:pt x="34972" y="44098"/>
                      <a:pt x="35545" y="51415"/>
                      <a:pt x="36576" y="58674"/>
                    </a:cubicBezTo>
                    <a:cubicBezTo>
                      <a:pt x="37147" y="66199"/>
                      <a:pt x="38005" y="73152"/>
                      <a:pt x="38005" y="80105"/>
                    </a:cubicBezTo>
                    <a:cubicBezTo>
                      <a:pt x="38005" y="102679"/>
                      <a:pt x="30480" y="110395"/>
                      <a:pt x="18097" y="113919"/>
                    </a:cubicBezTo>
                    <a:lnTo>
                      <a:pt x="18097" y="114490"/>
                    </a:lnTo>
                    <a:cubicBezTo>
                      <a:pt x="30480" y="118205"/>
                      <a:pt x="38290" y="126016"/>
                      <a:pt x="38005" y="148876"/>
                    </a:cubicBezTo>
                    <a:cubicBezTo>
                      <a:pt x="38005" y="156115"/>
                      <a:pt x="37147" y="163354"/>
                      <a:pt x="36576" y="170593"/>
                    </a:cubicBezTo>
                    <a:cubicBezTo>
                      <a:pt x="35557" y="177949"/>
                      <a:pt x="34984" y="185360"/>
                      <a:pt x="34862" y="192786"/>
                    </a:cubicBezTo>
                    <a:cubicBezTo>
                      <a:pt x="34861" y="205835"/>
                      <a:pt x="39148" y="214789"/>
                      <a:pt x="52197" y="214789"/>
                    </a:cubicBezTo>
                    <a:lnTo>
                      <a:pt x="56197" y="214789"/>
                    </a:lnTo>
                    <a:lnTo>
                      <a:pt x="56197" y="229838"/>
                    </a:lnTo>
                    <a:lnTo>
                      <a:pt x="52483" y="229838"/>
                    </a:lnTo>
                    <a:cubicBezTo>
                      <a:pt x="33433" y="229838"/>
                      <a:pt x="16288" y="220313"/>
                      <a:pt x="16288" y="192786"/>
                    </a:cubicBezTo>
                    <a:cubicBezTo>
                      <a:pt x="16454" y="184188"/>
                      <a:pt x="17058" y="175605"/>
                      <a:pt x="18097" y="167069"/>
                    </a:cubicBezTo>
                    <a:cubicBezTo>
                      <a:pt x="19086" y="158816"/>
                      <a:pt x="19658" y="150519"/>
                      <a:pt x="19812" y="142208"/>
                    </a:cubicBezTo>
                    <a:cubicBezTo>
                      <a:pt x="21055" y="132185"/>
                      <a:pt x="13936" y="123052"/>
                      <a:pt x="3913" y="121809"/>
                    </a:cubicBezTo>
                    <a:cubicBezTo>
                      <a:pt x="2678" y="121656"/>
                      <a:pt x="1431" y="121629"/>
                      <a:pt x="190" y="121729"/>
                    </a:cubicBezTo>
                    <a:close/>
                  </a:path>
                </a:pathLst>
              </a:custGeom>
              <a:solidFill>
                <a:srgbClr val="383873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BA1A6617-4AAA-C6E7-2213-3EF3CD1AEB4A}"/>
                  </a:ext>
                </a:extLst>
              </p:cNvPr>
              <p:cNvSpPr/>
              <p:nvPr/>
            </p:nvSpPr>
            <p:spPr>
              <a:xfrm>
                <a:off x="4118537" y="2448942"/>
                <a:ext cx="56007" cy="229838"/>
              </a:xfrm>
              <a:custGeom>
                <a:avLst/>
                <a:gdLst>
                  <a:gd name="connsiteX0" fmla="*/ 55721 w 56007"/>
                  <a:gd name="connsiteY0" fmla="*/ 121729 h 229838"/>
                  <a:gd name="connsiteX1" fmla="*/ 36016 w 56007"/>
                  <a:gd name="connsiteY1" fmla="*/ 138272 h 229838"/>
                  <a:gd name="connsiteX2" fmla="*/ 36100 w 56007"/>
                  <a:gd name="connsiteY2" fmla="*/ 142208 h 229838"/>
                  <a:gd name="connsiteX3" fmla="*/ 37814 w 56007"/>
                  <a:gd name="connsiteY3" fmla="*/ 167068 h 229838"/>
                  <a:gd name="connsiteX4" fmla="*/ 39529 w 56007"/>
                  <a:gd name="connsiteY4" fmla="*/ 192786 h 229838"/>
                  <a:gd name="connsiteX5" fmla="*/ 3429 w 56007"/>
                  <a:gd name="connsiteY5" fmla="*/ 229838 h 229838"/>
                  <a:gd name="connsiteX6" fmla="*/ 0 w 56007"/>
                  <a:gd name="connsiteY6" fmla="*/ 229838 h 229838"/>
                  <a:gd name="connsiteX7" fmla="*/ 0 w 56007"/>
                  <a:gd name="connsiteY7" fmla="*/ 214789 h 229838"/>
                  <a:gd name="connsiteX8" fmla="*/ 4001 w 56007"/>
                  <a:gd name="connsiteY8" fmla="*/ 214789 h 229838"/>
                  <a:gd name="connsiteX9" fmla="*/ 21336 w 56007"/>
                  <a:gd name="connsiteY9" fmla="*/ 192786 h 229838"/>
                  <a:gd name="connsiteX10" fmla="*/ 19907 w 56007"/>
                  <a:gd name="connsiteY10" fmla="*/ 170593 h 229838"/>
                  <a:gd name="connsiteX11" fmla="*/ 18193 w 56007"/>
                  <a:gd name="connsiteY11" fmla="*/ 148876 h 229838"/>
                  <a:gd name="connsiteX12" fmla="*/ 38100 w 56007"/>
                  <a:gd name="connsiteY12" fmla="*/ 114490 h 229838"/>
                  <a:gd name="connsiteX13" fmla="*/ 38100 w 56007"/>
                  <a:gd name="connsiteY13" fmla="*/ 113919 h 229838"/>
                  <a:gd name="connsiteX14" fmla="*/ 18193 w 56007"/>
                  <a:gd name="connsiteY14" fmla="*/ 80105 h 229838"/>
                  <a:gd name="connsiteX15" fmla="*/ 19907 w 56007"/>
                  <a:gd name="connsiteY15" fmla="*/ 58674 h 229838"/>
                  <a:gd name="connsiteX16" fmla="*/ 21336 w 56007"/>
                  <a:gd name="connsiteY16" fmla="*/ 36767 h 229838"/>
                  <a:gd name="connsiteX17" fmla="*/ 4286 w 56007"/>
                  <a:gd name="connsiteY17" fmla="*/ 15050 h 229838"/>
                  <a:gd name="connsiteX18" fmla="*/ 0 w 56007"/>
                  <a:gd name="connsiteY18" fmla="*/ 15050 h 229838"/>
                  <a:gd name="connsiteX19" fmla="*/ 0 w 56007"/>
                  <a:gd name="connsiteY19" fmla="*/ 0 h 229838"/>
                  <a:gd name="connsiteX20" fmla="*/ 3429 w 56007"/>
                  <a:gd name="connsiteY20" fmla="*/ 0 h 229838"/>
                  <a:gd name="connsiteX21" fmla="*/ 39814 w 56007"/>
                  <a:gd name="connsiteY21" fmla="*/ 37052 h 229838"/>
                  <a:gd name="connsiteX22" fmla="*/ 38100 w 56007"/>
                  <a:gd name="connsiteY22" fmla="*/ 62484 h 229838"/>
                  <a:gd name="connsiteX23" fmla="*/ 36386 w 56007"/>
                  <a:gd name="connsiteY23" fmla="*/ 87058 h 229838"/>
                  <a:gd name="connsiteX24" fmla="*/ 51749 w 56007"/>
                  <a:gd name="connsiteY24" fmla="*/ 107190 h 229838"/>
                  <a:gd name="connsiteX25" fmla="*/ 56007 w 56007"/>
                  <a:gd name="connsiteY25" fmla="*/ 107252 h 22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6007" h="229838">
                    <a:moveTo>
                      <a:pt x="55721" y="121729"/>
                    </a:moveTo>
                    <a:cubicBezTo>
                      <a:pt x="45712" y="120856"/>
                      <a:pt x="36889" y="128262"/>
                      <a:pt x="36016" y="138272"/>
                    </a:cubicBezTo>
                    <a:cubicBezTo>
                      <a:pt x="35901" y="139583"/>
                      <a:pt x="35929" y="140903"/>
                      <a:pt x="36100" y="142208"/>
                    </a:cubicBezTo>
                    <a:cubicBezTo>
                      <a:pt x="36254" y="150518"/>
                      <a:pt x="36826" y="158816"/>
                      <a:pt x="37814" y="167068"/>
                    </a:cubicBezTo>
                    <a:cubicBezTo>
                      <a:pt x="38821" y="175606"/>
                      <a:pt x="39394" y="184190"/>
                      <a:pt x="39529" y="192786"/>
                    </a:cubicBezTo>
                    <a:cubicBezTo>
                      <a:pt x="39529" y="220313"/>
                      <a:pt x="22479" y="229838"/>
                      <a:pt x="3429" y="229838"/>
                    </a:cubicBezTo>
                    <a:lnTo>
                      <a:pt x="0" y="229838"/>
                    </a:lnTo>
                    <a:lnTo>
                      <a:pt x="0" y="214789"/>
                    </a:lnTo>
                    <a:lnTo>
                      <a:pt x="4001" y="214789"/>
                    </a:lnTo>
                    <a:cubicBezTo>
                      <a:pt x="17050" y="213360"/>
                      <a:pt x="21336" y="205835"/>
                      <a:pt x="21336" y="192786"/>
                    </a:cubicBezTo>
                    <a:cubicBezTo>
                      <a:pt x="21336" y="184975"/>
                      <a:pt x="20479" y="177832"/>
                      <a:pt x="19907" y="170593"/>
                    </a:cubicBezTo>
                    <a:cubicBezTo>
                      <a:pt x="18910" y="163394"/>
                      <a:pt x="18338" y="156142"/>
                      <a:pt x="18193" y="148876"/>
                    </a:cubicBezTo>
                    <a:cubicBezTo>
                      <a:pt x="18193" y="126016"/>
                      <a:pt x="25718" y="118205"/>
                      <a:pt x="38100" y="114490"/>
                    </a:cubicBezTo>
                    <a:lnTo>
                      <a:pt x="38100" y="113919"/>
                    </a:lnTo>
                    <a:cubicBezTo>
                      <a:pt x="25718" y="110395"/>
                      <a:pt x="17907" y="102679"/>
                      <a:pt x="18193" y="80105"/>
                    </a:cubicBezTo>
                    <a:cubicBezTo>
                      <a:pt x="18361" y="72935"/>
                      <a:pt x="18933" y="65780"/>
                      <a:pt x="19907" y="58674"/>
                    </a:cubicBezTo>
                    <a:cubicBezTo>
                      <a:pt x="20479" y="51721"/>
                      <a:pt x="21336" y="44577"/>
                      <a:pt x="21336" y="36767"/>
                    </a:cubicBezTo>
                    <a:cubicBezTo>
                      <a:pt x="21336" y="23717"/>
                      <a:pt x="16383" y="16478"/>
                      <a:pt x="4286" y="15050"/>
                    </a:cubicBezTo>
                    <a:lnTo>
                      <a:pt x="0" y="15050"/>
                    </a:lnTo>
                    <a:lnTo>
                      <a:pt x="0" y="0"/>
                    </a:lnTo>
                    <a:lnTo>
                      <a:pt x="3429" y="0"/>
                    </a:lnTo>
                    <a:cubicBezTo>
                      <a:pt x="23908" y="0"/>
                      <a:pt x="39814" y="10954"/>
                      <a:pt x="39814" y="37052"/>
                    </a:cubicBezTo>
                    <a:cubicBezTo>
                      <a:pt x="39680" y="45553"/>
                      <a:pt x="39107" y="54042"/>
                      <a:pt x="38100" y="62484"/>
                    </a:cubicBezTo>
                    <a:cubicBezTo>
                      <a:pt x="37093" y="70639"/>
                      <a:pt x="36520" y="78842"/>
                      <a:pt x="36386" y="87058"/>
                    </a:cubicBezTo>
                    <a:cubicBezTo>
                      <a:pt x="35069" y="96860"/>
                      <a:pt x="41947" y="105874"/>
                      <a:pt x="51749" y="107190"/>
                    </a:cubicBezTo>
                    <a:cubicBezTo>
                      <a:pt x="53161" y="107380"/>
                      <a:pt x="54590" y="107401"/>
                      <a:pt x="56007" y="107252"/>
                    </a:cubicBezTo>
                    <a:close/>
                  </a:path>
                </a:pathLst>
              </a:custGeom>
              <a:solidFill>
                <a:srgbClr val="383873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A8BD31A4-2E1D-F7BF-8F82-C180EDCC54A9}"/>
                  </a:ext>
                </a:extLst>
              </p:cNvPr>
              <p:cNvSpPr/>
              <p:nvPr/>
            </p:nvSpPr>
            <p:spPr>
              <a:xfrm>
                <a:off x="3978805" y="2508282"/>
                <a:ext cx="96297" cy="111156"/>
              </a:xfrm>
              <a:custGeom>
                <a:avLst/>
                <a:gdLst>
                  <a:gd name="connsiteX0" fmla="*/ 96298 w 96297"/>
                  <a:gd name="connsiteY0" fmla="*/ 83344 h 111156"/>
                  <a:gd name="connsiteX1" fmla="*/ 96298 w 96297"/>
                  <a:gd name="connsiteY1" fmla="*/ 27813 h 111156"/>
                  <a:gd name="connsiteX2" fmla="*/ 48101 w 96297"/>
                  <a:gd name="connsiteY2" fmla="*/ 0 h 111156"/>
                  <a:gd name="connsiteX3" fmla="*/ 0 w 96297"/>
                  <a:gd name="connsiteY3" fmla="*/ 27813 h 111156"/>
                  <a:gd name="connsiteX4" fmla="*/ 0 w 96297"/>
                  <a:gd name="connsiteY4" fmla="*/ 83344 h 111156"/>
                  <a:gd name="connsiteX5" fmla="*/ 48101 w 96297"/>
                  <a:gd name="connsiteY5" fmla="*/ 111157 h 111156"/>
                  <a:gd name="connsiteX6" fmla="*/ 96298 w 96297"/>
                  <a:gd name="connsiteY6" fmla="*/ 83344 h 11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297" h="111156">
                    <a:moveTo>
                      <a:pt x="96298" y="83344"/>
                    </a:moveTo>
                    <a:lnTo>
                      <a:pt x="96298" y="27813"/>
                    </a:lnTo>
                    <a:lnTo>
                      <a:pt x="48101" y="0"/>
                    </a:lnTo>
                    <a:lnTo>
                      <a:pt x="0" y="27813"/>
                    </a:lnTo>
                    <a:lnTo>
                      <a:pt x="0" y="83344"/>
                    </a:lnTo>
                    <a:lnTo>
                      <a:pt x="48101" y="111157"/>
                    </a:lnTo>
                    <a:lnTo>
                      <a:pt x="96298" y="83344"/>
                    </a:ln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1AD57813-D965-AF8A-1018-8CEF64D04CC7}"/>
                  </a:ext>
                </a:extLst>
              </p:cNvPr>
              <p:cNvSpPr/>
              <p:nvPr/>
            </p:nvSpPr>
            <p:spPr>
              <a:xfrm>
                <a:off x="4267479" y="2856290"/>
                <a:ext cx="171881" cy="204465"/>
              </a:xfrm>
              <a:custGeom>
                <a:avLst/>
                <a:gdLst>
                  <a:gd name="connsiteX0" fmla="*/ 169955 w 171881"/>
                  <a:gd name="connsiteY0" fmla="*/ 12419 h 204465"/>
                  <a:gd name="connsiteX1" fmla="*/ 12395 w 171881"/>
                  <a:gd name="connsiteY1" fmla="*/ 64959 h 204465"/>
                  <a:gd name="connsiteX2" fmla="*/ 29747 w 171881"/>
                  <a:gd name="connsiteY2" fmla="*/ 195584 h 204465"/>
                  <a:gd name="connsiteX3" fmla="*/ 12126 w 171881"/>
                  <a:gd name="connsiteY3" fmla="*/ 193489 h 204465"/>
                  <a:gd name="connsiteX4" fmla="*/ 8121 w 171881"/>
                  <a:gd name="connsiteY4" fmla="*/ 197292 h 204465"/>
                  <a:gd name="connsiteX5" fmla="*/ 11173 w 171881"/>
                  <a:gd name="connsiteY5" fmla="*/ 201204 h 204465"/>
                  <a:gd name="connsiteX6" fmla="*/ 38129 w 171881"/>
                  <a:gd name="connsiteY6" fmla="*/ 204443 h 204465"/>
                  <a:gd name="connsiteX7" fmla="*/ 40986 w 171881"/>
                  <a:gd name="connsiteY7" fmla="*/ 203585 h 204465"/>
                  <a:gd name="connsiteX8" fmla="*/ 42415 w 171881"/>
                  <a:gd name="connsiteY8" fmla="*/ 201014 h 204465"/>
                  <a:gd name="connsiteX9" fmla="*/ 45559 w 171881"/>
                  <a:gd name="connsiteY9" fmla="*/ 175010 h 204465"/>
                  <a:gd name="connsiteX10" fmla="*/ 42130 w 171881"/>
                  <a:gd name="connsiteY10" fmla="*/ 170629 h 204465"/>
                  <a:gd name="connsiteX11" fmla="*/ 37748 w 171881"/>
                  <a:gd name="connsiteY11" fmla="*/ 174058 h 204465"/>
                  <a:gd name="connsiteX12" fmla="*/ 35843 w 171881"/>
                  <a:gd name="connsiteY12" fmla="*/ 190631 h 204465"/>
                  <a:gd name="connsiteX13" fmla="*/ 43694 w 171881"/>
                  <a:gd name="connsiteY13" fmla="*/ 35786 h 204465"/>
                  <a:gd name="connsiteX14" fmla="*/ 166431 w 171881"/>
                  <a:gd name="connsiteY14" fmla="*/ 19181 h 204465"/>
                  <a:gd name="connsiteX15" fmla="*/ 171563 w 171881"/>
                  <a:gd name="connsiteY15" fmla="*/ 17140 h 204465"/>
                  <a:gd name="connsiteX16" fmla="*/ 169955 w 171881"/>
                  <a:gd name="connsiteY16" fmla="*/ 12228 h 204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1881" h="204465">
                    <a:moveTo>
                      <a:pt x="169955" y="12419"/>
                    </a:moveTo>
                    <a:cubicBezTo>
                      <a:pt x="111937" y="-16582"/>
                      <a:pt x="41395" y="6941"/>
                      <a:pt x="12395" y="64959"/>
                    </a:cubicBezTo>
                    <a:cubicBezTo>
                      <a:pt x="-9094" y="107949"/>
                      <a:pt x="-2220" y="159695"/>
                      <a:pt x="29747" y="195584"/>
                    </a:cubicBezTo>
                    <a:lnTo>
                      <a:pt x="12126" y="193489"/>
                    </a:lnTo>
                    <a:cubicBezTo>
                      <a:pt x="9970" y="193433"/>
                      <a:pt x="8177" y="195136"/>
                      <a:pt x="8121" y="197292"/>
                    </a:cubicBezTo>
                    <a:cubicBezTo>
                      <a:pt x="8072" y="199158"/>
                      <a:pt x="9351" y="200797"/>
                      <a:pt x="11173" y="201204"/>
                    </a:cubicBezTo>
                    <a:lnTo>
                      <a:pt x="38129" y="204443"/>
                    </a:lnTo>
                    <a:cubicBezTo>
                      <a:pt x="39158" y="204557"/>
                      <a:pt x="40190" y="204248"/>
                      <a:pt x="40986" y="203585"/>
                    </a:cubicBezTo>
                    <a:cubicBezTo>
                      <a:pt x="41796" y="202961"/>
                      <a:pt x="42313" y="202031"/>
                      <a:pt x="42415" y="201014"/>
                    </a:cubicBezTo>
                    <a:lnTo>
                      <a:pt x="45559" y="175010"/>
                    </a:lnTo>
                    <a:cubicBezTo>
                      <a:pt x="45822" y="172853"/>
                      <a:pt x="44286" y="170892"/>
                      <a:pt x="42130" y="170629"/>
                    </a:cubicBezTo>
                    <a:cubicBezTo>
                      <a:pt x="39973" y="170366"/>
                      <a:pt x="38011" y="171901"/>
                      <a:pt x="37748" y="174058"/>
                    </a:cubicBezTo>
                    <a:lnTo>
                      <a:pt x="35843" y="190631"/>
                    </a:lnTo>
                    <a:cubicBezTo>
                      <a:pt x="-4748" y="145704"/>
                      <a:pt x="-1233" y="76377"/>
                      <a:pt x="43694" y="35786"/>
                    </a:cubicBezTo>
                    <a:cubicBezTo>
                      <a:pt x="77262" y="5458"/>
                      <a:pt x="126011" y="-1137"/>
                      <a:pt x="166431" y="19181"/>
                    </a:cubicBezTo>
                    <a:cubicBezTo>
                      <a:pt x="168411" y="20035"/>
                      <a:pt x="170709" y="19121"/>
                      <a:pt x="171563" y="17140"/>
                    </a:cubicBezTo>
                    <a:cubicBezTo>
                      <a:pt x="172342" y="15332"/>
                      <a:pt x="171653" y="13226"/>
                      <a:pt x="169955" y="12228"/>
                    </a:cubicBez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038F8760-E9E5-D90B-CF5C-3D55D9E5B022}"/>
                  </a:ext>
                </a:extLst>
              </p:cNvPr>
              <p:cNvSpPr/>
              <p:nvPr/>
            </p:nvSpPr>
            <p:spPr>
              <a:xfrm>
                <a:off x="4334122" y="2892402"/>
                <a:ext cx="171844" cy="204380"/>
              </a:xfrm>
              <a:custGeom>
                <a:avLst/>
                <a:gdLst>
                  <a:gd name="connsiteX0" fmla="*/ 2061 w 171844"/>
                  <a:gd name="connsiteY0" fmla="*/ 192047 h 204380"/>
                  <a:gd name="connsiteX1" fmla="*/ 159535 w 171844"/>
                  <a:gd name="connsiteY1" fmla="*/ 139250 h 204380"/>
                  <a:gd name="connsiteX2" fmla="*/ 142173 w 171844"/>
                  <a:gd name="connsiteY2" fmla="*/ 8882 h 204380"/>
                  <a:gd name="connsiteX3" fmla="*/ 159890 w 171844"/>
                  <a:gd name="connsiteY3" fmla="*/ 10977 h 204380"/>
                  <a:gd name="connsiteX4" fmla="*/ 164161 w 171844"/>
                  <a:gd name="connsiteY4" fmla="*/ 7691 h 204380"/>
                  <a:gd name="connsiteX5" fmla="*/ 164176 w 171844"/>
                  <a:gd name="connsiteY5" fmla="*/ 7548 h 204380"/>
                  <a:gd name="connsiteX6" fmla="*/ 160891 w 171844"/>
                  <a:gd name="connsiteY6" fmla="*/ 3278 h 204380"/>
                  <a:gd name="connsiteX7" fmla="*/ 160747 w 171844"/>
                  <a:gd name="connsiteY7" fmla="*/ 3262 h 204380"/>
                  <a:gd name="connsiteX8" fmla="*/ 133887 w 171844"/>
                  <a:gd name="connsiteY8" fmla="*/ 23 h 204380"/>
                  <a:gd name="connsiteX9" fmla="*/ 131029 w 171844"/>
                  <a:gd name="connsiteY9" fmla="*/ 881 h 204380"/>
                  <a:gd name="connsiteX10" fmla="*/ 129601 w 171844"/>
                  <a:gd name="connsiteY10" fmla="*/ 3452 h 204380"/>
                  <a:gd name="connsiteX11" fmla="*/ 126457 w 171844"/>
                  <a:gd name="connsiteY11" fmla="*/ 29456 h 204380"/>
                  <a:gd name="connsiteX12" fmla="*/ 130260 w 171844"/>
                  <a:gd name="connsiteY12" fmla="*/ 33461 h 204380"/>
                  <a:gd name="connsiteX13" fmla="*/ 134173 w 171844"/>
                  <a:gd name="connsiteY13" fmla="*/ 30408 h 204380"/>
                  <a:gd name="connsiteX14" fmla="*/ 136173 w 171844"/>
                  <a:gd name="connsiteY14" fmla="*/ 13835 h 204380"/>
                  <a:gd name="connsiteX15" fmla="*/ 128321 w 171844"/>
                  <a:gd name="connsiteY15" fmla="*/ 168680 h 204380"/>
                  <a:gd name="connsiteX16" fmla="*/ 5585 w 171844"/>
                  <a:gd name="connsiteY16" fmla="*/ 185285 h 204380"/>
                  <a:gd name="connsiteX17" fmla="*/ 427 w 171844"/>
                  <a:gd name="connsiteY17" fmla="*/ 186841 h 204380"/>
                  <a:gd name="connsiteX18" fmla="*/ 346 w 171844"/>
                  <a:gd name="connsiteY18" fmla="*/ 186999 h 204380"/>
                  <a:gd name="connsiteX19" fmla="*/ 2061 w 171844"/>
                  <a:gd name="connsiteY19" fmla="*/ 192047 h 20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1844" h="204380">
                    <a:moveTo>
                      <a:pt x="2061" y="192047"/>
                    </a:moveTo>
                    <a:cubicBezTo>
                      <a:pt x="60126" y="220953"/>
                      <a:pt x="130630" y="197315"/>
                      <a:pt x="159535" y="139250"/>
                    </a:cubicBezTo>
                    <a:cubicBezTo>
                      <a:pt x="180905" y="96324"/>
                      <a:pt x="174032" y="44719"/>
                      <a:pt x="142173" y="8882"/>
                    </a:cubicBezTo>
                    <a:lnTo>
                      <a:pt x="159890" y="10977"/>
                    </a:lnTo>
                    <a:cubicBezTo>
                      <a:pt x="161977" y="11249"/>
                      <a:pt x="163889" y="9778"/>
                      <a:pt x="164161" y="7691"/>
                    </a:cubicBezTo>
                    <a:cubicBezTo>
                      <a:pt x="164167" y="7644"/>
                      <a:pt x="164172" y="7596"/>
                      <a:pt x="164176" y="7548"/>
                    </a:cubicBezTo>
                    <a:cubicBezTo>
                      <a:pt x="164448" y="5462"/>
                      <a:pt x="162977" y="3550"/>
                      <a:pt x="160891" y="3278"/>
                    </a:cubicBezTo>
                    <a:cubicBezTo>
                      <a:pt x="160843" y="3272"/>
                      <a:pt x="160795" y="3266"/>
                      <a:pt x="160747" y="3262"/>
                    </a:cubicBezTo>
                    <a:lnTo>
                      <a:pt x="133887" y="23"/>
                    </a:lnTo>
                    <a:cubicBezTo>
                      <a:pt x="132857" y="-91"/>
                      <a:pt x="131826" y="218"/>
                      <a:pt x="131029" y="881"/>
                    </a:cubicBezTo>
                    <a:cubicBezTo>
                      <a:pt x="130220" y="1505"/>
                      <a:pt x="129703" y="2435"/>
                      <a:pt x="129601" y="3452"/>
                    </a:cubicBezTo>
                    <a:lnTo>
                      <a:pt x="126457" y="29456"/>
                    </a:lnTo>
                    <a:cubicBezTo>
                      <a:pt x="126401" y="31612"/>
                      <a:pt x="128104" y="33405"/>
                      <a:pt x="130260" y="33461"/>
                    </a:cubicBezTo>
                    <a:cubicBezTo>
                      <a:pt x="132126" y="33509"/>
                      <a:pt x="133766" y="32230"/>
                      <a:pt x="134173" y="30408"/>
                    </a:cubicBezTo>
                    <a:lnTo>
                      <a:pt x="136173" y="13835"/>
                    </a:lnTo>
                    <a:cubicBezTo>
                      <a:pt x="176764" y="58762"/>
                      <a:pt x="173249" y="128089"/>
                      <a:pt x="128321" y="168680"/>
                    </a:cubicBezTo>
                    <a:cubicBezTo>
                      <a:pt x="94753" y="199008"/>
                      <a:pt x="46004" y="205603"/>
                      <a:pt x="5585" y="185285"/>
                    </a:cubicBezTo>
                    <a:cubicBezTo>
                      <a:pt x="3731" y="184290"/>
                      <a:pt x="1421" y="184987"/>
                      <a:pt x="427" y="186841"/>
                    </a:cubicBezTo>
                    <a:cubicBezTo>
                      <a:pt x="399" y="186893"/>
                      <a:pt x="372" y="186946"/>
                      <a:pt x="346" y="186999"/>
                    </a:cubicBezTo>
                    <a:cubicBezTo>
                      <a:pt x="-498" y="188871"/>
                      <a:pt x="251" y="191077"/>
                      <a:pt x="2061" y="192047"/>
                    </a:cubicBez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CB1C50A6-5D6A-C0A5-D082-8A9633228885}"/>
                  </a:ext>
                </a:extLst>
              </p:cNvPr>
              <p:cNvSpPr/>
              <p:nvPr/>
            </p:nvSpPr>
            <p:spPr>
              <a:xfrm>
                <a:off x="4649936" y="3256662"/>
                <a:ext cx="752189" cy="46577"/>
              </a:xfrm>
              <a:custGeom>
                <a:avLst/>
                <a:gdLst>
                  <a:gd name="connsiteX0" fmla="*/ 728853 w 752189"/>
                  <a:gd name="connsiteY0" fmla="*/ 46577 h 46577"/>
                  <a:gd name="connsiteX1" fmla="*/ 23336 w 752189"/>
                  <a:gd name="connsiteY1" fmla="*/ 46577 h 46577"/>
                  <a:gd name="connsiteX2" fmla="*/ 0 w 752189"/>
                  <a:gd name="connsiteY2" fmla="*/ 23336 h 46577"/>
                  <a:gd name="connsiteX3" fmla="*/ 0 w 752189"/>
                  <a:gd name="connsiteY3" fmla="*/ 23336 h 46577"/>
                  <a:gd name="connsiteX4" fmla="*/ 23337 w 752189"/>
                  <a:gd name="connsiteY4" fmla="*/ 0 h 46577"/>
                  <a:gd name="connsiteX5" fmla="*/ 728853 w 752189"/>
                  <a:gd name="connsiteY5" fmla="*/ 0 h 46577"/>
                  <a:gd name="connsiteX6" fmla="*/ 752190 w 752189"/>
                  <a:gd name="connsiteY6" fmla="*/ 23336 h 46577"/>
                  <a:gd name="connsiteX7" fmla="*/ 752190 w 752189"/>
                  <a:gd name="connsiteY7" fmla="*/ 23336 h 46577"/>
                  <a:gd name="connsiteX8" fmla="*/ 728853 w 752189"/>
                  <a:gd name="connsiteY8" fmla="*/ 46577 h 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2189" h="46577">
                    <a:moveTo>
                      <a:pt x="728853" y="46577"/>
                    </a:moveTo>
                    <a:lnTo>
                      <a:pt x="23336" y="46577"/>
                    </a:lnTo>
                    <a:cubicBezTo>
                      <a:pt x="10485" y="46577"/>
                      <a:pt x="53" y="36187"/>
                      <a:pt x="0" y="23336"/>
                    </a:cubicBezTo>
                    <a:lnTo>
                      <a:pt x="0" y="23336"/>
                    </a:lnTo>
                    <a:cubicBezTo>
                      <a:pt x="0" y="10448"/>
                      <a:pt x="10448" y="0"/>
                      <a:pt x="23337" y="0"/>
                    </a:cubicBezTo>
                    <a:lnTo>
                      <a:pt x="728853" y="0"/>
                    </a:lnTo>
                    <a:cubicBezTo>
                      <a:pt x="741741" y="0"/>
                      <a:pt x="752190" y="10448"/>
                      <a:pt x="752190" y="23336"/>
                    </a:cubicBezTo>
                    <a:lnTo>
                      <a:pt x="752190" y="23336"/>
                    </a:lnTo>
                    <a:cubicBezTo>
                      <a:pt x="752137" y="36187"/>
                      <a:pt x="741704" y="46577"/>
                      <a:pt x="728853" y="46577"/>
                    </a:cubicBez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FE7EF805-50FA-F938-2D6B-01D8A87EB972}"/>
                  </a:ext>
                </a:extLst>
              </p:cNvPr>
              <p:cNvSpPr/>
              <p:nvPr/>
            </p:nvSpPr>
            <p:spPr>
              <a:xfrm>
                <a:off x="4649936" y="3357912"/>
                <a:ext cx="500253" cy="46577"/>
              </a:xfrm>
              <a:custGeom>
                <a:avLst/>
                <a:gdLst>
                  <a:gd name="connsiteX0" fmla="*/ 476917 w 500253"/>
                  <a:gd name="connsiteY0" fmla="*/ 46577 h 46577"/>
                  <a:gd name="connsiteX1" fmla="*/ 23336 w 500253"/>
                  <a:gd name="connsiteY1" fmla="*/ 46577 h 46577"/>
                  <a:gd name="connsiteX2" fmla="*/ 0 w 500253"/>
                  <a:gd name="connsiteY2" fmla="*/ 23336 h 46577"/>
                  <a:gd name="connsiteX3" fmla="*/ 0 w 500253"/>
                  <a:gd name="connsiteY3" fmla="*/ 23336 h 46577"/>
                  <a:gd name="connsiteX4" fmla="*/ 23337 w 500253"/>
                  <a:gd name="connsiteY4" fmla="*/ 0 h 46577"/>
                  <a:gd name="connsiteX5" fmla="*/ 476917 w 500253"/>
                  <a:gd name="connsiteY5" fmla="*/ 0 h 46577"/>
                  <a:gd name="connsiteX6" fmla="*/ 500253 w 500253"/>
                  <a:gd name="connsiteY6" fmla="*/ 23336 h 46577"/>
                  <a:gd name="connsiteX7" fmla="*/ 500253 w 500253"/>
                  <a:gd name="connsiteY7" fmla="*/ 23336 h 46577"/>
                  <a:gd name="connsiteX8" fmla="*/ 476917 w 500253"/>
                  <a:gd name="connsiteY8" fmla="*/ 46577 h 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0253" h="46577">
                    <a:moveTo>
                      <a:pt x="476917" y="46577"/>
                    </a:moveTo>
                    <a:lnTo>
                      <a:pt x="23336" y="46577"/>
                    </a:lnTo>
                    <a:cubicBezTo>
                      <a:pt x="10485" y="46577"/>
                      <a:pt x="53" y="36187"/>
                      <a:pt x="0" y="23336"/>
                    </a:cubicBezTo>
                    <a:lnTo>
                      <a:pt x="0" y="23336"/>
                    </a:lnTo>
                    <a:cubicBezTo>
                      <a:pt x="0" y="10448"/>
                      <a:pt x="10448" y="0"/>
                      <a:pt x="23337" y="0"/>
                    </a:cubicBezTo>
                    <a:lnTo>
                      <a:pt x="476917" y="0"/>
                    </a:lnTo>
                    <a:cubicBezTo>
                      <a:pt x="489805" y="0"/>
                      <a:pt x="500253" y="10448"/>
                      <a:pt x="500253" y="23336"/>
                    </a:cubicBezTo>
                    <a:lnTo>
                      <a:pt x="500253" y="23336"/>
                    </a:lnTo>
                    <a:cubicBezTo>
                      <a:pt x="500201" y="36187"/>
                      <a:pt x="489768" y="46578"/>
                      <a:pt x="476917" y="46577"/>
                    </a:cubicBezTo>
                    <a:close/>
                  </a:path>
                </a:pathLst>
              </a:custGeom>
              <a:solidFill>
                <a:srgbClr val="20C3C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517BDF15-D10D-B105-997F-331655238ACB}"/>
                  </a:ext>
                </a:extLst>
              </p:cNvPr>
              <p:cNvSpPr/>
              <p:nvPr/>
            </p:nvSpPr>
            <p:spPr>
              <a:xfrm>
                <a:off x="4649936" y="3466592"/>
                <a:ext cx="500253" cy="46577"/>
              </a:xfrm>
              <a:custGeom>
                <a:avLst/>
                <a:gdLst>
                  <a:gd name="connsiteX0" fmla="*/ 476917 w 500253"/>
                  <a:gd name="connsiteY0" fmla="*/ 46577 h 46577"/>
                  <a:gd name="connsiteX1" fmla="*/ 23336 w 500253"/>
                  <a:gd name="connsiteY1" fmla="*/ 46577 h 46577"/>
                  <a:gd name="connsiteX2" fmla="*/ 0 w 500253"/>
                  <a:gd name="connsiteY2" fmla="*/ 23336 h 46577"/>
                  <a:gd name="connsiteX3" fmla="*/ 0 w 500253"/>
                  <a:gd name="connsiteY3" fmla="*/ 23336 h 46577"/>
                  <a:gd name="connsiteX4" fmla="*/ 23337 w 500253"/>
                  <a:gd name="connsiteY4" fmla="*/ 0 h 46577"/>
                  <a:gd name="connsiteX5" fmla="*/ 476917 w 500253"/>
                  <a:gd name="connsiteY5" fmla="*/ 0 h 46577"/>
                  <a:gd name="connsiteX6" fmla="*/ 500253 w 500253"/>
                  <a:gd name="connsiteY6" fmla="*/ 23336 h 46577"/>
                  <a:gd name="connsiteX7" fmla="*/ 500253 w 500253"/>
                  <a:gd name="connsiteY7" fmla="*/ 23336 h 46577"/>
                  <a:gd name="connsiteX8" fmla="*/ 476917 w 500253"/>
                  <a:gd name="connsiteY8" fmla="*/ 46577 h 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0253" h="46577">
                    <a:moveTo>
                      <a:pt x="476917" y="46577"/>
                    </a:moveTo>
                    <a:lnTo>
                      <a:pt x="23336" y="46577"/>
                    </a:lnTo>
                    <a:cubicBezTo>
                      <a:pt x="10485" y="46577"/>
                      <a:pt x="53" y="36187"/>
                      <a:pt x="0" y="23336"/>
                    </a:cubicBezTo>
                    <a:lnTo>
                      <a:pt x="0" y="23336"/>
                    </a:lnTo>
                    <a:cubicBezTo>
                      <a:pt x="0" y="10448"/>
                      <a:pt x="10448" y="0"/>
                      <a:pt x="23337" y="0"/>
                    </a:cubicBezTo>
                    <a:lnTo>
                      <a:pt x="476917" y="0"/>
                    </a:lnTo>
                    <a:cubicBezTo>
                      <a:pt x="489805" y="0"/>
                      <a:pt x="500253" y="10448"/>
                      <a:pt x="500253" y="23336"/>
                    </a:cubicBezTo>
                    <a:lnTo>
                      <a:pt x="500253" y="23336"/>
                    </a:lnTo>
                    <a:cubicBezTo>
                      <a:pt x="500201" y="36187"/>
                      <a:pt x="489768" y="46577"/>
                      <a:pt x="476917" y="46577"/>
                    </a:cubicBezTo>
                    <a:close/>
                  </a:path>
                </a:pathLst>
              </a:custGeom>
              <a:solidFill>
                <a:srgbClr val="20C3C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D2114C9C-1805-CF22-1DD6-FBB96557DEAD}"/>
                  </a:ext>
                </a:extLst>
              </p:cNvPr>
              <p:cNvSpPr/>
              <p:nvPr/>
            </p:nvSpPr>
            <p:spPr>
              <a:xfrm>
                <a:off x="2487380" y="2869756"/>
                <a:ext cx="413004" cy="46577"/>
              </a:xfrm>
              <a:custGeom>
                <a:avLst/>
                <a:gdLst>
                  <a:gd name="connsiteX0" fmla="*/ 389763 w 413004"/>
                  <a:gd name="connsiteY0" fmla="*/ 46577 h 46577"/>
                  <a:gd name="connsiteX1" fmla="*/ 23241 w 413004"/>
                  <a:gd name="connsiteY1" fmla="*/ 46577 h 46577"/>
                  <a:gd name="connsiteX2" fmla="*/ 0 w 413004"/>
                  <a:gd name="connsiteY2" fmla="*/ 23336 h 46577"/>
                  <a:gd name="connsiteX3" fmla="*/ 0 w 413004"/>
                  <a:gd name="connsiteY3" fmla="*/ 23336 h 46577"/>
                  <a:gd name="connsiteX4" fmla="*/ 23241 w 413004"/>
                  <a:gd name="connsiteY4" fmla="*/ 0 h 46577"/>
                  <a:gd name="connsiteX5" fmla="*/ 389763 w 413004"/>
                  <a:gd name="connsiteY5" fmla="*/ 0 h 46577"/>
                  <a:gd name="connsiteX6" fmla="*/ 413004 w 413004"/>
                  <a:gd name="connsiteY6" fmla="*/ 23336 h 46577"/>
                  <a:gd name="connsiteX7" fmla="*/ 413004 w 413004"/>
                  <a:gd name="connsiteY7" fmla="*/ 23336 h 46577"/>
                  <a:gd name="connsiteX8" fmla="*/ 389763 w 413004"/>
                  <a:gd name="connsiteY8" fmla="*/ 46577 h 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3004" h="46577">
                    <a:moveTo>
                      <a:pt x="389763" y="46577"/>
                    </a:moveTo>
                    <a:lnTo>
                      <a:pt x="23241" y="46577"/>
                    </a:lnTo>
                    <a:cubicBezTo>
                      <a:pt x="10405" y="46577"/>
                      <a:pt x="0" y="36172"/>
                      <a:pt x="0" y="23336"/>
                    </a:cubicBezTo>
                    <a:lnTo>
                      <a:pt x="0" y="23336"/>
                    </a:lnTo>
                    <a:cubicBezTo>
                      <a:pt x="0" y="10485"/>
                      <a:pt x="10390" y="53"/>
                      <a:pt x="23241" y="0"/>
                    </a:cubicBezTo>
                    <a:lnTo>
                      <a:pt x="389763" y="0"/>
                    </a:lnTo>
                    <a:cubicBezTo>
                      <a:pt x="402614" y="52"/>
                      <a:pt x="413004" y="10485"/>
                      <a:pt x="413004" y="23336"/>
                    </a:cubicBezTo>
                    <a:lnTo>
                      <a:pt x="413004" y="23336"/>
                    </a:lnTo>
                    <a:cubicBezTo>
                      <a:pt x="413004" y="36172"/>
                      <a:pt x="402599" y="46577"/>
                      <a:pt x="389763" y="46577"/>
                    </a:cubicBezTo>
                    <a:close/>
                  </a:path>
                </a:pathLst>
              </a:custGeom>
              <a:solidFill>
                <a:srgbClr val="20C3C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7942BB09-026A-FF03-FC81-CDBB589D3A65}"/>
                  </a:ext>
                </a:extLst>
              </p:cNvPr>
              <p:cNvSpPr/>
              <p:nvPr/>
            </p:nvSpPr>
            <p:spPr>
              <a:xfrm>
                <a:off x="2487380" y="2971007"/>
                <a:ext cx="274605" cy="46577"/>
              </a:xfrm>
              <a:custGeom>
                <a:avLst/>
                <a:gdLst>
                  <a:gd name="connsiteX0" fmla="*/ 251365 w 274605"/>
                  <a:gd name="connsiteY0" fmla="*/ 46577 h 46577"/>
                  <a:gd name="connsiteX1" fmla="*/ 23241 w 274605"/>
                  <a:gd name="connsiteY1" fmla="*/ 46577 h 46577"/>
                  <a:gd name="connsiteX2" fmla="*/ 0 w 274605"/>
                  <a:gd name="connsiteY2" fmla="*/ 23336 h 46577"/>
                  <a:gd name="connsiteX3" fmla="*/ 0 w 274605"/>
                  <a:gd name="connsiteY3" fmla="*/ 23336 h 46577"/>
                  <a:gd name="connsiteX4" fmla="*/ 23241 w 274605"/>
                  <a:gd name="connsiteY4" fmla="*/ 0 h 46577"/>
                  <a:gd name="connsiteX5" fmla="*/ 251365 w 274605"/>
                  <a:gd name="connsiteY5" fmla="*/ 0 h 46577"/>
                  <a:gd name="connsiteX6" fmla="*/ 274606 w 274605"/>
                  <a:gd name="connsiteY6" fmla="*/ 23336 h 46577"/>
                  <a:gd name="connsiteX7" fmla="*/ 274606 w 274605"/>
                  <a:gd name="connsiteY7" fmla="*/ 23336 h 46577"/>
                  <a:gd name="connsiteX8" fmla="*/ 251365 w 274605"/>
                  <a:gd name="connsiteY8" fmla="*/ 46577 h 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605" h="46577">
                    <a:moveTo>
                      <a:pt x="251365" y="46577"/>
                    </a:moveTo>
                    <a:lnTo>
                      <a:pt x="23241" y="46577"/>
                    </a:lnTo>
                    <a:cubicBezTo>
                      <a:pt x="10405" y="46577"/>
                      <a:pt x="0" y="36172"/>
                      <a:pt x="0" y="23336"/>
                    </a:cubicBezTo>
                    <a:lnTo>
                      <a:pt x="0" y="23336"/>
                    </a:lnTo>
                    <a:cubicBezTo>
                      <a:pt x="0" y="10485"/>
                      <a:pt x="10390" y="52"/>
                      <a:pt x="23241" y="0"/>
                    </a:cubicBezTo>
                    <a:lnTo>
                      <a:pt x="251365" y="0"/>
                    </a:lnTo>
                    <a:cubicBezTo>
                      <a:pt x="264216" y="52"/>
                      <a:pt x="274606" y="10485"/>
                      <a:pt x="274606" y="23336"/>
                    </a:cubicBezTo>
                    <a:lnTo>
                      <a:pt x="274606" y="23336"/>
                    </a:lnTo>
                    <a:cubicBezTo>
                      <a:pt x="274606" y="36172"/>
                      <a:pt x="264200" y="46577"/>
                      <a:pt x="251365" y="46577"/>
                    </a:cubicBez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E8D18851-3053-3E51-6188-C8F5C5B14A8C}"/>
                  </a:ext>
                </a:extLst>
              </p:cNvPr>
              <p:cNvSpPr/>
              <p:nvPr/>
            </p:nvSpPr>
            <p:spPr>
              <a:xfrm>
                <a:off x="2487380" y="3079687"/>
                <a:ext cx="274605" cy="46577"/>
              </a:xfrm>
              <a:custGeom>
                <a:avLst/>
                <a:gdLst>
                  <a:gd name="connsiteX0" fmla="*/ 251365 w 274605"/>
                  <a:gd name="connsiteY0" fmla="*/ 46577 h 46577"/>
                  <a:gd name="connsiteX1" fmla="*/ 23241 w 274605"/>
                  <a:gd name="connsiteY1" fmla="*/ 46577 h 46577"/>
                  <a:gd name="connsiteX2" fmla="*/ 0 w 274605"/>
                  <a:gd name="connsiteY2" fmla="*/ 23336 h 46577"/>
                  <a:gd name="connsiteX3" fmla="*/ 0 w 274605"/>
                  <a:gd name="connsiteY3" fmla="*/ 23336 h 46577"/>
                  <a:gd name="connsiteX4" fmla="*/ 23241 w 274605"/>
                  <a:gd name="connsiteY4" fmla="*/ 0 h 46577"/>
                  <a:gd name="connsiteX5" fmla="*/ 251365 w 274605"/>
                  <a:gd name="connsiteY5" fmla="*/ 0 h 46577"/>
                  <a:gd name="connsiteX6" fmla="*/ 274606 w 274605"/>
                  <a:gd name="connsiteY6" fmla="*/ 23336 h 46577"/>
                  <a:gd name="connsiteX7" fmla="*/ 274606 w 274605"/>
                  <a:gd name="connsiteY7" fmla="*/ 23336 h 46577"/>
                  <a:gd name="connsiteX8" fmla="*/ 251365 w 274605"/>
                  <a:gd name="connsiteY8" fmla="*/ 46577 h 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605" h="46577">
                    <a:moveTo>
                      <a:pt x="251365" y="46577"/>
                    </a:moveTo>
                    <a:lnTo>
                      <a:pt x="23241" y="46577"/>
                    </a:lnTo>
                    <a:cubicBezTo>
                      <a:pt x="10405" y="46577"/>
                      <a:pt x="0" y="36172"/>
                      <a:pt x="0" y="23336"/>
                    </a:cubicBezTo>
                    <a:lnTo>
                      <a:pt x="0" y="23336"/>
                    </a:lnTo>
                    <a:cubicBezTo>
                      <a:pt x="0" y="10485"/>
                      <a:pt x="10390" y="52"/>
                      <a:pt x="23241" y="0"/>
                    </a:cubicBezTo>
                    <a:lnTo>
                      <a:pt x="251365" y="0"/>
                    </a:lnTo>
                    <a:cubicBezTo>
                      <a:pt x="264216" y="52"/>
                      <a:pt x="274606" y="10485"/>
                      <a:pt x="274606" y="23336"/>
                    </a:cubicBezTo>
                    <a:lnTo>
                      <a:pt x="274606" y="23336"/>
                    </a:lnTo>
                    <a:cubicBezTo>
                      <a:pt x="274606" y="36172"/>
                      <a:pt x="264200" y="46577"/>
                      <a:pt x="251365" y="46577"/>
                    </a:cubicBezTo>
                    <a:close/>
                  </a:path>
                </a:pathLst>
              </a:custGeom>
              <a:solidFill>
                <a:srgbClr val="FF622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217EE0A8-2C9A-29DC-EC79-32F8596C9F76}"/>
                  </a:ext>
                </a:extLst>
              </p:cNvPr>
              <p:cNvSpPr/>
              <p:nvPr/>
            </p:nvSpPr>
            <p:spPr>
              <a:xfrm>
                <a:off x="4746759" y="4120865"/>
                <a:ext cx="358958" cy="1122616"/>
              </a:xfrm>
              <a:custGeom>
                <a:avLst/>
                <a:gdLst>
                  <a:gd name="connsiteX0" fmla="*/ 314181 w 358958"/>
                  <a:gd name="connsiteY0" fmla="*/ 483489 h 1122616"/>
                  <a:gd name="connsiteX1" fmla="*/ 235504 w 358958"/>
                  <a:gd name="connsiteY1" fmla="*/ 659892 h 1122616"/>
                  <a:gd name="connsiteX2" fmla="*/ 18049 w 358958"/>
                  <a:gd name="connsiteY2" fmla="*/ 1122616 h 1122616"/>
                  <a:gd name="connsiteX3" fmla="*/ 11095 w 358958"/>
                  <a:gd name="connsiteY3" fmla="*/ 784098 h 1122616"/>
                  <a:gd name="connsiteX4" fmla="*/ 137206 w 358958"/>
                  <a:gd name="connsiteY4" fmla="*/ 483489 h 1122616"/>
                  <a:gd name="connsiteX5" fmla="*/ 312657 w 358958"/>
                  <a:gd name="connsiteY5" fmla="*/ 0 h 1122616"/>
                  <a:gd name="connsiteX6" fmla="*/ 314181 w 358958"/>
                  <a:gd name="connsiteY6" fmla="*/ 483489 h 1122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8958" h="1122616">
                    <a:moveTo>
                      <a:pt x="314181" y="483489"/>
                    </a:moveTo>
                    <a:cubicBezTo>
                      <a:pt x="292999" y="544412"/>
                      <a:pt x="266679" y="603425"/>
                      <a:pt x="235504" y="659892"/>
                    </a:cubicBezTo>
                    <a:cubicBezTo>
                      <a:pt x="136921" y="840010"/>
                      <a:pt x="22335" y="954691"/>
                      <a:pt x="18049" y="1122616"/>
                    </a:cubicBezTo>
                    <a:cubicBezTo>
                      <a:pt x="-3399" y="1010983"/>
                      <a:pt x="-5750" y="896519"/>
                      <a:pt x="11095" y="784098"/>
                    </a:cubicBezTo>
                    <a:cubicBezTo>
                      <a:pt x="27097" y="682752"/>
                      <a:pt x="63197" y="574548"/>
                      <a:pt x="137206" y="483489"/>
                    </a:cubicBezTo>
                    <a:cubicBezTo>
                      <a:pt x="343137" y="230314"/>
                      <a:pt x="312657" y="0"/>
                      <a:pt x="312657" y="0"/>
                    </a:cubicBezTo>
                    <a:cubicBezTo>
                      <a:pt x="312657" y="0"/>
                      <a:pt x="415813" y="188881"/>
                      <a:pt x="314181" y="483489"/>
                    </a:cubicBezTo>
                    <a:close/>
                  </a:path>
                </a:pathLst>
              </a:custGeom>
              <a:solidFill>
                <a:srgbClr val="169799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9C00F8B6-9AF1-FF8D-F9EB-EFD804EC6700}"/>
                  </a:ext>
                </a:extLst>
              </p:cNvPr>
              <p:cNvSpPr/>
              <p:nvPr/>
            </p:nvSpPr>
            <p:spPr>
              <a:xfrm>
                <a:off x="4816481" y="4121055"/>
                <a:ext cx="255531" cy="928350"/>
              </a:xfrm>
              <a:custGeom>
                <a:avLst/>
                <a:gdLst>
                  <a:gd name="connsiteX0" fmla="*/ 1857 w 255531"/>
                  <a:gd name="connsiteY0" fmla="*/ 925354 h 928350"/>
                  <a:gd name="connsiteX1" fmla="*/ 1857 w 255531"/>
                  <a:gd name="connsiteY1" fmla="*/ 863442 h 928350"/>
                  <a:gd name="connsiteX2" fmla="*/ 12810 w 255531"/>
                  <a:gd name="connsiteY2" fmla="*/ 802863 h 928350"/>
                  <a:gd name="connsiteX3" fmla="*/ 56626 w 255531"/>
                  <a:gd name="connsiteY3" fmla="*/ 688563 h 928350"/>
                  <a:gd name="connsiteX4" fmla="*/ 86534 w 255531"/>
                  <a:gd name="connsiteY4" fmla="*/ 635032 h 928350"/>
                  <a:gd name="connsiteX5" fmla="*/ 119681 w 255531"/>
                  <a:gd name="connsiteY5" fmla="*/ 583883 h 928350"/>
                  <a:gd name="connsiteX6" fmla="*/ 173593 w 255531"/>
                  <a:gd name="connsiteY6" fmla="*/ 475298 h 928350"/>
                  <a:gd name="connsiteX7" fmla="*/ 211693 w 255531"/>
                  <a:gd name="connsiteY7" fmla="*/ 360045 h 928350"/>
                  <a:gd name="connsiteX8" fmla="*/ 238267 w 255531"/>
                  <a:gd name="connsiteY8" fmla="*/ 241268 h 928350"/>
                  <a:gd name="connsiteX9" fmla="*/ 252841 w 255531"/>
                  <a:gd name="connsiteY9" fmla="*/ 120396 h 928350"/>
                  <a:gd name="connsiteX10" fmla="*/ 253793 w 255531"/>
                  <a:gd name="connsiteY10" fmla="*/ 59531 h 928350"/>
                  <a:gd name="connsiteX11" fmla="*/ 250936 w 255531"/>
                  <a:gd name="connsiteY11" fmla="*/ 29242 h 928350"/>
                  <a:gd name="connsiteX12" fmla="*/ 242744 w 255531"/>
                  <a:gd name="connsiteY12" fmla="*/ 0 h 928350"/>
                  <a:gd name="connsiteX13" fmla="*/ 251412 w 255531"/>
                  <a:gd name="connsiteY13" fmla="*/ 29146 h 928350"/>
                  <a:gd name="connsiteX14" fmla="*/ 254746 w 255531"/>
                  <a:gd name="connsiteY14" fmla="*/ 59436 h 928350"/>
                  <a:gd name="connsiteX15" fmla="*/ 254746 w 255531"/>
                  <a:gd name="connsiteY15" fmla="*/ 120491 h 928350"/>
                  <a:gd name="connsiteX16" fmla="*/ 241697 w 255531"/>
                  <a:gd name="connsiteY16" fmla="*/ 241840 h 928350"/>
                  <a:gd name="connsiteX17" fmla="*/ 216265 w 255531"/>
                  <a:gd name="connsiteY17" fmla="*/ 361283 h 928350"/>
                  <a:gd name="connsiteX18" fmla="*/ 179117 w 255531"/>
                  <a:gd name="connsiteY18" fmla="*/ 477108 h 928350"/>
                  <a:gd name="connsiteX19" fmla="*/ 125777 w 255531"/>
                  <a:gd name="connsiteY19" fmla="*/ 587312 h 928350"/>
                  <a:gd name="connsiteX20" fmla="*/ 92630 w 255531"/>
                  <a:gd name="connsiteY20" fmla="*/ 639033 h 928350"/>
                  <a:gd name="connsiteX21" fmla="*/ 63293 w 255531"/>
                  <a:gd name="connsiteY21" fmla="*/ 691992 h 928350"/>
                  <a:gd name="connsiteX22" fmla="*/ 20431 w 255531"/>
                  <a:gd name="connsiteY22" fmla="*/ 804958 h 928350"/>
                  <a:gd name="connsiteX23" fmla="*/ 9572 w 255531"/>
                  <a:gd name="connsiteY23" fmla="*/ 864299 h 928350"/>
                  <a:gd name="connsiteX24" fmla="*/ 9572 w 255531"/>
                  <a:gd name="connsiteY24" fmla="*/ 923925 h 928350"/>
                  <a:gd name="connsiteX25" fmla="*/ 9572 w 255531"/>
                  <a:gd name="connsiteY25" fmla="*/ 923925 h 928350"/>
                  <a:gd name="connsiteX26" fmla="*/ 6238 w 255531"/>
                  <a:gd name="connsiteY26" fmla="*/ 928307 h 928350"/>
                  <a:gd name="connsiteX27" fmla="*/ 1857 w 255531"/>
                  <a:gd name="connsiteY27" fmla="*/ 925354 h 92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5531" h="928350">
                    <a:moveTo>
                      <a:pt x="1857" y="925354"/>
                    </a:moveTo>
                    <a:cubicBezTo>
                      <a:pt x="-619" y="904791"/>
                      <a:pt x="-619" y="884005"/>
                      <a:pt x="1857" y="863442"/>
                    </a:cubicBezTo>
                    <a:cubicBezTo>
                      <a:pt x="3922" y="842994"/>
                      <a:pt x="7585" y="822739"/>
                      <a:pt x="12810" y="802863"/>
                    </a:cubicBezTo>
                    <a:cubicBezTo>
                      <a:pt x="23315" y="763315"/>
                      <a:pt x="38003" y="724999"/>
                      <a:pt x="56626" y="688563"/>
                    </a:cubicBezTo>
                    <a:cubicBezTo>
                      <a:pt x="65579" y="670179"/>
                      <a:pt x="76152" y="652653"/>
                      <a:pt x="86534" y="635032"/>
                    </a:cubicBezTo>
                    <a:lnTo>
                      <a:pt x="119681" y="583883"/>
                    </a:lnTo>
                    <a:cubicBezTo>
                      <a:pt x="140746" y="549308"/>
                      <a:pt x="158784" y="512978"/>
                      <a:pt x="173593" y="475298"/>
                    </a:cubicBezTo>
                    <a:cubicBezTo>
                      <a:pt x="188536" y="437658"/>
                      <a:pt x="201257" y="399175"/>
                      <a:pt x="211693" y="360045"/>
                    </a:cubicBezTo>
                    <a:cubicBezTo>
                      <a:pt x="222424" y="320866"/>
                      <a:pt x="231282" y="281274"/>
                      <a:pt x="238267" y="241268"/>
                    </a:cubicBezTo>
                    <a:cubicBezTo>
                      <a:pt x="245356" y="201278"/>
                      <a:pt x="250221" y="160925"/>
                      <a:pt x="252841" y="120396"/>
                    </a:cubicBezTo>
                    <a:cubicBezTo>
                      <a:pt x="254205" y="100138"/>
                      <a:pt x="254523" y="79822"/>
                      <a:pt x="253793" y="59531"/>
                    </a:cubicBezTo>
                    <a:cubicBezTo>
                      <a:pt x="253418" y="49389"/>
                      <a:pt x="252464" y="39276"/>
                      <a:pt x="250936" y="29242"/>
                    </a:cubicBezTo>
                    <a:cubicBezTo>
                      <a:pt x="249760" y="19124"/>
                      <a:pt x="246995" y="9256"/>
                      <a:pt x="242744" y="0"/>
                    </a:cubicBezTo>
                    <a:cubicBezTo>
                      <a:pt x="247146" y="9200"/>
                      <a:pt x="250071" y="19036"/>
                      <a:pt x="251412" y="29146"/>
                    </a:cubicBezTo>
                    <a:cubicBezTo>
                      <a:pt x="253139" y="39166"/>
                      <a:pt x="254253" y="49281"/>
                      <a:pt x="254746" y="59436"/>
                    </a:cubicBezTo>
                    <a:cubicBezTo>
                      <a:pt x="255794" y="79774"/>
                      <a:pt x="255794" y="100153"/>
                      <a:pt x="254746" y="120491"/>
                    </a:cubicBezTo>
                    <a:cubicBezTo>
                      <a:pt x="252780" y="161162"/>
                      <a:pt x="248422" y="201681"/>
                      <a:pt x="241697" y="241840"/>
                    </a:cubicBezTo>
                    <a:cubicBezTo>
                      <a:pt x="235124" y="282035"/>
                      <a:pt x="226742" y="321945"/>
                      <a:pt x="216265" y="361283"/>
                    </a:cubicBezTo>
                    <a:cubicBezTo>
                      <a:pt x="206110" y="400571"/>
                      <a:pt x="193707" y="439242"/>
                      <a:pt x="179117" y="477108"/>
                    </a:cubicBezTo>
                    <a:cubicBezTo>
                      <a:pt x="164495" y="515289"/>
                      <a:pt x="146651" y="552156"/>
                      <a:pt x="125777" y="587312"/>
                    </a:cubicBezTo>
                    <a:lnTo>
                      <a:pt x="92630" y="639033"/>
                    </a:lnTo>
                    <a:cubicBezTo>
                      <a:pt x="82438" y="656463"/>
                      <a:pt x="71961" y="673799"/>
                      <a:pt x="63293" y="691992"/>
                    </a:cubicBezTo>
                    <a:cubicBezTo>
                      <a:pt x="44977" y="727993"/>
                      <a:pt x="30606" y="765868"/>
                      <a:pt x="20431" y="804958"/>
                    </a:cubicBezTo>
                    <a:cubicBezTo>
                      <a:pt x="15346" y="824442"/>
                      <a:pt x="11716" y="844277"/>
                      <a:pt x="9572" y="864299"/>
                    </a:cubicBezTo>
                    <a:cubicBezTo>
                      <a:pt x="7192" y="884103"/>
                      <a:pt x="7192" y="904121"/>
                      <a:pt x="9572" y="923925"/>
                    </a:cubicBezTo>
                    <a:lnTo>
                      <a:pt x="9572" y="923925"/>
                    </a:lnTo>
                    <a:cubicBezTo>
                      <a:pt x="9854" y="926054"/>
                      <a:pt x="8365" y="928011"/>
                      <a:pt x="6238" y="928307"/>
                    </a:cubicBezTo>
                    <a:cubicBezTo>
                      <a:pt x="4233" y="928610"/>
                      <a:pt x="2329" y="927327"/>
                      <a:pt x="1857" y="9253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37DFE1F8-1726-2546-4F69-54201DD75301}"/>
                  </a:ext>
                </a:extLst>
              </p:cNvPr>
              <p:cNvSpPr/>
              <p:nvPr/>
            </p:nvSpPr>
            <p:spPr>
              <a:xfrm>
                <a:off x="4746759" y="4780757"/>
                <a:ext cx="235504" cy="462724"/>
              </a:xfrm>
              <a:custGeom>
                <a:avLst/>
                <a:gdLst>
                  <a:gd name="connsiteX0" fmla="*/ 235504 w 235504"/>
                  <a:gd name="connsiteY0" fmla="*/ 0 h 462724"/>
                  <a:gd name="connsiteX1" fmla="*/ 18049 w 235504"/>
                  <a:gd name="connsiteY1" fmla="*/ 462724 h 462724"/>
                  <a:gd name="connsiteX2" fmla="*/ 11095 w 235504"/>
                  <a:gd name="connsiteY2" fmla="*/ 124206 h 462724"/>
                  <a:gd name="connsiteX3" fmla="*/ 235504 w 235504"/>
                  <a:gd name="connsiteY3" fmla="*/ 0 h 46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504" h="462724">
                    <a:moveTo>
                      <a:pt x="235504" y="0"/>
                    </a:moveTo>
                    <a:cubicBezTo>
                      <a:pt x="136921" y="180118"/>
                      <a:pt x="22335" y="294799"/>
                      <a:pt x="18049" y="462724"/>
                    </a:cubicBezTo>
                    <a:cubicBezTo>
                      <a:pt x="-3399" y="351091"/>
                      <a:pt x="-5750" y="236627"/>
                      <a:pt x="11095" y="124206"/>
                    </a:cubicBezTo>
                    <a:cubicBezTo>
                      <a:pt x="75008" y="98107"/>
                      <a:pt x="164924" y="55531"/>
                      <a:pt x="235504" y="0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D048C6E3-C79C-3B53-A3C2-CD03CE588286}"/>
                  </a:ext>
                </a:extLst>
              </p:cNvPr>
              <p:cNvSpPr/>
              <p:nvPr/>
            </p:nvSpPr>
            <p:spPr>
              <a:xfrm>
                <a:off x="4702624" y="4630833"/>
                <a:ext cx="498916" cy="790575"/>
              </a:xfrm>
              <a:custGeom>
                <a:avLst/>
                <a:gdLst>
                  <a:gd name="connsiteX0" fmla="*/ 119429 w 498916"/>
                  <a:gd name="connsiteY0" fmla="*/ 790575 h 790575"/>
                  <a:gd name="connsiteX1" fmla="*/ 217822 w 498916"/>
                  <a:gd name="connsiteY1" fmla="*/ 515493 h 790575"/>
                  <a:gd name="connsiteX2" fmla="*/ 495666 w 498916"/>
                  <a:gd name="connsiteY2" fmla="*/ 0 h 790575"/>
                  <a:gd name="connsiteX3" fmla="*/ 21417 w 498916"/>
                  <a:gd name="connsiteY3" fmla="*/ 790575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8916" h="790575">
                    <a:moveTo>
                      <a:pt x="119429" y="790575"/>
                    </a:moveTo>
                    <a:cubicBezTo>
                      <a:pt x="119429" y="790575"/>
                      <a:pt x="47420" y="667417"/>
                      <a:pt x="217822" y="515493"/>
                    </a:cubicBezTo>
                    <a:cubicBezTo>
                      <a:pt x="388225" y="363569"/>
                      <a:pt x="521670" y="162592"/>
                      <a:pt x="495666" y="0"/>
                    </a:cubicBezTo>
                    <a:cubicBezTo>
                      <a:pt x="332694" y="189357"/>
                      <a:pt x="-100789" y="457962"/>
                      <a:pt x="21417" y="790575"/>
                    </a:cubicBezTo>
                    <a:close/>
                  </a:path>
                </a:pathLst>
              </a:custGeom>
              <a:solidFill>
                <a:srgbClr val="20C3C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FC9D77DF-CA35-CD63-BA3A-47FBF2F7CEBB}"/>
                  </a:ext>
                </a:extLst>
              </p:cNvPr>
              <p:cNvSpPr/>
              <p:nvPr/>
            </p:nvSpPr>
            <p:spPr>
              <a:xfrm>
                <a:off x="4753471" y="4630833"/>
                <a:ext cx="444819" cy="795152"/>
              </a:xfrm>
              <a:custGeom>
                <a:avLst/>
                <a:gdLst>
                  <a:gd name="connsiteX0" fmla="*/ 444819 w 444819"/>
                  <a:gd name="connsiteY0" fmla="*/ 0 h 795152"/>
                  <a:gd name="connsiteX1" fmla="*/ 383288 w 444819"/>
                  <a:gd name="connsiteY1" fmla="*/ 100679 h 795152"/>
                  <a:gd name="connsiteX2" fmla="*/ 305754 w 444819"/>
                  <a:gd name="connsiteY2" fmla="*/ 189643 h 795152"/>
                  <a:gd name="connsiteX3" fmla="*/ 217648 w 444819"/>
                  <a:gd name="connsiteY3" fmla="*/ 268414 h 795152"/>
                  <a:gd name="connsiteX4" fmla="*/ 136400 w 444819"/>
                  <a:gd name="connsiteY4" fmla="*/ 353378 h 795152"/>
                  <a:gd name="connsiteX5" fmla="*/ 27434 w 444819"/>
                  <a:gd name="connsiteY5" fmla="*/ 560356 h 795152"/>
                  <a:gd name="connsiteX6" fmla="*/ 7622 w 444819"/>
                  <a:gd name="connsiteY6" fmla="*/ 675513 h 795152"/>
                  <a:gd name="connsiteX7" fmla="*/ 26672 w 444819"/>
                  <a:gd name="connsiteY7" fmla="*/ 789813 h 795152"/>
                  <a:gd name="connsiteX8" fmla="*/ 24473 w 444819"/>
                  <a:gd name="connsiteY8" fmla="*/ 794879 h 795152"/>
                  <a:gd name="connsiteX9" fmla="*/ 19528 w 444819"/>
                  <a:gd name="connsiteY9" fmla="*/ 792956 h 795152"/>
                  <a:gd name="connsiteX10" fmla="*/ 19528 w 444819"/>
                  <a:gd name="connsiteY10" fmla="*/ 792956 h 795152"/>
                  <a:gd name="connsiteX11" fmla="*/ 478 w 444819"/>
                  <a:gd name="connsiteY11" fmla="*/ 675799 h 795152"/>
                  <a:gd name="connsiteX12" fmla="*/ 22290 w 444819"/>
                  <a:gd name="connsiteY12" fmla="*/ 558546 h 795152"/>
                  <a:gd name="connsiteX13" fmla="*/ 133828 w 444819"/>
                  <a:gd name="connsiteY13" fmla="*/ 350806 h 795152"/>
                  <a:gd name="connsiteX14" fmla="*/ 216219 w 444819"/>
                  <a:gd name="connsiteY14" fmla="*/ 266129 h 795152"/>
                  <a:gd name="connsiteX15" fmla="*/ 304802 w 444819"/>
                  <a:gd name="connsiteY15" fmla="*/ 188214 h 795152"/>
                  <a:gd name="connsiteX16" fmla="*/ 383002 w 444819"/>
                  <a:gd name="connsiteY16" fmla="*/ 100013 h 795152"/>
                  <a:gd name="connsiteX17" fmla="*/ 444819 w 444819"/>
                  <a:gd name="connsiteY17" fmla="*/ 0 h 795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44819" h="795152">
                    <a:moveTo>
                      <a:pt x="444819" y="0"/>
                    </a:moveTo>
                    <a:cubicBezTo>
                      <a:pt x="427962" y="35660"/>
                      <a:pt x="407333" y="69412"/>
                      <a:pt x="383288" y="100679"/>
                    </a:cubicBezTo>
                    <a:cubicBezTo>
                      <a:pt x="359483" y="132051"/>
                      <a:pt x="333579" y="161774"/>
                      <a:pt x="305754" y="189643"/>
                    </a:cubicBezTo>
                    <a:cubicBezTo>
                      <a:pt x="277733" y="217369"/>
                      <a:pt x="248326" y="243660"/>
                      <a:pt x="217648" y="268414"/>
                    </a:cubicBezTo>
                    <a:cubicBezTo>
                      <a:pt x="187762" y="293916"/>
                      <a:pt x="160540" y="322382"/>
                      <a:pt x="136400" y="353378"/>
                    </a:cubicBezTo>
                    <a:cubicBezTo>
                      <a:pt x="87636" y="415068"/>
                      <a:pt x="50693" y="485239"/>
                      <a:pt x="27434" y="560356"/>
                    </a:cubicBezTo>
                    <a:cubicBezTo>
                      <a:pt x="15827" y="597711"/>
                      <a:pt x="9166" y="636427"/>
                      <a:pt x="7622" y="675513"/>
                    </a:cubicBezTo>
                    <a:cubicBezTo>
                      <a:pt x="5465" y="714552"/>
                      <a:pt x="11970" y="753584"/>
                      <a:pt x="26672" y="789813"/>
                    </a:cubicBezTo>
                    <a:cubicBezTo>
                      <a:pt x="27464" y="791819"/>
                      <a:pt x="26479" y="794088"/>
                      <a:pt x="24473" y="794879"/>
                    </a:cubicBezTo>
                    <a:cubicBezTo>
                      <a:pt x="22575" y="795629"/>
                      <a:pt x="20421" y="794790"/>
                      <a:pt x="19528" y="792956"/>
                    </a:cubicBezTo>
                    <a:lnTo>
                      <a:pt x="19528" y="792956"/>
                    </a:lnTo>
                    <a:cubicBezTo>
                      <a:pt x="4607" y="755789"/>
                      <a:pt x="-1898" y="715779"/>
                      <a:pt x="478" y="675799"/>
                    </a:cubicBezTo>
                    <a:cubicBezTo>
                      <a:pt x="2607" y="635931"/>
                      <a:pt x="9940" y="596512"/>
                      <a:pt x="22290" y="558546"/>
                    </a:cubicBezTo>
                    <a:cubicBezTo>
                      <a:pt x="46406" y="483041"/>
                      <a:pt x="84215" y="412621"/>
                      <a:pt x="133828" y="350806"/>
                    </a:cubicBezTo>
                    <a:cubicBezTo>
                      <a:pt x="158348" y="319858"/>
                      <a:pt x="185954" y="291487"/>
                      <a:pt x="216219" y="266129"/>
                    </a:cubicBezTo>
                    <a:cubicBezTo>
                      <a:pt x="247062" y="241692"/>
                      <a:pt x="276628" y="215686"/>
                      <a:pt x="304802" y="188214"/>
                    </a:cubicBezTo>
                    <a:cubicBezTo>
                      <a:pt x="332859" y="160640"/>
                      <a:pt x="358987" y="131170"/>
                      <a:pt x="383002" y="100013"/>
                    </a:cubicBezTo>
                    <a:cubicBezTo>
                      <a:pt x="407098" y="68963"/>
                      <a:pt x="427820" y="35437"/>
                      <a:pt x="4448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C396B294-FD14-AC1D-3EF7-4AD2286933F6}"/>
                  </a:ext>
                </a:extLst>
              </p:cNvPr>
              <p:cNvSpPr/>
              <p:nvPr/>
            </p:nvSpPr>
            <p:spPr>
              <a:xfrm>
                <a:off x="2239826" y="4245738"/>
                <a:ext cx="338994" cy="436435"/>
              </a:xfrm>
              <a:custGeom>
                <a:avLst/>
                <a:gdLst>
                  <a:gd name="connsiteX0" fmla="*/ 136207 w 338994"/>
                  <a:gd name="connsiteY0" fmla="*/ 283655 h 436435"/>
                  <a:gd name="connsiteX1" fmla="*/ 0 w 338994"/>
                  <a:gd name="connsiteY1" fmla="*/ 0 h 436435"/>
                  <a:gd name="connsiteX2" fmla="*/ 338995 w 338994"/>
                  <a:gd name="connsiteY2" fmla="*/ 436436 h 436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994" h="436435">
                    <a:moveTo>
                      <a:pt x="136207" y="283655"/>
                    </a:moveTo>
                    <a:cubicBezTo>
                      <a:pt x="136207" y="283655"/>
                      <a:pt x="47244" y="202597"/>
                      <a:pt x="0" y="0"/>
                    </a:cubicBezTo>
                    <a:cubicBezTo>
                      <a:pt x="272320" y="230886"/>
                      <a:pt x="338995" y="436436"/>
                      <a:pt x="338995" y="436436"/>
                    </a:cubicBezTo>
                    <a:close/>
                  </a:path>
                </a:pathLst>
              </a:custGeom>
              <a:solidFill>
                <a:srgbClr val="169799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1EB5A3D9-2F57-B273-5883-1ED010F52397}"/>
                  </a:ext>
                </a:extLst>
              </p:cNvPr>
              <p:cNvSpPr/>
              <p:nvPr/>
            </p:nvSpPr>
            <p:spPr>
              <a:xfrm>
                <a:off x="2239826" y="4245738"/>
                <a:ext cx="211805" cy="341584"/>
              </a:xfrm>
              <a:custGeom>
                <a:avLst/>
                <a:gdLst>
                  <a:gd name="connsiteX0" fmla="*/ 0 w 211805"/>
                  <a:gd name="connsiteY0" fmla="*/ 0 h 341584"/>
                  <a:gd name="connsiteX1" fmla="*/ 110966 w 211805"/>
                  <a:gd name="connsiteY1" fmla="*/ 164497 h 341584"/>
                  <a:gd name="connsiteX2" fmla="*/ 163830 w 211805"/>
                  <a:gd name="connsiteY2" fmla="*/ 248507 h 341584"/>
                  <a:gd name="connsiteX3" fmla="*/ 211455 w 211805"/>
                  <a:gd name="connsiteY3" fmla="*/ 336042 h 341584"/>
                  <a:gd name="connsiteX4" fmla="*/ 209502 w 211805"/>
                  <a:gd name="connsiteY4" fmla="*/ 341233 h 341584"/>
                  <a:gd name="connsiteX5" fmla="*/ 204311 w 211805"/>
                  <a:gd name="connsiteY5" fmla="*/ 339281 h 341584"/>
                  <a:gd name="connsiteX6" fmla="*/ 204311 w 211805"/>
                  <a:gd name="connsiteY6" fmla="*/ 339280 h 341584"/>
                  <a:gd name="connsiteX7" fmla="*/ 158877 w 211805"/>
                  <a:gd name="connsiteY7" fmla="*/ 251650 h 341584"/>
                  <a:gd name="connsiteX8" fmla="*/ 107823 w 211805"/>
                  <a:gd name="connsiteY8" fmla="*/ 166688 h 341584"/>
                  <a:gd name="connsiteX9" fmla="*/ 0 w 211805"/>
                  <a:gd name="connsiteY9" fmla="*/ 0 h 341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805" h="341584">
                    <a:moveTo>
                      <a:pt x="0" y="0"/>
                    </a:moveTo>
                    <a:cubicBezTo>
                      <a:pt x="38100" y="54166"/>
                      <a:pt x="75089" y="108998"/>
                      <a:pt x="110966" y="164497"/>
                    </a:cubicBezTo>
                    <a:cubicBezTo>
                      <a:pt x="129064" y="192246"/>
                      <a:pt x="146685" y="220250"/>
                      <a:pt x="163830" y="248507"/>
                    </a:cubicBezTo>
                    <a:cubicBezTo>
                      <a:pt x="181382" y="276741"/>
                      <a:pt x="197284" y="305968"/>
                      <a:pt x="211455" y="336042"/>
                    </a:cubicBezTo>
                    <a:cubicBezTo>
                      <a:pt x="212349" y="338015"/>
                      <a:pt x="211475" y="340339"/>
                      <a:pt x="209502" y="341233"/>
                    </a:cubicBezTo>
                    <a:cubicBezTo>
                      <a:pt x="207530" y="342128"/>
                      <a:pt x="205206" y="341253"/>
                      <a:pt x="204311" y="339281"/>
                    </a:cubicBezTo>
                    <a:lnTo>
                      <a:pt x="204311" y="339280"/>
                    </a:lnTo>
                    <a:cubicBezTo>
                      <a:pt x="190802" y="309251"/>
                      <a:pt x="175634" y="279996"/>
                      <a:pt x="158877" y="251650"/>
                    </a:cubicBezTo>
                    <a:cubicBezTo>
                      <a:pt x="142304" y="223075"/>
                      <a:pt x="125285" y="194754"/>
                      <a:pt x="107823" y="166688"/>
                    </a:cubicBezTo>
                    <a:cubicBezTo>
                      <a:pt x="72835" y="110490"/>
                      <a:pt x="36893" y="54927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F9906CE0-A722-23DA-39CB-CF69FEF628BA}"/>
                  </a:ext>
                </a:extLst>
              </p:cNvPr>
              <p:cNvSpPr/>
              <p:nvPr/>
            </p:nvSpPr>
            <p:spPr>
              <a:xfrm>
                <a:off x="2187142" y="4293363"/>
                <a:ext cx="459760" cy="627221"/>
              </a:xfrm>
              <a:custGeom>
                <a:avLst/>
                <a:gdLst>
                  <a:gd name="connsiteX0" fmla="*/ 386154 w 459760"/>
                  <a:gd name="connsiteY0" fmla="*/ 349948 h 627221"/>
                  <a:gd name="connsiteX1" fmla="*/ 195654 w 459760"/>
                  <a:gd name="connsiteY1" fmla="*/ 214979 h 627221"/>
                  <a:gd name="connsiteX2" fmla="*/ 2582 w 459760"/>
                  <a:gd name="connsiteY2" fmla="*/ 0 h 627221"/>
                  <a:gd name="connsiteX3" fmla="*/ 319003 w 459760"/>
                  <a:gd name="connsiteY3" fmla="*/ 439484 h 627221"/>
                  <a:gd name="connsiteX4" fmla="*/ 319765 w 459760"/>
                  <a:gd name="connsiteY4" fmla="*/ 440531 h 627221"/>
                  <a:gd name="connsiteX5" fmla="*/ 447781 w 459760"/>
                  <a:gd name="connsiteY5" fmla="*/ 627221 h 627221"/>
                  <a:gd name="connsiteX6" fmla="*/ 386154 w 459760"/>
                  <a:gd name="connsiteY6" fmla="*/ 349948 h 627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760" h="627221">
                    <a:moveTo>
                      <a:pt x="386154" y="349948"/>
                    </a:moveTo>
                    <a:cubicBezTo>
                      <a:pt x="337195" y="305848"/>
                      <a:pt x="264710" y="262033"/>
                      <a:pt x="195654" y="214979"/>
                    </a:cubicBezTo>
                    <a:cubicBezTo>
                      <a:pt x="103928" y="152400"/>
                      <a:pt x="18394" y="83629"/>
                      <a:pt x="2582" y="0"/>
                    </a:cubicBezTo>
                    <a:cubicBezTo>
                      <a:pt x="-33422" y="303086"/>
                      <a:pt x="319003" y="439484"/>
                      <a:pt x="319003" y="439484"/>
                    </a:cubicBezTo>
                    <a:lnTo>
                      <a:pt x="319765" y="440531"/>
                    </a:lnTo>
                    <a:lnTo>
                      <a:pt x="447781" y="627221"/>
                    </a:lnTo>
                    <a:cubicBezTo>
                      <a:pt x="447781" y="627221"/>
                      <a:pt x="500073" y="452723"/>
                      <a:pt x="386154" y="349948"/>
                    </a:cubicBezTo>
                    <a:close/>
                  </a:path>
                </a:pathLst>
              </a:custGeom>
              <a:solidFill>
                <a:srgbClr val="20C3C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781DE8D4-2FE7-2413-1CF9-733E34A3AF42}"/>
                  </a:ext>
                </a:extLst>
              </p:cNvPr>
              <p:cNvSpPr/>
              <p:nvPr/>
            </p:nvSpPr>
            <p:spPr>
              <a:xfrm>
                <a:off x="2189724" y="4293363"/>
                <a:ext cx="449136" cy="631126"/>
              </a:xfrm>
              <a:custGeom>
                <a:avLst/>
                <a:gdLst>
                  <a:gd name="connsiteX0" fmla="*/ 0 w 449136"/>
                  <a:gd name="connsiteY0" fmla="*/ 0 h 631126"/>
                  <a:gd name="connsiteX1" fmla="*/ 24289 w 449136"/>
                  <a:gd name="connsiteY1" fmla="*/ 97250 h 631126"/>
                  <a:gd name="connsiteX2" fmla="*/ 83153 w 449136"/>
                  <a:gd name="connsiteY2" fmla="*/ 178403 h 631126"/>
                  <a:gd name="connsiteX3" fmla="*/ 162973 w 449136"/>
                  <a:gd name="connsiteY3" fmla="*/ 239649 h 631126"/>
                  <a:gd name="connsiteX4" fmla="*/ 247650 w 449136"/>
                  <a:gd name="connsiteY4" fmla="*/ 294799 h 631126"/>
                  <a:gd name="connsiteX5" fmla="*/ 393763 w 449136"/>
                  <a:gd name="connsiteY5" fmla="*/ 433864 h 631126"/>
                  <a:gd name="connsiteX6" fmla="*/ 449104 w 449136"/>
                  <a:gd name="connsiteY6" fmla="*/ 627221 h 631126"/>
                  <a:gd name="connsiteX7" fmla="*/ 445198 w 449136"/>
                  <a:gd name="connsiteY7" fmla="*/ 631126 h 631126"/>
                  <a:gd name="connsiteX8" fmla="*/ 441293 w 449136"/>
                  <a:gd name="connsiteY8" fmla="*/ 627221 h 631126"/>
                  <a:gd name="connsiteX9" fmla="*/ 441293 w 449136"/>
                  <a:gd name="connsiteY9" fmla="*/ 627221 h 631126"/>
                  <a:gd name="connsiteX10" fmla="*/ 388906 w 449136"/>
                  <a:gd name="connsiteY10" fmla="*/ 436721 h 631126"/>
                  <a:gd name="connsiteX11" fmla="*/ 245459 w 449136"/>
                  <a:gd name="connsiteY11" fmla="*/ 297752 h 631126"/>
                  <a:gd name="connsiteX12" fmla="*/ 161354 w 449136"/>
                  <a:gd name="connsiteY12" fmla="*/ 241840 h 631126"/>
                  <a:gd name="connsiteX13" fmla="*/ 81820 w 449136"/>
                  <a:gd name="connsiteY13" fmla="*/ 179451 h 631126"/>
                  <a:gd name="connsiteX14" fmla="*/ 23813 w 449136"/>
                  <a:gd name="connsiteY14" fmla="*/ 97250 h 631126"/>
                  <a:gd name="connsiteX15" fmla="*/ 0 w 449136"/>
                  <a:gd name="connsiteY15" fmla="*/ 0 h 63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9136" h="631126">
                    <a:moveTo>
                      <a:pt x="0" y="0"/>
                    </a:moveTo>
                    <a:cubicBezTo>
                      <a:pt x="1055" y="33780"/>
                      <a:pt x="9337" y="66941"/>
                      <a:pt x="24289" y="97250"/>
                    </a:cubicBezTo>
                    <a:cubicBezTo>
                      <a:pt x="39214" y="127415"/>
                      <a:pt x="59114" y="154850"/>
                      <a:pt x="83153" y="178403"/>
                    </a:cubicBezTo>
                    <a:cubicBezTo>
                      <a:pt x="107627" y="201457"/>
                      <a:pt x="134370" y="221976"/>
                      <a:pt x="162973" y="239649"/>
                    </a:cubicBezTo>
                    <a:cubicBezTo>
                      <a:pt x="191548" y="258032"/>
                      <a:pt x="220123" y="275749"/>
                      <a:pt x="247650" y="294799"/>
                    </a:cubicBezTo>
                    <a:cubicBezTo>
                      <a:pt x="303276" y="332899"/>
                      <a:pt x="356521" y="376619"/>
                      <a:pt x="393763" y="433864"/>
                    </a:cubicBezTo>
                    <a:cubicBezTo>
                      <a:pt x="430790" y="491487"/>
                      <a:pt x="450036" y="558734"/>
                      <a:pt x="449104" y="627221"/>
                    </a:cubicBezTo>
                    <a:cubicBezTo>
                      <a:pt x="449104" y="629378"/>
                      <a:pt x="447355" y="631126"/>
                      <a:pt x="445198" y="631126"/>
                    </a:cubicBezTo>
                    <a:cubicBezTo>
                      <a:pt x="443042" y="631126"/>
                      <a:pt x="441293" y="629378"/>
                      <a:pt x="441293" y="627221"/>
                    </a:cubicBezTo>
                    <a:lnTo>
                      <a:pt x="441293" y="627221"/>
                    </a:lnTo>
                    <a:cubicBezTo>
                      <a:pt x="442854" y="559962"/>
                      <a:pt x="424638" y="493725"/>
                      <a:pt x="388906" y="436721"/>
                    </a:cubicBezTo>
                    <a:cubicBezTo>
                      <a:pt x="352806" y="380143"/>
                      <a:pt x="300514" y="335852"/>
                      <a:pt x="245459" y="297752"/>
                    </a:cubicBezTo>
                    <a:cubicBezTo>
                      <a:pt x="217837" y="278702"/>
                      <a:pt x="189357" y="260509"/>
                      <a:pt x="161354" y="241840"/>
                    </a:cubicBezTo>
                    <a:cubicBezTo>
                      <a:pt x="132777" y="223820"/>
                      <a:pt x="106127" y="202914"/>
                      <a:pt x="81820" y="179451"/>
                    </a:cubicBezTo>
                    <a:cubicBezTo>
                      <a:pt x="58029" y="155483"/>
                      <a:pt x="38421" y="127698"/>
                      <a:pt x="23813" y="97250"/>
                    </a:cubicBezTo>
                    <a:cubicBezTo>
                      <a:pt x="9023" y="66906"/>
                      <a:pt x="903" y="33745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10C0B589-8D0B-A823-E5DF-82AF6423E38C}"/>
                  </a:ext>
                </a:extLst>
              </p:cNvPr>
              <p:cNvSpPr/>
              <p:nvPr/>
            </p:nvSpPr>
            <p:spPr>
              <a:xfrm>
                <a:off x="2646924" y="5421313"/>
                <a:ext cx="2503265" cy="135255"/>
              </a:xfrm>
              <a:custGeom>
                <a:avLst/>
                <a:gdLst>
                  <a:gd name="connsiteX0" fmla="*/ 2435638 w 2503265"/>
                  <a:gd name="connsiteY0" fmla="*/ 135255 h 135255"/>
                  <a:gd name="connsiteX1" fmla="*/ 67628 w 2503265"/>
                  <a:gd name="connsiteY1" fmla="*/ 135255 h 135255"/>
                  <a:gd name="connsiteX2" fmla="*/ 0 w 2503265"/>
                  <a:gd name="connsiteY2" fmla="*/ 67628 h 135255"/>
                  <a:gd name="connsiteX3" fmla="*/ 0 w 2503265"/>
                  <a:gd name="connsiteY3" fmla="*/ 67628 h 135255"/>
                  <a:gd name="connsiteX4" fmla="*/ 67628 w 2503265"/>
                  <a:gd name="connsiteY4" fmla="*/ 0 h 135255"/>
                  <a:gd name="connsiteX5" fmla="*/ 2435638 w 2503265"/>
                  <a:gd name="connsiteY5" fmla="*/ 0 h 135255"/>
                  <a:gd name="connsiteX6" fmla="*/ 2503265 w 2503265"/>
                  <a:gd name="connsiteY6" fmla="*/ 67628 h 135255"/>
                  <a:gd name="connsiteX7" fmla="*/ 2503265 w 2503265"/>
                  <a:gd name="connsiteY7" fmla="*/ 67628 h 135255"/>
                  <a:gd name="connsiteX8" fmla="*/ 2435638 w 2503265"/>
                  <a:gd name="connsiteY8" fmla="*/ 135255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03265" h="135255">
                    <a:moveTo>
                      <a:pt x="2435638" y="135255"/>
                    </a:moveTo>
                    <a:lnTo>
                      <a:pt x="67628" y="135255"/>
                    </a:lnTo>
                    <a:cubicBezTo>
                      <a:pt x="30278" y="135255"/>
                      <a:pt x="0" y="104977"/>
                      <a:pt x="0" y="67628"/>
                    </a:cubicBezTo>
                    <a:lnTo>
                      <a:pt x="0" y="67628"/>
                    </a:lnTo>
                    <a:cubicBezTo>
                      <a:pt x="0" y="30278"/>
                      <a:pt x="30278" y="0"/>
                      <a:pt x="67628" y="0"/>
                    </a:cubicBezTo>
                    <a:lnTo>
                      <a:pt x="2435638" y="0"/>
                    </a:lnTo>
                    <a:cubicBezTo>
                      <a:pt x="2472988" y="0"/>
                      <a:pt x="2503265" y="30278"/>
                      <a:pt x="2503265" y="67628"/>
                    </a:cubicBezTo>
                    <a:lnTo>
                      <a:pt x="2503265" y="67628"/>
                    </a:lnTo>
                    <a:cubicBezTo>
                      <a:pt x="2503265" y="104977"/>
                      <a:pt x="2472988" y="135255"/>
                      <a:pt x="2435638" y="135255"/>
                    </a:cubicBezTo>
                    <a:close/>
                  </a:path>
                </a:pathLst>
              </a:custGeom>
              <a:solidFill>
                <a:srgbClr val="EAF9F8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9932112-B929-BF9F-8272-F547139F0973}"/>
                </a:ext>
              </a:extLst>
            </p:cNvPr>
            <p:cNvGrpSpPr/>
            <p:nvPr/>
          </p:nvGrpSpPr>
          <p:grpSpPr>
            <a:xfrm>
              <a:off x="6999104" y="1549068"/>
              <a:ext cx="138896" cy="4097194"/>
              <a:chOff x="1088019" y="1433187"/>
              <a:chExt cx="138896" cy="4097195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946A074-D5E7-26B1-3F34-7DBD2B237052}"/>
                  </a:ext>
                </a:extLst>
              </p:cNvPr>
              <p:cNvSpPr/>
              <p:nvPr/>
            </p:nvSpPr>
            <p:spPr>
              <a:xfrm>
                <a:off x="1088019" y="1433187"/>
                <a:ext cx="138896" cy="138896"/>
              </a:xfrm>
              <a:prstGeom prst="ellipse">
                <a:avLst/>
              </a:prstGeom>
              <a:solidFill>
                <a:srgbClr val="1697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E720551-51B4-B2EF-0AB2-87134038132C}"/>
                  </a:ext>
                </a:extLst>
              </p:cNvPr>
              <p:cNvSpPr/>
              <p:nvPr/>
            </p:nvSpPr>
            <p:spPr>
              <a:xfrm>
                <a:off x="1088019" y="2422762"/>
                <a:ext cx="138896" cy="138896"/>
              </a:xfrm>
              <a:prstGeom prst="ellipse">
                <a:avLst/>
              </a:prstGeom>
              <a:solidFill>
                <a:srgbClr val="3838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7670331-B463-FDCC-CDC6-74F3426113A0}"/>
                  </a:ext>
                </a:extLst>
              </p:cNvPr>
              <p:cNvSpPr/>
              <p:nvPr/>
            </p:nvSpPr>
            <p:spPr>
              <a:xfrm>
                <a:off x="1088019" y="3412337"/>
                <a:ext cx="138896" cy="138896"/>
              </a:xfrm>
              <a:prstGeom prst="ellipse">
                <a:avLst/>
              </a:prstGeom>
              <a:solidFill>
                <a:srgbClr val="1697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9E9FA81-FFE1-F746-5392-82EF41C36B94}"/>
                  </a:ext>
                </a:extLst>
              </p:cNvPr>
              <p:cNvSpPr/>
              <p:nvPr/>
            </p:nvSpPr>
            <p:spPr>
              <a:xfrm>
                <a:off x="1088019" y="4401912"/>
                <a:ext cx="138896" cy="138896"/>
              </a:xfrm>
              <a:prstGeom prst="ellipse">
                <a:avLst/>
              </a:prstGeom>
              <a:solidFill>
                <a:srgbClr val="3838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98C522C-6863-C595-40EA-202C3DD10ACA}"/>
                  </a:ext>
                </a:extLst>
              </p:cNvPr>
              <p:cNvSpPr/>
              <p:nvPr/>
            </p:nvSpPr>
            <p:spPr>
              <a:xfrm>
                <a:off x="1088019" y="5391486"/>
                <a:ext cx="138896" cy="138896"/>
              </a:xfrm>
              <a:prstGeom prst="ellipse">
                <a:avLst/>
              </a:prstGeom>
              <a:solidFill>
                <a:srgbClr val="1697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2762512" y="599128"/>
            <a:ext cx="2865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1830829" y="1983124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2445141" y="151479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4952970" y="1983124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 of classes</a:t>
            </a:r>
            <a:endParaRPr dirty="0"/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5576947" y="151479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3" name="Google Shape;683;p29"/>
          <p:cNvSpPr txBox="1">
            <a:spLocks noGrp="1"/>
          </p:cNvSpPr>
          <p:nvPr>
            <p:ph type="subTitle" idx="13"/>
          </p:nvPr>
        </p:nvSpPr>
        <p:spPr>
          <a:xfrm>
            <a:off x="1878200" y="3611948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Video</a:t>
            </a:r>
            <a:endParaRPr dirty="0"/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2487800" y="316037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86" name="Google Shape;686;p29"/>
          <p:cNvSpPr txBox="1">
            <a:spLocks noGrp="1"/>
          </p:cNvSpPr>
          <p:nvPr>
            <p:ph type="subTitle" idx="16"/>
          </p:nvPr>
        </p:nvSpPr>
        <p:spPr>
          <a:xfrm>
            <a:off x="4967347" y="3611948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5489798" y="315736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3E5E820-F133-3403-9063-05A7AFEB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09" y="433117"/>
            <a:ext cx="676027" cy="6760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2341562" y="198373"/>
            <a:ext cx="2241139" cy="5741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INTRODUCTION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03" name="Google Shape;703;p31"/>
          <p:cNvSpPr txBox="1">
            <a:spLocks noGrp="1"/>
          </p:cNvSpPr>
          <p:nvPr>
            <p:ph type="body" idx="1"/>
          </p:nvPr>
        </p:nvSpPr>
        <p:spPr>
          <a:xfrm>
            <a:off x="2226916" y="584745"/>
            <a:ext cx="6019208" cy="435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buClr>
                <a:schemeClr val="accent1"/>
              </a:buClr>
              <a:buSzPct val="87000"/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</a:p>
          <a:p>
            <a:pPr marL="139700" indent="0" algn="l">
              <a:buClr>
                <a:schemeClr val="accent1"/>
              </a:buClr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   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developing an online shopping system is to enable</a:t>
            </a:r>
          </a:p>
          <a:p>
            <a:pPr marL="139700" indent="0" algn="l">
              <a:buClr>
                <a:schemeClr val="accent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convenient, accessible, and profitable sales of products or </a:t>
            </a:r>
          </a:p>
          <a:p>
            <a:pPr marL="139700" indent="0" algn="l">
              <a:buClr>
                <a:schemeClr val="accent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742950" lvl="1" indent="-285750" algn="l">
              <a:lnSpc>
                <a:spcPct val="150000"/>
              </a:lnSpc>
              <a:buSzPct val="87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platform for customers to conveniently browse and purchase products online.</a:t>
            </a:r>
          </a:p>
          <a:p>
            <a:pPr marL="742950" lvl="1" indent="-285750" algn="l">
              <a:lnSpc>
                <a:spcPct val="150000"/>
              </a:lnSpc>
              <a:buSzPct val="87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administrators to manage the inventory and perform administrative tasks efficiently.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  <a:buSzPct val="87000"/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 marL="139700" indent="0" algn="l">
              <a:lnSpc>
                <a:spcPct val="150000"/>
              </a:lnSpc>
              <a:buSzPct val="87000"/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 user-friendly and efficient online shopping system to</a:t>
            </a:r>
          </a:p>
          <a:p>
            <a:pPr marL="139700" indent="0" algn="l">
              <a:lnSpc>
                <a:spcPct val="150000"/>
              </a:lnSpc>
              <a:buSzPct val="87000"/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improve the shopping experience for customers and simplify</a:t>
            </a:r>
          </a:p>
          <a:p>
            <a:pPr marL="139700" indent="0" algn="l">
              <a:lnSpc>
                <a:spcPct val="150000"/>
              </a:lnSpc>
              <a:buSzPct val="87000"/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inventory management for administrators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grpSp>
        <p:nvGrpSpPr>
          <p:cNvPr id="704" name="Google Shape;704;p31"/>
          <p:cNvGrpSpPr/>
          <p:nvPr/>
        </p:nvGrpSpPr>
        <p:grpSpPr>
          <a:xfrm>
            <a:off x="528875" y="1944847"/>
            <a:ext cx="1137284" cy="880116"/>
            <a:chOff x="-3137650" y="2787000"/>
            <a:chExt cx="291450" cy="257575"/>
          </a:xfrm>
        </p:grpSpPr>
        <p:sp>
          <p:nvSpPr>
            <p:cNvPr id="705" name="Google Shape;705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2128643" y="416264"/>
            <a:ext cx="98273" cy="4410795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1383228" y="1956868"/>
            <a:ext cx="2525253" cy="1976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OVERVIEW OF </a:t>
            </a:r>
            <a:br>
              <a:rPr lang="en-US" sz="4000" dirty="0"/>
            </a:br>
            <a:r>
              <a:rPr lang="en-US" sz="4000" dirty="0"/>
              <a:t>CLASSES</a:t>
            </a:r>
            <a:endParaRPr sz="4000" dirty="0"/>
          </a:p>
        </p:txBody>
      </p:sp>
      <p:grpSp>
        <p:nvGrpSpPr>
          <p:cNvPr id="806" name="Google Shape;806;p35"/>
          <p:cNvGrpSpPr/>
          <p:nvPr/>
        </p:nvGrpSpPr>
        <p:grpSpPr>
          <a:xfrm>
            <a:off x="5662961" y="1556080"/>
            <a:ext cx="2377553" cy="2377553"/>
            <a:chOff x="6198197" y="1098851"/>
            <a:chExt cx="2945797" cy="29457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4423969" y="943031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1"/>
          <p:cNvSpPr/>
          <p:nvPr/>
        </p:nvSpPr>
        <p:spPr>
          <a:xfrm>
            <a:off x="3832589" y="787238"/>
            <a:ext cx="9945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  <a:endParaRPr sz="18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9" name="Google Shape;1429;p51"/>
          <p:cNvSpPr/>
          <p:nvPr/>
        </p:nvSpPr>
        <p:spPr>
          <a:xfrm>
            <a:off x="292707" y="1467280"/>
            <a:ext cx="1676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Shop</a:t>
            </a:r>
            <a:endParaRPr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33" name="Google Shape;1433;p51"/>
          <p:cNvGrpSpPr/>
          <p:nvPr/>
        </p:nvGrpSpPr>
        <p:grpSpPr>
          <a:xfrm>
            <a:off x="530971" y="2427540"/>
            <a:ext cx="1676400" cy="1445907"/>
            <a:chOff x="721314" y="2873925"/>
            <a:chExt cx="1676400" cy="1445907"/>
          </a:xfrm>
        </p:grpSpPr>
        <p:sp>
          <p:nvSpPr>
            <p:cNvPr id="1434" name="Google Shape;1434;p51"/>
            <p:cNvSpPr/>
            <p:nvPr/>
          </p:nvSpPr>
          <p:spPr>
            <a:xfrm>
              <a:off x="721314" y="2873925"/>
              <a:ext cx="1676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Functionality</a:t>
              </a:r>
              <a:endParaRPr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35" name="Google Shape;1435;p51"/>
            <p:cNvSpPr txBox="1"/>
            <p:nvPr/>
          </p:nvSpPr>
          <p:spPr>
            <a:xfrm>
              <a:off x="721314" y="3145332"/>
              <a:ext cx="1676400" cy="11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9700" marR="0" lvl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r>
                <a:rPr lang="en-US" sz="1600" dirty="0">
                  <a:solidFill>
                    <a:schemeClr val="accent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Roboto"/>
                </a:rPr>
                <a:t>Shop detail </a:t>
              </a:r>
            </a:p>
            <a:p>
              <a:pPr marL="139700" marR="0" lvl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r>
                <a:rPr lang="en-US" sz="1600" dirty="0">
                  <a:solidFill>
                    <a:schemeClr val="accent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Roboto"/>
                </a:rPr>
                <a:t>Contact information</a:t>
              </a:r>
            </a:p>
          </p:txBody>
        </p:sp>
      </p:grpSp>
      <p:grpSp>
        <p:nvGrpSpPr>
          <p:cNvPr id="1436" name="Google Shape;1436;p51"/>
          <p:cNvGrpSpPr/>
          <p:nvPr/>
        </p:nvGrpSpPr>
        <p:grpSpPr>
          <a:xfrm>
            <a:off x="1969107" y="2427539"/>
            <a:ext cx="1676400" cy="1445907"/>
            <a:chOff x="2730747" y="2873925"/>
            <a:chExt cx="1676400" cy="1445907"/>
          </a:xfrm>
        </p:grpSpPr>
        <p:sp>
          <p:nvSpPr>
            <p:cNvPr id="1437" name="Google Shape;1437;p51"/>
            <p:cNvSpPr/>
            <p:nvPr/>
          </p:nvSpPr>
          <p:spPr>
            <a:xfrm>
              <a:off x="2731647" y="2873925"/>
              <a:ext cx="16746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Functionality</a:t>
              </a:r>
              <a:endParaRPr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38" name="Google Shape;1438;p51"/>
            <p:cNvSpPr txBox="1"/>
            <p:nvPr/>
          </p:nvSpPr>
          <p:spPr>
            <a:xfrm>
              <a:off x="2730747" y="3145332"/>
              <a:ext cx="1676400" cy="11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9700" marR="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r>
                <a:rPr lang="en-US" sz="1600" dirty="0">
                  <a:solidFill>
                    <a:schemeClr val="accen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Constructor and getter setter to initialize customer info</a:t>
              </a:r>
            </a:p>
            <a:p>
              <a:pPr marL="139700" marR="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r>
                <a:rPr lang="en-US" sz="1600" dirty="0">
                  <a:solidFill>
                    <a:schemeClr val="accen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Sign in/sign up</a:t>
              </a:r>
              <a:endParaRPr sz="1600" dirty="0">
                <a:solidFill>
                  <a:schemeClr val="accen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grpSp>
        <p:nvGrpSpPr>
          <p:cNvPr id="1439" name="Google Shape;1439;p51"/>
          <p:cNvGrpSpPr/>
          <p:nvPr/>
        </p:nvGrpSpPr>
        <p:grpSpPr>
          <a:xfrm>
            <a:off x="3570462" y="2452036"/>
            <a:ext cx="1679399" cy="1421410"/>
            <a:chOff x="4664829" y="2898422"/>
            <a:chExt cx="1679399" cy="1421410"/>
          </a:xfrm>
        </p:grpSpPr>
        <p:sp>
          <p:nvSpPr>
            <p:cNvPr id="1440" name="Google Shape;1440;p51"/>
            <p:cNvSpPr/>
            <p:nvPr/>
          </p:nvSpPr>
          <p:spPr>
            <a:xfrm>
              <a:off x="4669028" y="2898422"/>
              <a:ext cx="16752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Functionality</a:t>
              </a:r>
              <a:endParaRPr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41" name="Google Shape;1441;p51"/>
            <p:cNvSpPr txBox="1"/>
            <p:nvPr/>
          </p:nvSpPr>
          <p:spPr>
            <a:xfrm>
              <a:off x="4664829" y="3145332"/>
              <a:ext cx="1676400" cy="11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9700" marR="0" lvl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r>
                <a:rPr lang="en-US" sz="1600" dirty="0">
                  <a:solidFill>
                    <a:schemeClr val="accen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Shows the total price and quantity, where customer can make choice to buy more or not</a:t>
              </a:r>
              <a:endParaRPr sz="1600" dirty="0">
                <a:solidFill>
                  <a:schemeClr val="accen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grpSp>
        <p:nvGrpSpPr>
          <p:cNvPr id="1442" name="Google Shape;1442;p51"/>
          <p:cNvGrpSpPr/>
          <p:nvPr/>
        </p:nvGrpSpPr>
        <p:grpSpPr>
          <a:xfrm>
            <a:off x="5142854" y="2725229"/>
            <a:ext cx="1780408" cy="1419624"/>
            <a:chOff x="6744460" y="3147118"/>
            <a:chExt cx="1780408" cy="1419624"/>
          </a:xfrm>
        </p:grpSpPr>
        <p:sp>
          <p:nvSpPr>
            <p:cNvPr id="1443" name="Google Shape;1443;p51"/>
            <p:cNvSpPr/>
            <p:nvPr/>
          </p:nvSpPr>
          <p:spPr>
            <a:xfrm>
              <a:off x="6744460" y="3147118"/>
              <a:ext cx="16758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Functionality</a:t>
              </a:r>
              <a:endParaRPr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44" name="Google Shape;1444;p51"/>
            <p:cNvSpPr txBox="1"/>
            <p:nvPr/>
          </p:nvSpPr>
          <p:spPr>
            <a:xfrm>
              <a:off x="6848468" y="3392242"/>
              <a:ext cx="1676400" cy="11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9700" marR="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r>
                <a:rPr lang="en-US" sz="1600" dirty="0">
                  <a:solidFill>
                    <a:schemeClr val="accen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Implementation of shopping products.</a:t>
              </a:r>
            </a:p>
            <a:p>
              <a:pPr marL="139700" marR="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r>
                <a:rPr lang="en-US" sz="1600" dirty="0">
                  <a:solidFill>
                    <a:schemeClr val="accen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Pricing of products.</a:t>
              </a:r>
              <a:endParaRPr sz="1600" dirty="0">
                <a:solidFill>
                  <a:schemeClr val="accen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cxnSp>
        <p:nvCxnSpPr>
          <p:cNvPr id="1449" name="Google Shape;1449;p51"/>
          <p:cNvCxnSpPr>
            <a:cxnSpLocks/>
            <a:stCxn id="1429" idx="2"/>
          </p:cNvCxnSpPr>
          <p:nvPr/>
        </p:nvCxnSpPr>
        <p:spPr>
          <a:xfrm rot="5400000">
            <a:off x="900705" y="2092882"/>
            <a:ext cx="459804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50" name="Google Shape;1450;p51"/>
          <p:cNvCxnSpPr>
            <a:cxnSpLocks/>
          </p:cNvCxnSpPr>
          <p:nvPr/>
        </p:nvCxnSpPr>
        <p:spPr>
          <a:xfrm rot="10800000" flipV="1">
            <a:off x="1137362" y="1183237"/>
            <a:ext cx="3281293" cy="17398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51" name="Google Shape;1451;p51"/>
          <p:cNvCxnSpPr>
            <a:cxnSpLocks/>
          </p:cNvCxnSpPr>
          <p:nvPr/>
        </p:nvCxnSpPr>
        <p:spPr>
          <a:xfrm rot="10800000" flipV="1">
            <a:off x="2610826" y="1183238"/>
            <a:ext cx="969183" cy="17398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52" name="Google Shape;1452;p51"/>
          <p:cNvCxnSpPr>
            <a:cxnSpLocks/>
          </p:cNvCxnSpPr>
          <p:nvPr/>
        </p:nvCxnSpPr>
        <p:spPr>
          <a:xfrm>
            <a:off x="4353443" y="1183238"/>
            <a:ext cx="1528226" cy="17398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450;p51">
            <a:extLst>
              <a:ext uri="{FF2B5EF4-FFF2-40B4-BE49-F238E27FC236}">
                <a16:creationId xmlns:a16="http://schemas.microsoft.com/office/drawing/2014/main" id="{BD0829DC-1146-BC30-11DA-312872AB35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6176" y="1183238"/>
            <a:ext cx="3281293" cy="17398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" name="Google Shape;1452;p51">
            <a:extLst>
              <a:ext uri="{FF2B5EF4-FFF2-40B4-BE49-F238E27FC236}">
                <a16:creationId xmlns:a16="http://schemas.microsoft.com/office/drawing/2014/main" id="{BCD1BD7B-EE2D-7E79-A7CD-02F0A1ED687B}"/>
              </a:ext>
            </a:extLst>
          </p:cNvPr>
          <p:cNvCxnSpPr>
            <a:cxnSpLocks/>
          </p:cNvCxnSpPr>
          <p:nvPr/>
        </p:nvCxnSpPr>
        <p:spPr>
          <a:xfrm>
            <a:off x="6029243" y="1183238"/>
            <a:ext cx="1528226" cy="17398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1" name="Google Shape;1429;p51">
            <a:extLst>
              <a:ext uri="{FF2B5EF4-FFF2-40B4-BE49-F238E27FC236}">
                <a16:creationId xmlns:a16="http://schemas.microsoft.com/office/drawing/2014/main" id="{395E9699-0693-DB89-EA0F-565BEF33646D}"/>
              </a:ext>
            </a:extLst>
          </p:cNvPr>
          <p:cNvSpPr/>
          <p:nvPr/>
        </p:nvSpPr>
        <p:spPr>
          <a:xfrm>
            <a:off x="1803644" y="1482753"/>
            <a:ext cx="1676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Customer</a:t>
            </a:r>
            <a:endParaRPr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2" name="Google Shape;1449;p51">
            <a:extLst>
              <a:ext uri="{FF2B5EF4-FFF2-40B4-BE49-F238E27FC236}">
                <a16:creationId xmlns:a16="http://schemas.microsoft.com/office/drawing/2014/main" id="{C52AB7F6-E006-DE14-C79C-64EDCB8BB48B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2411642" y="2108355"/>
            <a:ext cx="459804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3" name="Google Shape;1429;p51">
            <a:extLst>
              <a:ext uri="{FF2B5EF4-FFF2-40B4-BE49-F238E27FC236}">
                <a16:creationId xmlns:a16="http://schemas.microsoft.com/office/drawing/2014/main" id="{CD5F220D-D076-4E18-E76F-7AAB0A1AA6CC}"/>
              </a:ext>
            </a:extLst>
          </p:cNvPr>
          <p:cNvSpPr/>
          <p:nvPr/>
        </p:nvSpPr>
        <p:spPr>
          <a:xfrm>
            <a:off x="3437976" y="1467279"/>
            <a:ext cx="1676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Products</a:t>
            </a:r>
            <a:endParaRPr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4" name="Google Shape;1449;p51">
            <a:extLst>
              <a:ext uri="{FF2B5EF4-FFF2-40B4-BE49-F238E27FC236}">
                <a16:creationId xmlns:a16="http://schemas.microsoft.com/office/drawing/2014/main" id="{7F3B9FAA-8319-B566-DF58-6A64BC67FB80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>
            <a:off x="4045974" y="2092881"/>
            <a:ext cx="459804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5" name="Google Shape;1429;p51">
            <a:extLst>
              <a:ext uri="{FF2B5EF4-FFF2-40B4-BE49-F238E27FC236}">
                <a16:creationId xmlns:a16="http://schemas.microsoft.com/office/drawing/2014/main" id="{06070E69-8AD7-72F3-DD98-C70869ABB86D}"/>
              </a:ext>
            </a:extLst>
          </p:cNvPr>
          <p:cNvSpPr/>
          <p:nvPr/>
        </p:nvSpPr>
        <p:spPr>
          <a:xfrm>
            <a:off x="5083043" y="1614494"/>
            <a:ext cx="1676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Make up, Perfumes and Toys</a:t>
            </a:r>
            <a:endParaRPr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6" name="Google Shape;1449;p51">
            <a:extLst>
              <a:ext uri="{FF2B5EF4-FFF2-40B4-BE49-F238E27FC236}">
                <a16:creationId xmlns:a16="http://schemas.microsoft.com/office/drawing/2014/main" id="{30D41541-A900-98C8-CC9D-F0790EEBF7E7}"/>
              </a:ext>
            </a:extLst>
          </p:cNvPr>
          <p:cNvCxnSpPr>
            <a:cxnSpLocks/>
          </p:cNvCxnSpPr>
          <p:nvPr/>
        </p:nvCxnSpPr>
        <p:spPr>
          <a:xfrm rot="5400000">
            <a:off x="5714097" y="2459323"/>
            <a:ext cx="433990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7" name="Google Shape;1429;p51">
            <a:extLst>
              <a:ext uri="{FF2B5EF4-FFF2-40B4-BE49-F238E27FC236}">
                <a16:creationId xmlns:a16="http://schemas.microsoft.com/office/drawing/2014/main" id="{57BEC6EF-F83D-E114-9220-5F256F4FF589}"/>
              </a:ext>
            </a:extLst>
          </p:cNvPr>
          <p:cNvSpPr/>
          <p:nvPr/>
        </p:nvSpPr>
        <p:spPr>
          <a:xfrm>
            <a:off x="6661872" y="1478790"/>
            <a:ext cx="1676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Help Center</a:t>
            </a:r>
            <a:endParaRPr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8" name="Google Shape;1449;p51">
            <a:extLst>
              <a:ext uri="{FF2B5EF4-FFF2-40B4-BE49-F238E27FC236}">
                <a16:creationId xmlns:a16="http://schemas.microsoft.com/office/drawing/2014/main" id="{4F3066FE-F0BF-1DF7-9F32-D0BACB4028E1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>
            <a:off x="7269870" y="2104392"/>
            <a:ext cx="459804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9" name="Google Shape;1442;p51">
            <a:extLst>
              <a:ext uri="{FF2B5EF4-FFF2-40B4-BE49-F238E27FC236}">
                <a16:creationId xmlns:a16="http://schemas.microsoft.com/office/drawing/2014/main" id="{2B82C1E9-C6CE-852C-7423-909E1FA37AA4}"/>
              </a:ext>
            </a:extLst>
          </p:cNvPr>
          <p:cNvGrpSpPr/>
          <p:nvPr/>
        </p:nvGrpSpPr>
        <p:grpSpPr>
          <a:xfrm>
            <a:off x="6748108" y="2498452"/>
            <a:ext cx="1676400" cy="1445907"/>
            <a:chOff x="6747459" y="2873925"/>
            <a:chExt cx="1676400" cy="1445907"/>
          </a:xfrm>
        </p:grpSpPr>
        <p:sp>
          <p:nvSpPr>
            <p:cNvPr id="40" name="Google Shape;1443;p51">
              <a:extLst>
                <a:ext uri="{FF2B5EF4-FFF2-40B4-BE49-F238E27FC236}">
                  <a16:creationId xmlns:a16="http://schemas.microsoft.com/office/drawing/2014/main" id="{8566951E-9427-223E-FDAA-54540287F935}"/>
                </a:ext>
              </a:extLst>
            </p:cNvPr>
            <p:cNvSpPr/>
            <p:nvPr/>
          </p:nvSpPr>
          <p:spPr>
            <a:xfrm>
              <a:off x="6747759" y="2873925"/>
              <a:ext cx="16758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Oswald"/>
                  <a:ea typeface="Oswald"/>
                  <a:cs typeface="Oswald"/>
                  <a:sym typeface="Oswald"/>
                </a:rPr>
                <a:t>Functionality</a:t>
              </a:r>
              <a:endParaRPr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1" name="Google Shape;1444;p51">
              <a:extLst>
                <a:ext uri="{FF2B5EF4-FFF2-40B4-BE49-F238E27FC236}">
                  <a16:creationId xmlns:a16="http://schemas.microsoft.com/office/drawing/2014/main" id="{F4342695-0823-7CFC-2982-F8D615264F5F}"/>
                </a:ext>
              </a:extLst>
            </p:cNvPr>
            <p:cNvSpPr txBox="1"/>
            <p:nvPr/>
          </p:nvSpPr>
          <p:spPr>
            <a:xfrm>
              <a:off x="6747459" y="3145332"/>
              <a:ext cx="1676400" cy="11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9700" marR="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r>
                <a:rPr lang="en-US" sz="1600" dirty="0">
                  <a:solidFill>
                    <a:schemeClr val="accen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Display customer help problem and inquiries</a:t>
              </a:r>
              <a:endParaRPr sz="1600" dirty="0">
                <a:solidFill>
                  <a:schemeClr val="accen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2"/>
          <p:cNvSpPr txBox="1">
            <a:spLocks noGrp="1"/>
          </p:cNvSpPr>
          <p:nvPr>
            <p:ph type="title"/>
          </p:nvPr>
        </p:nvSpPr>
        <p:spPr>
          <a:xfrm>
            <a:off x="1175658" y="2163121"/>
            <a:ext cx="1665784" cy="568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963" name="Google Shape;963;p42"/>
          <p:cNvSpPr txBox="1">
            <a:spLocks noGrp="1"/>
          </p:cNvSpPr>
          <p:nvPr>
            <p:ph type="body" idx="2"/>
          </p:nvPr>
        </p:nvSpPr>
        <p:spPr>
          <a:xfrm>
            <a:off x="2922350" y="968867"/>
            <a:ext cx="5982788" cy="320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endParaRPr lang="en-US" sz="1600" b="0" i="0" dirty="0">
              <a:solidFill>
                <a:schemeClr val="accent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Benefits: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Convenient and user-friendly online shopping experience.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to a wide range of products.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Benefits: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inventory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Streamlined administrative tasks.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206</Words>
  <Application>Microsoft Office PowerPoint</Application>
  <PresentationFormat>On-screen Show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Times New Roman</vt:lpstr>
      <vt:lpstr>Söhne</vt:lpstr>
      <vt:lpstr>Oswald</vt:lpstr>
      <vt:lpstr>Arial</vt:lpstr>
      <vt:lpstr>Raleway</vt:lpstr>
      <vt:lpstr>Roboto</vt:lpstr>
      <vt:lpstr>Wingdings</vt:lpstr>
      <vt:lpstr>Software Development Bussines Plan by Slidesgo</vt:lpstr>
      <vt:lpstr>ONLINE SHOPPING SYSTEM</vt:lpstr>
      <vt:lpstr>TABLE OF CONTENTS</vt:lpstr>
      <vt:lpstr>INTRODUCTION</vt:lpstr>
      <vt:lpstr>OVERVIEW OF  CLASSES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SYSTEM</dc:title>
  <dc:creator>Aims tech</dc:creator>
  <cp:lastModifiedBy>P.O.NOOR -UL-HASSAN</cp:lastModifiedBy>
  <cp:revision>10</cp:revision>
  <dcterms:modified xsi:type="dcterms:W3CDTF">2023-06-13T17:06:33Z</dcterms:modified>
</cp:coreProperties>
</file>