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7772400" cy="4711700"/>
  <p:notesSz cx="7772400" cy="4711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348422"/>
            <a:ext cx="6606540" cy="913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435860"/>
            <a:ext cx="5440680" cy="1087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1000442"/>
            <a:ext cx="3380994" cy="287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1000442"/>
            <a:ext cx="3380994" cy="287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173990"/>
            <a:ext cx="699516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1000442"/>
            <a:ext cx="6995160" cy="287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4045267"/>
            <a:ext cx="2487168" cy="217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4045267"/>
            <a:ext cx="1787652" cy="217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4045267"/>
            <a:ext cx="1787652" cy="217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github.com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14" y="384848"/>
            <a:ext cx="7556885" cy="4087091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032BA03-FA66-77E7-E740-5733D6A8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8096" y="1278632"/>
            <a:ext cx="6035214" cy="215443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solidFill>
                  <a:srgbClr val="FF0000"/>
                </a:solidFill>
              </a:rPr>
              <a:t>Student name </a:t>
            </a:r>
            <a:r>
              <a:rPr lang="en-IN" sz="2000" b="1" dirty="0">
                <a:solidFill>
                  <a:schemeClr val="bg1">
                    <a:lumMod val="25000"/>
                  </a:schemeClr>
                </a:solidFill>
              </a:rPr>
              <a:t>             : Noor ul Iyn M A</a:t>
            </a:r>
            <a:br>
              <a:rPr lang="en-IN" sz="2000" b="1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en-IN" sz="2000" b="1" dirty="0">
                <a:solidFill>
                  <a:srgbClr val="FF0000"/>
                </a:solidFill>
              </a:rPr>
              <a:t>Register number</a:t>
            </a:r>
            <a:r>
              <a:rPr lang="en-IN" sz="2000" b="1" dirty="0">
                <a:solidFill>
                  <a:schemeClr val="bg1">
                    <a:lumMod val="25000"/>
                  </a:schemeClr>
                </a:solidFill>
              </a:rPr>
              <a:t>         : 35224U09015</a:t>
            </a:r>
            <a:br>
              <a:rPr lang="en-IN" sz="2000" b="1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en-IN" sz="2000" b="1" dirty="0">
                <a:solidFill>
                  <a:srgbClr val="FF0000"/>
                </a:solidFill>
              </a:rPr>
              <a:t>NMID</a:t>
            </a:r>
            <a:r>
              <a:rPr lang="en-IN" sz="2000" b="1" dirty="0">
                <a:solidFill>
                  <a:schemeClr val="bg1">
                    <a:lumMod val="25000"/>
                  </a:schemeClr>
                </a:solidFill>
              </a:rPr>
              <a:t>                            :  astvu35235224u09015              </a:t>
            </a:r>
            <a:br>
              <a:rPr lang="en-IN" sz="2000" b="1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en-IN" sz="2000" b="1" dirty="0">
                <a:solidFill>
                  <a:srgbClr val="FF0000"/>
                </a:solidFill>
              </a:rPr>
              <a:t>Department</a:t>
            </a:r>
            <a:r>
              <a:rPr lang="en-IN" sz="2000" b="1" dirty="0">
                <a:solidFill>
                  <a:schemeClr val="bg1">
                    <a:lumMod val="25000"/>
                  </a:schemeClr>
                </a:solidFill>
              </a:rPr>
              <a:t>               : ll BCA</a:t>
            </a:r>
            <a:br>
              <a:rPr lang="en-IN" sz="2000" b="1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en-IN" sz="2000" b="1" dirty="0">
                <a:solidFill>
                  <a:srgbClr val="FF0000"/>
                </a:solidFill>
              </a:rPr>
              <a:t>College</a:t>
            </a:r>
            <a:r>
              <a:rPr lang="en-IN" sz="2000" b="1" dirty="0">
                <a:solidFill>
                  <a:schemeClr val="bg1">
                    <a:lumMod val="25000"/>
                  </a:schemeClr>
                </a:solidFill>
              </a:rPr>
              <a:t>                       : Holy cross art’s and science college </a:t>
            </a:r>
            <a:r>
              <a:rPr lang="en-IN" sz="2000" b="1" dirty="0">
                <a:solidFill>
                  <a:schemeClr val="tx1"/>
                </a:solidFill>
              </a:rPr>
              <a:t>     for woman( </a:t>
            </a:r>
            <a:r>
              <a:rPr lang="en-IN" sz="2000" b="1">
                <a:solidFill>
                  <a:schemeClr val="accent1"/>
                </a:solidFill>
              </a:rPr>
              <a:t>Tirupattur</a:t>
            </a:r>
            <a:r>
              <a:rPr lang="en-IN" sz="2000" b="1">
                <a:solidFill>
                  <a:schemeClr val="tx1"/>
                </a:solidFill>
              </a:rPr>
              <a:t>)</a:t>
            </a:r>
            <a:br>
              <a:rPr lang="en-IN" sz="2000" b="1" dirty="0">
                <a:solidFill>
                  <a:schemeClr val="bg1">
                    <a:lumMod val="25000"/>
                  </a:schemeClr>
                </a:solidFill>
              </a:rPr>
            </a:br>
            <a:r>
              <a:rPr lang="en-IN" sz="2000" b="1" dirty="0">
                <a:solidFill>
                  <a:srgbClr val="FF0000"/>
                </a:solidFill>
              </a:rPr>
              <a:t>College</a:t>
            </a:r>
            <a:r>
              <a:rPr lang="en-IN" sz="2000" b="1" dirty="0">
                <a:solidFill>
                  <a:schemeClr val="bg1">
                    <a:lumMod val="25000"/>
                  </a:schemeClr>
                </a:solidFill>
              </a:rPr>
              <a:t>/</a:t>
            </a:r>
            <a:r>
              <a:rPr lang="en-IN" sz="2000" b="1" dirty="0">
                <a:solidFill>
                  <a:srgbClr val="C00000"/>
                </a:solidFill>
              </a:rPr>
              <a:t>university</a:t>
            </a:r>
            <a:r>
              <a:rPr lang="en-IN" sz="2000" b="1" dirty="0">
                <a:solidFill>
                  <a:schemeClr val="bg1">
                    <a:lumMod val="25000"/>
                  </a:schemeClr>
                </a:solidFill>
              </a:rPr>
              <a:t>: Thiruvalluvar University</a:t>
            </a:r>
            <a:endParaRPr lang="en-US" sz="2000" b="1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F664-5C52-2252-F15D-CD96B0D23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02" y="325297"/>
            <a:ext cx="1382336" cy="190667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990"/>
            <a:ext cx="7772400" cy="453700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CC160E-4737-9204-8BB5-01991FD7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" y="438727"/>
            <a:ext cx="7209136" cy="369332"/>
          </a:xfrm>
        </p:spPr>
        <p:txBody>
          <a:bodyPr/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FEATURES AND FUNCTIONALITY 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F9BD-CE76-0837-B1F5-9DDB71000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6" y="948242"/>
            <a:ext cx="7169804" cy="2462213"/>
          </a:xfrm>
        </p:spPr>
        <p:txBody>
          <a:bodyPr/>
          <a:lstStyle/>
          <a:p>
            <a:r>
              <a:rPr lang="en-IN" sz="2000" b="1" i="1" dirty="0">
                <a:solidFill>
                  <a:schemeClr val="tx2"/>
                </a:solidFill>
              </a:rPr>
              <a:t>
Secure login (student/teacher/admin roles).
Smart search (by title, tags, inside-PDF text where available).
Notes, highlights, bookmarks; auto-sync across devices.
Offline access (download for later); recent files quick access.
Content organization (subjects, units, tags), version updates</a:t>
            </a:r>
          </a:p>
          <a:p>
            <a:r>
              <a:rPr lang="en-IN" sz="2000" b="1" i="1" dirty="0">
                <a:solidFill>
                  <a:schemeClr val="tx2"/>
                </a:solidFill>
              </a:rPr>
              <a:t>Accessibility: adjustable text size, dark mode.
Basic analytics (views/downloads) for teachers/admin.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2D3B-4512-E5D3-3E1A-3AD017531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7380" y="2871675"/>
            <a:ext cx="1538876" cy="2104057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3396F-D31A-C7DC-C23A-6730D5863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3857" y="3410455"/>
            <a:ext cx="2584313" cy="230839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4753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A3F912-31D3-1C41-C8C0-4457A7893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624070"/>
            <a:ext cx="2390604" cy="265510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CEE2A0-58DF-1D97-0447-744F3986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61820"/>
            <a:ext cx="6995160" cy="523210"/>
          </a:xfrm>
        </p:spPr>
        <p:txBody>
          <a:bodyPr/>
          <a:lstStyle/>
          <a:p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RESULT AND SCREENSHOTS</a:t>
            </a:r>
            <a:br>
              <a:rPr lang="en-IN" dirty="0"/>
            </a:br>
            <a:r>
              <a:rPr lang="en-IN" dirty="0"/>
              <a:t>.                         (</a:t>
            </a:r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WHAT TO SHOW IN PPT</a:t>
            </a:r>
            <a:r>
              <a:rPr lang="en-IN" dirty="0"/>
              <a:t>)</a:t>
            </a:r>
            <a:r>
              <a:rPr lang="en-IN" b="1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D07E7-ED6D-F8D2-611D-05392E7E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1334" y="869805"/>
            <a:ext cx="4920750" cy="3323987"/>
          </a:xfrm>
        </p:spPr>
        <p:txBody>
          <a:bodyPr/>
          <a:lstStyle/>
          <a:p>
            <a:pPr lvl="1"/>
            <a:r>
              <a:rPr lang="en-IN" b="1" i="1" dirty="0">
                <a:solidFill>
                  <a:schemeClr val="accent1">
                    <a:lumMod val="75000"/>
                  </a:schemeClr>
                </a:solidFill>
              </a:rPr>
              <a:t>Screens: Home, Library with filters, Reader with notes/highlight, Upload page, Profile/Bookmarks.
Early results to mention (after demo/pilot):
Setup time (e.g., “Uploaded 25 resources across 6 subjects”).
Usage (e.g., “10 students logged in; top 3 files by views”).
Feedback highlights (e.g., “Students liked offline + search”). (If you haven’t run a pilot yet, label these as ‘Planned metrics to capture’.)</a:t>
            </a:r>
            <a:endParaRPr lang="en-US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71099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90000" dist="508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041513-9B6F-DAF7-98A6-5508121F3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772"/>
            <a:ext cx="1892643" cy="32975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8249B2-D9B4-83C1-D492-00762A22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73990"/>
            <a:ext cx="6995160" cy="430887"/>
          </a:xfrm>
        </p:spPr>
        <p:txBody>
          <a:bodyPr/>
          <a:lstStyle/>
          <a:p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</a:rPr>
              <a:t>CONCLUSION :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8FD9E-F2ED-545C-495F-04567E27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878" y="1000442"/>
            <a:ext cx="5297901" cy="2462213"/>
          </a:xfrm>
        </p:spPr>
        <p:txBody>
          <a:bodyPr/>
          <a:lstStyle/>
          <a:p>
            <a:r>
              <a:rPr lang="en-IN" sz="2000" b="1" i="1" dirty="0">
                <a:solidFill>
                  <a:schemeClr val="tx2"/>
                </a:solidFill>
              </a:rPr>
              <a:t>
The platform reduces book load, saves time, and keeps everyone on the latest version.
Future scope: Question bank &amp; quizzes, progress tracker, multi-language content, Al recommendations, institution-wide rollout, desktop/tablet mobile apps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4753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B44CA-26B7-0C71-E930-CD0DA07CD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7030" y="2552892"/>
            <a:ext cx="1600969" cy="268304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432BA7B-A918-2163-279F-CA488FD7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54006"/>
            <a:ext cx="6995160" cy="369332"/>
          </a:xfrm>
        </p:spPr>
        <p:txBody>
          <a:bodyPr/>
          <a:lstStyle/>
          <a:p>
            <a:r>
              <a:rPr lang="en-IN" sz="2400" b="1" i="1" u="sng" dirty="0">
                <a:solidFill>
                  <a:schemeClr val="accent2">
                    <a:lumMod val="75000"/>
                  </a:schemeClr>
                </a:solidFill>
              </a:rPr>
              <a:t>GITHUB LINK (</a:t>
            </a:r>
            <a:r>
              <a:rPr lang="en-IN" sz="2400" b="1" i="1" u="sng" dirty="0">
                <a:solidFill>
                  <a:schemeClr val="accent1"/>
                </a:solidFill>
              </a:rPr>
              <a:t>HOW TO STRUCTURE</a:t>
            </a:r>
            <a:r>
              <a:rPr lang="en-IN" sz="2400" b="1" i="1" u="sng" dirty="0">
                <a:solidFill>
                  <a:schemeClr val="accent2">
                    <a:lumMod val="75000"/>
                  </a:schemeClr>
                </a:solidFill>
              </a:rPr>
              <a:t>):</a:t>
            </a:r>
            <a:endParaRPr lang="en-US" sz="2400" b="1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9AB998-2DDE-F27D-69D1-2EF4A2DB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6186" y="561226"/>
            <a:ext cx="6019184" cy="3385542"/>
          </a:xfrm>
        </p:spPr>
        <p:txBody>
          <a:bodyPr anchor="b"/>
          <a:lstStyle/>
          <a:p>
            <a:pPr algn="ctr" rtl="0"/>
            <a:r>
              <a:rPr lang="en-IN" sz="2000" b="1" i="1" dirty="0">
                <a:solidFill>
                  <a:schemeClr val="tx2"/>
                </a:solidFill>
              </a:rPr>
              <a:t>
Repo structure:/public- HTML/CSS/JS, icons/</a:t>
            </a:r>
            <a:r>
              <a:rPr lang="en-IN" sz="2000" b="1" i="1" dirty="0" err="1">
                <a:solidFill>
                  <a:schemeClr val="tx2"/>
                </a:solidFill>
              </a:rPr>
              <a:t>js</a:t>
            </a:r>
            <a:r>
              <a:rPr lang="en-IN" sz="2000" b="1" i="1" dirty="0">
                <a:solidFill>
                  <a:schemeClr val="tx2"/>
                </a:solidFill>
              </a:rPr>
              <a:t> app logic (search, reader,notes)/assets
sample PDFs/images
README.md setup, features, screenshots
README sections: Project summary,
features list, tech stack, how to run, screenshots, future work, contributors, license.
Link placeholder: </a:t>
            </a:r>
            <a:r>
              <a:rPr lang="en-IN" sz="2000" b="1" i="1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IN" sz="2000" b="1" i="1" dirty="0">
                <a:solidFill>
                  <a:schemeClr val="tx2"/>
                </a:solidFill>
              </a:rPr>
              <a:t> /&lt;your-username&gt;/&lt;project-name&gt; (add to slide after you push).</a:t>
            </a:r>
            <a:endParaRPr lang="en-US" sz="2000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54123" y="458777"/>
            <a:ext cx="8051031" cy="443649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300" endPos="90000" dist="50800" dir="5400000" sy="-100000" algn="bl" rotWithShape="0"/>
          </a:effectLst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0D6F4D9-B076-11C9-9CD9-6E3F2AE75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867" y="2817091"/>
            <a:ext cx="3398981" cy="615553"/>
          </a:xfrm>
        </p:spPr>
        <p:txBody>
          <a:bodyPr/>
          <a:lstStyle/>
          <a:p>
            <a:r>
              <a:rPr lang="en-IN" sz="4000" b="1" i="1" dirty="0">
                <a:solidFill>
                  <a:schemeClr val="accent4">
                    <a:lumMod val="75000"/>
                  </a:schemeClr>
                </a:solidFill>
              </a:rPr>
              <a:t>𝕋𝕙𝕒𝕟𝕜 𝕪𝕠𝕦 :-⁠)</a:t>
            </a:r>
            <a:endParaRPr lang="en-US" sz="4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314CE3-19C9-2278-7015-35119D000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54122" y="2589018"/>
            <a:ext cx="1954881" cy="238856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86978B-1B4B-3817-F41A-CD22345A0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60" y="207764"/>
            <a:ext cx="3917449" cy="204801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285473" y="-744618"/>
            <a:ext cx="10002603" cy="58670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AA02B8D-B634-3D7C-2E5B-DCD191AF8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64" y="307879"/>
            <a:ext cx="7113306" cy="1384995"/>
          </a:xfrm>
        </p:spPr>
        <p:txBody>
          <a:bodyPr/>
          <a:lstStyle/>
          <a:p>
            <a:r>
              <a:rPr lang="en-IN" b="1" i="1" dirty="0"/>
              <a:t>PROJECT TITLE </a:t>
            </a:r>
            <a:br>
              <a:rPr lang="en-IN" b="1" i="1" dirty="0"/>
            </a:br>
            <a:r>
              <a:rPr lang="en-IN" sz="3600" b="1" i="1" dirty="0">
                <a:solidFill>
                  <a:srgbClr val="7030A0"/>
                </a:solidFill>
              </a:rPr>
              <a:t>                      DIGITAL EDUVAULT: ONE HUB FOR ALL EARNING RESOURCES</a:t>
            </a:r>
            <a:endParaRPr lang="en-US" sz="3600" b="1" i="1" dirty="0">
              <a:solidFill>
                <a:srgbClr val="7030A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0BA39-D30E-5C5E-4324-7058029AA96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164" y="1814247"/>
            <a:ext cx="6745930" cy="193899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164E4-E2B7-280D-2630-10CFC1611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64" y="3026776"/>
            <a:ext cx="4383398" cy="2095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475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8032FA-AF2B-6984-F17A-77ED5A85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9" y="123151"/>
            <a:ext cx="6742545" cy="492443"/>
          </a:xfrm>
          <a:ln>
            <a:solidFill>
              <a:schemeClr val="tx2"/>
            </a:solidFill>
          </a:ln>
        </p:spPr>
        <p:txBody>
          <a:bodyPr/>
          <a:lstStyle/>
          <a:p>
            <a:pPr rtl="0"/>
            <a:r>
              <a:rPr lang="en-IN" sz="3200" i="1" u="sng" dirty="0">
                <a:solidFill>
                  <a:schemeClr val="accent2">
                    <a:lumMod val="75000"/>
                  </a:schemeClr>
                </a:solidFill>
              </a:rPr>
              <a:t>PROBLEM STATEMENT </a:t>
            </a:r>
            <a:endParaRPr lang="en-US" sz="3200" i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0F234-9CAD-00F9-9AB6-F79B31D1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35" y="192261"/>
            <a:ext cx="6015259" cy="3693319"/>
          </a:xfrm>
        </p:spPr>
        <p:txBody>
          <a:bodyPr/>
          <a:lstStyle/>
          <a:p>
            <a:r>
              <a:rPr lang="en-IN" sz="2000" b="1" i="1" dirty="0">
                <a:solidFill>
                  <a:schemeClr val="tx2">
                    <a:lumMod val="75000"/>
                  </a:schemeClr>
                </a:solidFill>
              </a:rPr>
              <a:t>
Students carry heavy books and search many apps/sites for notes and videos.
Teachers share materials in WhatsApp/pen drives → versions get lost, no tracking.
Libraries and print costs are high; updates to content are slow.
Need: One light, secure place to access, search, read, and manage all study content—online or offline.</a:t>
            </a:r>
            <a:endParaRPr lang="en-US" sz="2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CC612-7AC1-1F8F-A68A-6B486472D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94" y="2537019"/>
            <a:ext cx="1241334" cy="1710516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710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19D2AC-5329-00C6-EA30-675A961AE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58" y="0"/>
            <a:ext cx="1172654" cy="141624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BBE688-134F-318F-BCA1-4B456943C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4230"/>
            <a:ext cx="1526393" cy="185747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9AD3C7-99B4-A8D5-63EB-39D566C9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823576"/>
            <a:ext cx="6995160" cy="591769"/>
          </a:xfrm>
        </p:spPr>
        <p:txBody>
          <a:bodyPr/>
          <a:lstStyle/>
          <a:p>
            <a:r>
              <a:rPr lang="en-IN" sz="3200" u="sng" dirty="0">
                <a:solidFill>
                  <a:schemeClr val="accent2"/>
                </a:solidFill>
              </a:rPr>
              <a:t>PROJEC OVERVIEW: </a:t>
            </a:r>
            <a:endParaRPr lang="en-US" sz="3200" u="sng" dirty="0">
              <a:solidFill>
                <a:schemeClr val="accent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2B9C15-E074-A065-B986-B0ECB650046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05268" y="1331023"/>
            <a:ext cx="5878512" cy="3046413"/>
          </a:xfrm>
        </p:spPr>
        <p:txBody>
          <a:bodyPr/>
          <a:lstStyle/>
          <a:p>
            <a:pPr lvl="1" algn="ctr"/>
            <a:r>
              <a:rPr lang="en-IN" b="1" i="1" dirty="0">
                <a:solidFill>
                  <a:schemeClr val="tx2"/>
                </a:solidFill>
              </a:rPr>
              <a:t>
What: A web/app platform that stores textbooks, notes, assignments, and videos in one library.
How it works: Log in → browse course shelves → search → open reader → take notes/highlight → save/bookmark → sync across devices.
Scope (pilot): One department/course set, with PDFs, PPTs, links, and short videos.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47535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4F613-2819-7732-60DC-02C0569DB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03" y="1029906"/>
            <a:ext cx="2039697" cy="418893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59BD-14EF-8D4C-971F-A8193F16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164" y="619999"/>
            <a:ext cx="5399501" cy="3077766"/>
          </a:xfrm>
        </p:spPr>
        <p:txBody>
          <a:bodyPr/>
          <a:lstStyle/>
          <a:p>
            <a:r>
              <a:rPr lang="en-IN" sz="2000" b="1" i="1" dirty="0">
                <a:solidFill>
                  <a:schemeClr val="tx2"/>
                </a:solidFill>
              </a:rPr>
              <a:t>
Primary: Students (college/senior secondary)20
Secondary: Faculty (upload/manage content), Admin (approve, organize, analytics).
User stories:
Student: I can find any chapter in seconds and read offline.
</a:t>
            </a:r>
            <a:r>
              <a:rPr lang="en-IN" sz="2000" b="1" i="1" dirty="0" err="1">
                <a:solidFill>
                  <a:schemeClr val="tx2"/>
                </a:solidFill>
              </a:rPr>
              <a:t>Teacher:I</a:t>
            </a:r>
            <a:r>
              <a:rPr lang="en-IN" sz="2000" b="1" i="1" dirty="0">
                <a:solidFill>
                  <a:schemeClr val="tx2"/>
                </a:solidFill>
              </a:rPr>
              <a:t> can upload/update one file and everyone gets the latest version.
Admin: I can see which files are most used.”</a:t>
            </a:r>
            <a:endParaRPr lang="en-US" sz="2000" b="1" i="1" dirty="0">
              <a:solidFill>
                <a:schemeClr val="tx2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446D7B-1590-A60C-DE3F-E8D91980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9" y="230910"/>
            <a:ext cx="2790228" cy="538788"/>
          </a:xfrm>
        </p:spPr>
        <p:txBody>
          <a:bodyPr/>
          <a:lstStyle/>
          <a:p>
            <a:r>
              <a:rPr lang="en-IN" sz="3200" u="sng" dirty="0">
                <a:solidFill>
                  <a:schemeClr val="accent2">
                    <a:lumMod val="75000"/>
                  </a:schemeClr>
                </a:solidFill>
              </a:rPr>
              <a:t>EAND USERS:</a:t>
            </a:r>
            <a:endParaRPr lang="en-US" sz="3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4FCA8-EC39-3A79-A20F-EEB00EF8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18" y="1257300"/>
            <a:ext cx="2255211" cy="345440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47D8D33-2ACC-E5F4-490A-3A1A45A1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8" y="1839575"/>
            <a:ext cx="5257030" cy="915940"/>
          </a:xfrm>
        </p:spPr>
        <p:txBody>
          <a:bodyPr/>
          <a:lstStyle/>
          <a:p>
            <a:r>
              <a:rPr lang="en-IN" sz="2800" b="1" i="1" dirty="0">
                <a:solidFill>
                  <a:srgbClr val="7030A0"/>
                </a:solidFill>
              </a:rPr>
              <a:t>TOOLS AND TECHNOLOGIES </a:t>
            </a:r>
            <a:br>
              <a:rPr lang="en-IN" sz="2800" b="1" i="1" dirty="0">
                <a:solidFill>
                  <a:srgbClr val="7030A0"/>
                </a:solidFill>
              </a:rPr>
            </a:br>
            <a:r>
              <a:rPr lang="en-IN" sz="2800" b="1" i="1" dirty="0">
                <a:solidFill>
                  <a:srgbClr val="7030A0"/>
                </a:solidFill>
              </a:rPr>
              <a:t>                        ------------&gt;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71099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88D14-984F-C655-76B2-1E7D96626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8104"/>
            <a:ext cx="2177177" cy="2702780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29CF8B-228C-F9D9-EDD9-DAEECB24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173990"/>
            <a:ext cx="6995160" cy="369332"/>
          </a:xfrm>
        </p:spPr>
        <p:txBody>
          <a:bodyPr/>
          <a:lstStyle/>
          <a:p>
            <a:r>
              <a:rPr lang="en-IN" sz="2400" b="1" u="sng" dirty="0">
                <a:solidFill>
                  <a:schemeClr val="accent2">
                    <a:lumMod val="75000"/>
                  </a:schemeClr>
                </a:solidFill>
              </a:rPr>
              <a:t>TOOLS AND TECHNOLOGIES: </a:t>
            </a:r>
            <a:endParaRPr lang="en-US" sz="2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F19B8-4461-9789-0293-8A85F666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7514" y="1000441"/>
            <a:ext cx="4979941" cy="3046988"/>
          </a:xfrm>
        </p:spPr>
        <p:txBody>
          <a:bodyPr/>
          <a:lstStyle/>
          <a:p>
            <a:r>
              <a:rPr lang="en-IN" b="1" i="1" dirty="0">
                <a:solidFill>
                  <a:schemeClr val="tx2"/>
                </a:solidFill>
              </a:rPr>
              <a:t>Frontend: HTML, CSS, JavaScript (optional: Tailwind/Bootstrap).</a:t>
            </a:r>
          </a:p>
          <a:p>
            <a:pPr lvl="1"/>
            <a:r>
              <a:rPr lang="en-IN" b="1" i="1" dirty="0">
                <a:solidFill>
                  <a:schemeClr val="tx2"/>
                </a:solidFill>
              </a:rPr>
              <a:t>
Viewer: PDF.js for PDFs; HTML5 video/audio.
Backend (simple &amp; fast): Firebase Auth,Firestore/Storage.
Extras: Service Worker (PWA for offline), Git &amp; GitHub for version control, VS Code, Figma/Canva for Ul mockups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B43B-C1BD-946D-E256-497A253A5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PORTFO</a:t>
            </a:r>
            <a:br>
              <a:rPr lang="en-IN" dirty="0"/>
            </a:br>
            <a:r>
              <a:rPr lang="en-IN" dirty="0"/>
              <a:t>                                                       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153C17-1F65-7D9A-A87F-D3EFDA5B80E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65860" y="2435860"/>
            <a:ext cx="5440680" cy="276999"/>
          </a:xfrm>
        </p:spPr>
        <p:txBody>
          <a:bodyPr/>
          <a:lstStyle/>
          <a:p>
            <a:r>
              <a:rPr lang="en-IN" dirty="0"/>
              <a:t>                    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96715-52DF-90CC-0953-34C5A529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720611"/>
            <a:ext cx="3194242" cy="345844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537D8922-6E28-E9E6-1CAD-D8B69E9D4AE6}"/>
              </a:ext>
            </a:extLst>
          </p:cNvPr>
          <p:cNvSpPr txBox="1">
            <a:spLocks/>
          </p:cNvSpPr>
          <p:nvPr/>
        </p:nvSpPr>
        <p:spPr>
          <a:xfrm>
            <a:off x="1270499" y="1420197"/>
            <a:ext cx="3725335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i="1" dirty="0">
                <a:solidFill>
                  <a:schemeClr val="accent4">
                    <a:lumMod val="75000"/>
                  </a:schemeClr>
                </a:solidFill>
              </a:rPr>
              <a:t>PORTFOLIO DESIGN AND LAYOUT (ULPLAN)</a:t>
            </a:r>
          </a:p>
          <a:p>
            <a:r>
              <a:rPr lang="en-IN" sz="2800" b="1" i="1" dirty="0">
                <a:solidFill>
                  <a:schemeClr val="accent4">
                    <a:lumMod val="75000"/>
                  </a:schemeClr>
                </a:solidFill>
              </a:rPr>
              <a:t>                           </a:t>
            </a:r>
            <a:r>
              <a:rPr lang="en-IN" sz="2800" b="1" i="1" dirty="0">
                <a:solidFill>
                  <a:schemeClr val="tx1"/>
                </a:solidFill>
              </a:rPr>
              <a:t>----------&gt;</a:t>
            </a:r>
          </a:p>
        </p:txBody>
      </p:sp>
    </p:spTree>
    <p:extLst>
      <p:ext uri="{BB962C8B-B14F-4D97-AF65-F5344CB8AC3E}">
        <p14:creationId xmlns:p14="http://schemas.microsoft.com/office/powerpoint/2010/main" val="358070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970"/>
            <a:ext cx="7473758" cy="438073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2AA4F-1E63-9C36-D861-18E301E5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30" y="356567"/>
            <a:ext cx="4331855" cy="495047"/>
          </a:xfrm>
        </p:spPr>
        <p:txBody>
          <a:bodyPr/>
          <a:lstStyle/>
          <a:p>
            <a:r>
              <a:rPr lang="en-IN" sz="2400" b="1" i="1" dirty="0">
                <a:solidFill>
                  <a:schemeClr val="accent2">
                    <a:lumMod val="75000"/>
                  </a:schemeClr>
                </a:solidFill>
              </a:rPr>
              <a:t>PORTFOLIO DESIGN AND LAYOUT (ULPLAN)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B11D-4E66-DD5F-6052-35BE1F48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547" y="877210"/>
            <a:ext cx="5865090" cy="3877985"/>
          </a:xfrm>
        </p:spPr>
        <p:txBody>
          <a:bodyPr/>
          <a:lstStyle/>
          <a:p>
            <a:r>
              <a:rPr lang="en-IN" b="1" i="1" dirty="0">
                <a:solidFill>
                  <a:schemeClr val="tx2"/>
                </a:solidFill>
              </a:rPr>
              <a:t>
Home: Search bar + course shelves (Cards: Semester / Subject).
Library: Filters (Subject, Type, Recent), grid/list of resources.
Reader Page: Document viewer, left table-of-contents; right notes/highlights panel; bookmark button.
Upload (Faculty): Title, tags, subject, file picker, preview, publish.
Profile: Downloads, bookmarks, settings (dark mode, font size)</a:t>
            </a:r>
            <a:endParaRPr lang="en-US" b="1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13D34-2DF1-00C8-CBCC-26467D9FA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37" y="2271925"/>
            <a:ext cx="1619051" cy="24180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PROJECT TITLE                        DIGITAL EDUVAULT: ONE HUB FOR ALL EARNING RESOURCES</vt:lpstr>
      <vt:lpstr>PROBLEM STATEMENT </vt:lpstr>
      <vt:lpstr>PROJEC OVERVIEW: </vt:lpstr>
      <vt:lpstr>EAND USERS:</vt:lpstr>
      <vt:lpstr>TOOLS AND TECHNOLOGIES                          ------------&gt;</vt:lpstr>
      <vt:lpstr>TOOLS AND TECHNOLOGIES: </vt:lpstr>
      <vt:lpstr>       PORTFO                                                         </vt:lpstr>
      <vt:lpstr>PORTFOLIO DESIGN AND LAYOUT (ULPLAN)</vt:lpstr>
      <vt:lpstr>FEATURES AND FUNCTIONALITY </vt:lpstr>
      <vt:lpstr>RESULT AND SCREENSHOTS .                         (WHAT TO SHOW IN PPT):</vt:lpstr>
      <vt:lpstr>CONCLUSION :</vt:lpstr>
      <vt:lpstr>GITHUB LINK (HOW TO STRUCTURE):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NOOR Ul Iyn M A Mohammad</cp:lastModifiedBy>
  <cp:revision>11</cp:revision>
  <dcterms:created xsi:type="dcterms:W3CDTF">2025-08-29T14:09:44Z</dcterms:created>
  <dcterms:modified xsi:type="dcterms:W3CDTF">2025-08-30T06:39:45Z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2025-08-29T00:00:00Z</vt:filetime>
  </property>
  <property fmtid="{D5CDD505-2E9C-101B-9397-08002B2CF9AE}" pid="3" name="LastSaved">
    <vt:filetime>2025-08-29T00:00:00Z</vt:filetime>
  </property>
</Properties>
</file>