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Configuration and Command Workflow (with GitLab CI/CD + Terraform Cloud Integration)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S3–Snowflake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Creates AWS S3 buckets</a:t>
            </a:r>
          </a:p>
          <a:p>
            <a:r>
              <a:t>- Links them to Snowflake stages</a:t>
            </a:r>
          </a:p>
          <a:p>
            <a:r>
              <a:t>- Uses IAM trust policies, private keys, and KMS encryption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locals for constants</a:t>
            </a:r>
          </a:p>
          <a:p>
            <a:r>
              <a:t>- Keep remote state</a:t>
            </a:r>
          </a:p>
          <a:p>
            <a:r>
              <a:t>- Validate and format before apply</a:t>
            </a:r>
          </a:p>
          <a:p>
            <a:r>
              <a:t>- Consistent variable naming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Declarative IaC</a:t>
            </a:r>
          </a:p>
          <a:p>
            <a:r>
              <a:t>- Automated CI/CD</a:t>
            </a:r>
          </a:p>
          <a:p>
            <a:r>
              <a:t>- Remote state management</a:t>
            </a:r>
          </a:p>
          <a:p>
            <a:r>
              <a:t>- Safe, repeatable infrastructure deployment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Terraform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Terraform is an Infrastructure as Code (IaC) tool that allows defining, provisioning, and managing infrastructure using declarative HCL syntax.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Providers – Plugins for managing platforms like AWS, Snowflake, Azure.</a:t>
            </a:r>
          </a:p>
          <a:p>
            <a:r>
              <a:t>Resources – Infrastructure components such as S3 bucket, IAM role, Snowflake stage.</a:t>
            </a:r>
          </a:p>
          <a:p>
            <a:r>
              <a:t>Variables – Input parameters that make configurations reusable.</a:t>
            </a:r>
          </a:p>
          <a:p>
            <a:r>
              <a:t>State – Tracks infrastructure state (stored in Terraform Cloud here).</a:t>
            </a:r>
          </a:p>
          <a:p>
            <a:r>
              <a:t>Modules – Reusable configuration blocks.</a:t>
            </a:r>
          </a:p>
          <a:p>
            <a:r>
              <a:t>Backend – Defines where Terraform stores state (Terraform Cloud).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File Structure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enterprise_buckets/</a:t>
            </a:r>
          </a:p>
          <a:p>
            <a:r>
              <a:t>├── main.tf</a:t>
            </a:r>
          </a:p>
          <a:p>
            <a:r>
              <a:t>├── variables.tf</a:t>
            </a:r>
          </a:p>
          <a:p>
            <a:r>
              <a:t>├── workspaces/</a:t>
            </a:r>
          </a:p>
          <a:p>
            <a:r>
              <a:t>│   ├── dev.tf</a:t>
            </a:r>
          </a:p>
          <a:p>
            <a:r>
              <a:t>│   ├── uat.tf</a:t>
            </a:r>
          </a:p>
          <a:p>
            <a:r>
              <a:t>│   └── prod.tf</a:t>
            </a:r>
          </a:p>
          <a:p>
            <a:r>
              <a:t>├── bma_config.tf</a:t>
            </a:r>
          </a:p>
          <a:p>
            <a:r>
              <a:t>├── workspace_load.sh</a:t>
            </a:r>
          </a:p>
          <a:p>
            <a:r>
              <a:t>├── configure_terraform_cli.sh</a:t>
            </a:r>
          </a:p>
          <a:p>
            <a:r>
              <a:t>└── modification_check.sh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Syntax &amp;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blocks for terraform, variable, lookup, count, conditional, and for_each usage.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CI/CD Integration (GitLab + Terraform Cloud)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Default runner tags and image</a:t>
            </a:r>
          </a:p>
          <a:p>
            <a:r>
              <a:t>- Variable setup</a:t>
            </a:r>
          </a:p>
          <a:p>
            <a:r>
              <a:t>- Stage definitions (deploy_dev, deploy_uat, deploy_prod)</a:t>
            </a:r>
          </a:p>
          <a:p>
            <a:r>
              <a:t>- Environment-based deployment steps using Terraform CLI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Terraform Command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 → plan → apply → destroy → validate → fmt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Helper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configure_terraform_cli.sh – Sets Terraform CLI token</a:t>
            </a:r>
          </a:p>
          <a:p>
            <a:r>
              <a:t>workspace_load.sh – Switches workspace</a:t>
            </a:r>
          </a:p>
          <a:p>
            <a:r>
              <a:t>modification_check.sh – Prevents unsafe Terraform changes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Terraform Cloud Backend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Terraform Cloud handles state locking, versioning, and remote storage per environment workspace.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