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3" r:id="rId2"/>
    <p:sldId id="265" r:id="rId3"/>
    <p:sldId id="280" r:id="rId4"/>
    <p:sldId id="278" r:id="rId5"/>
    <p:sldId id="283" r:id="rId6"/>
    <p:sldId id="279" r:id="rId7"/>
    <p:sldId id="284" r:id="rId8"/>
    <p:sldId id="285" r:id="rId9"/>
    <p:sldId id="286" r:id="rId10"/>
    <p:sldId id="287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1933E-80E5-4EC1-B8ED-55799FB424E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FDCE1-A5C7-4079-BCED-9750D3FAF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8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tags" Target="../tags/tag634.xml"/><Relationship Id="rId21" Type="http://schemas.openxmlformats.org/officeDocument/2006/relationships/tags" Target="../tags/tag629.xml"/><Relationship Id="rId42" Type="http://schemas.openxmlformats.org/officeDocument/2006/relationships/tags" Target="../tags/tag650.xml"/><Relationship Id="rId47" Type="http://schemas.openxmlformats.org/officeDocument/2006/relationships/tags" Target="../tags/tag655.xml"/><Relationship Id="rId63" Type="http://schemas.openxmlformats.org/officeDocument/2006/relationships/tags" Target="../tags/tag671.xml"/><Relationship Id="rId68" Type="http://schemas.openxmlformats.org/officeDocument/2006/relationships/tags" Target="../tags/tag676.xml"/><Relationship Id="rId84" Type="http://schemas.openxmlformats.org/officeDocument/2006/relationships/tags" Target="../tags/tag692.xml"/><Relationship Id="rId89" Type="http://schemas.openxmlformats.org/officeDocument/2006/relationships/tags" Target="../tags/tag697.xml"/><Relationship Id="rId16" Type="http://schemas.openxmlformats.org/officeDocument/2006/relationships/tags" Target="../tags/tag624.xml"/><Relationship Id="rId11" Type="http://schemas.openxmlformats.org/officeDocument/2006/relationships/tags" Target="../tags/tag619.xml"/><Relationship Id="rId32" Type="http://schemas.openxmlformats.org/officeDocument/2006/relationships/tags" Target="../tags/tag640.xml"/><Relationship Id="rId37" Type="http://schemas.openxmlformats.org/officeDocument/2006/relationships/tags" Target="../tags/tag645.xml"/><Relationship Id="rId53" Type="http://schemas.openxmlformats.org/officeDocument/2006/relationships/tags" Target="../tags/tag661.xml"/><Relationship Id="rId58" Type="http://schemas.openxmlformats.org/officeDocument/2006/relationships/tags" Target="../tags/tag666.xml"/><Relationship Id="rId74" Type="http://schemas.openxmlformats.org/officeDocument/2006/relationships/tags" Target="../tags/tag682.xml"/><Relationship Id="rId79" Type="http://schemas.openxmlformats.org/officeDocument/2006/relationships/tags" Target="../tags/tag687.xml"/><Relationship Id="rId5" Type="http://schemas.openxmlformats.org/officeDocument/2006/relationships/tags" Target="../tags/tag613.xml"/><Relationship Id="rId90" Type="http://schemas.openxmlformats.org/officeDocument/2006/relationships/tags" Target="../tags/tag698.xml"/><Relationship Id="rId95" Type="http://schemas.openxmlformats.org/officeDocument/2006/relationships/tags" Target="../tags/tag703.xml"/><Relationship Id="rId22" Type="http://schemas.openxmlformats.org/officeDocument/2006/relationships/tags" Target="../tags/tag630.xml"/><Relationship Id="rId27" Type="http://schemas.openxmlformats.org/officeDocument/2006/relationships/tags" Target="../tags/tag635.xml"/><Relationship Id="rId43" Type="http://schemas.openxmlformats.org/officeDocument/2006/relationships/tags" Target="../tags/tag651.xml"/><Relationship Id="rId48" Type="http://schemas.openxmlformats.org/officeDocument/2006/relationships/tags" Target="../tags/tag656.xml"/><Relationship Id="rId64" Type="http://schemas.openxmlformats.org/officeDocument/2006/relationships/tags" Target="../tags/tag672.xml"/><Relationship Id="rId69" Type="http://schemas.openxmlformats.org/officeDocument/2006/relationships/tags" Target="../tags/tag677.xml"/><Relationship Id="rId80" Type="http://schemas.openxmlformats.org/officeDocument/2006/relationships/tags" Target="../tags/tag688.xml"/><Relationship Id="rId85" Type="http://schemas.openxmlformats.org/officeDocument/2006/relationships/tags" Target="../tags/tag693.xml"/><Relationship Id="rId3" Type="http://schemas.openxmlformats.org/officeDocument/2006/relationships/tags" Target="../tags/tag611.xml"/><Relationship Id="rId12" Type="http://schemas.openxmlformats.org/officeDocument/2006/relationships/tags" Target="../tags/tag620.xml"/><Relationship Id="rId17" Type="http://schemas.openxmlformats.org/officeDocument/2006/relationships/tags" Target="../tags/tag625.xml"/><Relationship Id="rId25" Type="http://schemas.openxmlformats.org/officeDocument/2006/relationships/tags" Target="../tags/tag633.xml"/><Relationship Id="rId33" Type="http://schemas.openxmlformats.org/officeDocument/2006/relationships/tags" Target="../tags/tag641.xml"/><Relationship Id="rId38" Type="http://schemas.openxmlformats.org/officeDocument/2006/relationships/tags" Target="../tags/tag646.xml"/><Relationship Id="rId46" Type="http://schemas.openxmlformats.org/officeDocument/2006/relationships/tags" Target="../tags/tag654.xml"/><Relationship Id="rId59" Type="http://schemas.openxmlformats.org/officeDocument/2006/relationships/tags" Target="../tags/tag667.xml"/><Relationship Id="rId67" Type="http://schemas.openxmlformats.org/officeDocument/2006/relationships/tags" Target="../tags/tag675.xml"/><Relationship Id="rId20" Type="http://schemas.openxmlformats.org/officeDocument/2006/relationships/tags" Target="../tags/tag628.xml"/><Relationship Id="rId41" Type="http://schemas.openxmlformats.org/officeDocument/2006/relationships/tags" Target="../tags/tag649.xml"/><Relationship Id="rId54" Type="http://schemas.openxmlformats.org/officeDocument/2006/relationships/tags" Target="../tags/tag662.xml"/><Relationship Id="rId62" Type="http://schemas.openxmlformats.org/officeDocument/2006/relationships/tags" Target="../tags/tag670.xml"/><Relationship Id="rId70" Type="http://schemas.openxmlformats.org/officeDocument/2006/relationships/tags" Target="../tags/tag678.xml"/><Relationship Id="rId75" Type="http://schemas.openxmlformats.org/officeDocument/2006/relationships/tags" Target="../tags/tag683.xml"/><Relationship Id="rId83" Type="http://schemas.openxmlformats.org/officeDocument/2006/relationships/tags" Target="../tags/tag691.xml"/><Relationship Id="rId88" Type="http://schemas.openxmlformats.org/officeDocument/2006/relationships/tags" Target="../tags/tag696.xml"/><Relationship Id="rId91" Type="http://schemas.openxmlformats.org/officeDocument/2006/relationships/tags" Target="../tags/tag699.xml"/><Relationship Id="rId96" Type="http://schemas.openxmlformats.org/officeDocument/2006/relationships/tags" Target="../tags/tag704.xml"/><Relationship Id="rId1" Type="http://schemas.openxmlformats.org/officeDocument/2006/relationships/tags" Target="../tags/tag609.xml"/><Relationship Id="rId6" Type="http://schemas.openxmlformats.org/officeDocument/2006/relationships/tags" Target="../tags/tag614.xml"/><Relationship Id="rId15" Type="http://schemas.openxmlformats.org/officeDocument/2006/relationships/tags" Target="../tags/tag623.xml"/><Relationship Id="rId23" Type="http://schemas.openxmlformats.org/officeDocument/2006/relationships/tags" Target="../tags/tag631.xml"/><Relationship Id="rId28" Type="http://schemas.openxmlformats.org/officeDocument/2006/relationships/tags" Target="../tags/tag636.xml"/><Relationship Id="rId36" Type="http://schemas.openxmlformats.org/officeDocument/2006/relationships/tags" Target="../tags/tag644.xml"/><Relationship Id="rId49" Type="http://schemas.openxmlformats.org/officeDocument/2006/relationships/tags" Target="../tags/tag657.xml"/><Relationship Id="rId57" Type="http://schemas.openxmlformats.org/officeDocument/2006/relationships/tags" Target="../tags/tag665.xml"/><Relationship Id="rId10" Type="http://schemas.openxmlformats.org/officeDocument/2006/relationships/tags" Target="../tags/tag618.xml"/><Relationship Id="rId31" Type="http://schemas.openxmlformats.org/officeDocument/2006/relationships/tags" Target="../tags/tag639.xml"/><Relationship Id="rId44" Type="http://schemas.openxmlformats.org/officeDocument/2006/relationships/tags" Target="../tags/tag652.xml"/><Relationship Id="rId52" Type="http://schemas.openxmlformats.org/officeDocument/2006/relationships/tags" Target="../tags/tag660.xml"/><Relationship Id="rId60" Type="http://schemas.openxmlformats.org/officeDocument/2006/relationships/tags" Target="../tags/tag668.xml"/><Relationship Id="rId65" Type="http://schemas.openxmlformats.org/officeDocument/2006/relationships/tags" Target="../tags/tag673.xml"/><Relationship Id="rId73" Type="http://schemas.openxmlformats.org/officeDocument/2006/relationships/tags" Target="../tags/tag681.xml"/><Relationship Id="rId78" Type="http://schemas.openxmlformats.org/officeDocument/2006/relationships/tags" Target="../tags/tag686.xml"/><Relationship Id="rId81" Type="http://schemas.openxmlformats.org/officeDocument/2006/relationships/tags" Target="../tags/tag689.xml"/><Relationship Id="rId86" Type="http://schemas.openxmlformats.org/officeDocument/2006/relationships/tags" Target="../tags/tag694.xml"/><Relationship Id="rId94" Type="http://schemas.openxmlformats.org/officeDocument/2006/relationships/tags" Target="../tags/tag702.xml"/><Relationship Id="rId4" Type="http://schemas.openxmlformats.org/officeDocument/2006/relationships/tags" Target="../tags/tag612.xml"/><Relationship Id="rId9" Type="http://schemas.openxmlformats.org/officeDocument/2006/relationships/tags" Target="../tags/tag617.xml"/><Relationship Id="rId13" Type="http://schemas.openxmlformats.org/officeDocument/2006/relationships/tags" Target="../tags/tag621.xml"/><Relationship Id="rId18" Type="http://schemas.openxmlformats.org/officeDocument/2006/relationships/tags" Target="../tags/tag626.xml"/><Relationship Id="rId39" Type="http://schemas.openxmlformats.org/officeDocument/2006/relationships/tags" Target="../tags/tag647.xml"/><Relationship Id="rId34" Type="http://schemas.openxmlformats.org/officeDocument/2006/relationships/tags" Target="../tags/tag642.xml"/><Relationship Id="rId50" Type="http://schemas.openxmlformats.org/officeDocument/2006/relationships/tags" Target="../tags/tag658.xml"/><Relationship Id="rId55" Type="http://schemas.openxmlformats.org/officeDocument/2006/relationships/tags" Target="../tags/tag663.xml"/><Relationship Id="rId76" Type="http://schemas.openxmlformats.org/officeDocument/2006/relationships/tags" Target="../tags/tag684.xml"/><Relationship Id="rId97" Type="http://schemas.openxmlformats.org/officeDocument/2006/relationships/slideLayout" Target="../slideLayouts/slideLayout1.xml"/><Relationship Id="rId7" Type="http://schemas.openxmlformats.org/officeDocument/2006/relationships/tags" Target="../tags/tag615.xml"/><Relationship Id="rId71" Type="http://schemas.openxmlformats.org/officeDocument/2006/relationships/tags" Target="../tags/tag679.xml"/><Relationship Id="rId92" Type="http://schemas.openxmlformats.org/officeDocument/2006/relationships/tags" Target="../tags/tag700.xml"/><Relationship Id="rId2" Type="http://schemas.openxmlformats.org/officeDocument/2006/relationships/tags" Target="../tags/tag610.xml"/><Relationship Id="rId29" Type="http://schemas.openxmlformats.org/officeDocument/2006/relationships/tags" Target="../tags/tag637.xml"/><Relationship Id="rId24" Type="http://schemas.openxmlformats.org/officeDocument/2006/relationships/tags" Target="../tags/tag632.xml"/><Relationship Id="rId40" Type="http://schemas.openxmlformats.org/officeDocument/2006/relationships/tags" Target="../tags/tag648.xml"/><Relationship Id="rId45" Type="http://schemas.openxmlformats.org/officeDocument/2006/relationships/tags" Target="../tags/tag653.xml"/><Relationship Id="rId66" Type="http://schemas.openxmlformats.org/officeDocument/2006/relationships/tags" Target="../tags/tag674.xml"/><Relationship Id="rId87" Type="http://schemas.openxmlformats.org/officeDocument/2006/relationships/tags" Target="../tags/tag695.xml"/><Relationship Id="rId61" Type="http://schemas.openxmlformats.org/officeDocument/2006/relationships/tags" Target="../tags/tag669.xml"/><Relationship Id="rId82" Type="http://schemas.openxmlformats.org/officeDocument/2006/relationships/tags" Target="../tags/tag690.xml"/><Relationship Id="rId19" Type="http://schemas.openxmlformats.org/officeDocument/2006/relationships/tags" Target="../tags/tag627.xml"/><Relationship Id="rId14" Type="http://schemas.openxmlformats.org/officeDocument/2006/relationships/tags" Target="../tags/tag622.xml"/><Relationship Id="rId30" Type="http://schemas.openxmlformats.org/officeDocument/2006/relationships/tags" Target="../tags/tag638.xml"/><Relationship Id="rId35" Type="http://schemas.openxmlformats.org/officeDocument/2006/relationships/tags" Target="../tags/tag643.xml"/><Relationship Id="rId56" Type="http://schemas.openxmlformats.org/officeDocument/2006/relationships/tags" Target="../tags/tag664.xml"/><Relationship Id="rId77" Type="http://schemas.openxmlformats.org/officeDocument/2006/relationships/tags" Target="../tags/tag685.xml"/><Relationship Id="rId8" Type="http://schemas.openxmlformats.org/officeDocument/2006/relationships/tags" Target="../tags/tag616.xml"/><Relationship Id="rId51" Type="http://schemas.openxmlformats.org/officeDocument/2006/relationships/tags" Target="../tags/tag659.xml"/><Relationship Id="rId72" Type="http://schemas.openxmlformats.org/officeDocument/2006/relationships/tags" Target="../tags/tag680.xml"/><Relationship Id="rId93" Type="http://schemas.openxmlformats.org/officeDocument/2006/relationships/tags" Target="../tags/tag701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tags" Target="../tags/tag730.xml"/><Relationship Id="rId21" Type="http://schemas.openxmlformats.org/officeDocument/2006/relationships/tags" Target="../tags/tag725.xml"/><Relationship Id="rId42" Type="http://schemas.openxmlformats.org/officeDocument/2006/relationships/tags" Target="../tags/tag746.xml"/><Relationship Id="rId47" Type="http://schemas.openxmlformats.org/officeDocument/2006/relationships/tags" Target="../tags/tag751.xml"/><Relationship Id="rId63" Type="http://schemas.openxmlformats.org/officeDocument/2006/relationships/tags" Target="../tags/tag767.xml"/><Relationship Id="rId68" Type="http://schemas.openxmlformats.org/officeDocument/2006/relationships/tags" Target="../tags/tag772.xml"/><Relationship Id="rId16" Type="http://schemas.openxmlformats.org/officeDocument/2006/relationships/tags" Target="../tags/tag720.xml"/><Relationship Id="rId11" Type="http://schemas.openxmlformats.org/officeDocument/2006/relationships/tags" Target="../tags/tag715.xml"/><Relationship Id="rId24" Type="http://schemas.openxmlformats.org/officeDocument/2006/relationships/tags" Target="../tags/tag728.xml"/><Relationship Id="rId32" Type="http://schemas.openxmlformats.org/officeDocument/2006/relationships/tags" Target="../tags/tag736.xml"/><Relationship Id="rId37" Type="http://schemas.openxmlformats.org/officeDocument/2006/relationships/tags" Target="../tags/tag741.xml"/><Relationship Id="rId40" Type="http://schemas.openxmlformats.org/officeDocument/2006/relationships/tags" Target="../tags/tag744.xml"/><Relationship Id="rId45" Type="http://schemas.openxmlformats.org/officeDocument/2006/relationships/tags" Target="../tags/tag749.xml"/><Relationship Id="rId53" Type="http://schemas.openxmlformats.org/officeDocument/2006/relationships/tags" Target="../tags/tag757.xml"/><Relationship Id="rId58" Type="http://schemas.openxmlformats.org/officeDocument/2006/relationships/tags" Target="../tags/tag762.xml"/><Relationship Id="rId66" Type="http://schemas.openxmlformats.org/officeDocument/2006/relationships/tags" Target="../tags/tag770.xml"/><Relationship Id="rId74" Type="http://schemas.openxmlformats.org/officeDocument/2006/relationships/tags" Target="../tags/tag778.xml"/><Relationship Id="rId5" Type="http://schemas.openxmlformats.org/officeDocument/2006/relationships/tags" Target="../tags/tag709.xml"/><Relationship Id="rId61" Type="http://schemas.openxmlformats.org/officeDocument/2006/relationships/tags" Target="../tags/tag765.xml"/><Relationship Id="rId19" Type="http://schemas.openxmlformats.org/officeDocument/2006/relationships/tags" Target="../tags/tag723.xml"/><Relationship Id="rId14" Type="http://schemas.openxmlformats.org/officeDocument/2006/relationships/tags" Target="../tags/tag718.xml"/><Relationship Id="rId22" Type="http://schemas.openxmlformats.org/officeDocument/2006/relationships/tags" Target="../tags/tag726.xml"/><Relationship Id="rId27" Type="http://schemas.openxmlformats.org/officeDocument/2006/relationships/tags" Target="../tags/tag731.xml"/><Relationship Id="rId30" Type="http://schemas.openxmlformats.org/officeDocument/2006/relationships/tags" Target="../tags/tag734.xml"/><Relationship Id="rId35" Type="http://schemas.openxmlformats.org/officeDocument/2006/relationships/tags" Target="../tags/tag739.xml"/><Relationship Id="rId43" Type="http://schemas.openxmlformats.org/officeDocument/2006/relationships/tags" Target="../tags/tag747.xml"/><Relationship Id="rId48" Type="http://schemas.openxmlformats.org/officeDocument/2006/relationships/tags" Target="../tags/tag752.xml"/><Relationship Id="rId56" Type="http://schemas.openxmlformats.org/officeDocument/2006/relationships/tags" Target="../tags/tag760.xml"/><Relationship Id="rId64" Type="http://schemas.openxmlformats.org/officeDocument/2006/relationships/tags" Target="../tags/tag768.xml"/><Relationship Id="rId69" Type="http://schemas.openxmlformats.org/officeDocument/2006/relationships/tags" Target="../tags/tag773.xml"/><Relationship Id="rId77" Type="http://schemas.openxmlformats.org/officeDocument/2006/relationships/slideLayout" Target="../slideLayouts/slideLayout1.xml"/><Relationship Id="rId8" Type="http://schemas.openxmlformats.org/officeDocument/2006/relationships/tags" Target="../tags/tag712.xml"/><Relationship Id="rId51" Type="http://schemas.openxmlformats.org/officeDocument/2006/relationships/tags" Target="../tags/tag755.xml"/><Relationship Id="rId72" Type="http://schemas.openxmlformats.org/officeDocument/2006/relationships/tags" Target="../tags/tag776.xml"/><Relationship Id="rId3" Type="http://schemas.openxmlformats.org/officeDocument/2006/relationships/tags" Target="../tags/tag707.xml"/><Relationship Id="rId12" Type="http://schemas.openxmlformats.org/officeDocument/2006/relationships/tags" Target="../tags/tag716.xml"/><Relationship Id="rId17" Type="http://schemas.openxmlformats.org/officeDocument/2006/relationships/tags" Target="../tags/tag721.xml"/><Relationship Id="rId25" Type="http://schemas.openxmlformats.org/officeDocument/2006/relationships/tags" Target="../tags/tag729.xml"/><Relationship Id="rId33" Type="http://schemas.openxmlformats.org/officeDocument/2006/relationships/tags" Target="../tags/tag737.xml"/><Relationship Id="rId38" Type="http://schemas.openxmlformats.org/officeDocument/2006/relationships/tags" Target="../tags/tag742.xml"/><Relationship Id="rId46" Type="http://schemas.openxmlformats.org/officeDocument/2006/relationships/tags" Target="../tags/tag750.xml"/><Relationship Id="rId59" Type="http://schemas.openxmlformats.org/officeDocument/2006/relationships/tags" Target="../tags/tag763.xml"/><Relationship Id="rId67" Type="http://schemas.openxmlformats.org/officeDocument/2006/relationships/tags" Target="../tags/tag771.xml"/><Relationship Id="rId20" Type="http://schemas.openxmlformats.org/officeDocument/2006/relationships/tags" Target="../tags/tag724.xml"/><Relationship Id="rId41" Type="http://schemas.openxmlformats.org/officeDocument/2006/relationships/tags" Target="../tags/tag745.xml"/><Relationship Id="rId54" Type="http://schemas.openxmlformats.org/officeDocument/2006/relationships/tags" Target="../tags/tag758.xml"/><Relationship Id="rId62" Type="http://schemas.openxmlformats.org/officeDocument/2006/relationships/tags" Target="../tags/tag766.xml"/><Relationship Id="rId70" Type="http://schemas.openxmlformats.org/officeDocument/2006/relationships/tags" Target="../tags/tag774.xml"/><Relationship Id="rId75" Type="http://schemas.openxmlformats.org/officeDocument/2006/relationships/tags" Target="../tags/tag779.xml"/><Relationship Id="rId1" Type="http://schemas.openxmlformats.org/officeDocument/2006/relationships/tags" Target="../tags/tag705.xml"/><Relationship Id="rId6" Type="http://schemas.openxmlformats.org/officeDocument/2006/relationships/tags" Target="../tags/tag710.xml"/><Relationship Id="rId15" Type="http://schemas.openxmlformats.org/officeDocument/2006/relationships/tags" Target="../tags/tag719.xml"/><Relationship Id="rId23" Type="http://schemas.openxmlformats.org/officeDocument/2006/relationships/tags" Target="../tags/tag727.xml"/><Relationship Id="rId28" Type="http://schemas.openxmlformats.org/officeDocument/2006/relationships/tags" Target="../tags/tag732.xml"/><Relationship Id="rId36" Type="http://schemas.openxmlformats.org/officeDocument/2006/relationships/tags" Target="../tags/tag740.xml"/><Relationship Id="rId49" Type="http://schemas.openxmlformats.org/officeDocument/2006/relationships/tags" Target="../tags/tag753.xml"/><Relationship Id="rId57" Type="http://schemas.openxmlformats.org/officeDocument/2006/relationships/tags" Target="../tags/tag761.xml"/><Relationship Id="rId10" Type="http://schemas.openxmlformats.org/officeDocument/2006/relationships/tags" Target="../tags/tag714.xml"/><Relationship Id="rId31" Type="http://schemas.openxmlformats.org/officeDocument/2006/relationships/tags" Target="../tags/tag735.xml"/><Relationship Id="rId44" Type="http://schemas.openxmlformats.org/officeDocument/2006/relationships/tags" Target="../tags/tag748.xml"/><Relationship Id="rId52" Type="http://schemas.openxmlformats.org/officeDocument/2006/relationships/tags" Target="../tags/tag756.xml"/><Relationship Id="rId60" Type="http://schemas.openxmlformats.org/officeDocument/2006/relationships/tags" Target="../tags/tag764.xml"/><Relationship Id="rId65" Type="http://schemas.openxmlformats.org/officeDocument/2006/relationships/tags" Target="../tags/tag769.xml"/><Relationship Id="rId73" Type="http://schemas.openxmlformats.org/officeDocument/2006/relationships/tags" Target="../tags/tag777.xml"/><Relationship Id="rId4" Type="http://schemas.openxmlformats.org/officeDocument/2006/relationships/tags" Target="../tags/tag708.xml"/><Relationship Id="rId9" Type="http://schemas.openxmlformats.org/officeDocument/2006/relationships/tags" Target="../tags/tag713.xml"/><Relationship Id="rId13" Type="http://schemas.openxmlformats.org/officeDocument/2006/relationships/tags" Target="../tags/tag717.xml"/><Relationship Id="rId18" Type="http://schemas.openxmlformats.org/officeDocument/2006/relationships/tags" Target="../tags/tag722.xml"/><Relationship Id="rId39" Type="http://schemas.openxmlformats.org/officeDocument/2006/relationships/tags" Target="../tags/tag743.xml"/><Relationship Id="rId34" Type="http://schemas.openxmlformats.org/officeDocument/2006/relationships/tags" Target="../tags/tag738.xml"/><Relationship Id="rId50" Type="http://schemas.openxmlformats.org/officeDocument/2006/relationships/tags" Target="../tags/tag754.xml"/><Relationship Id="rId55" Type="http://schemas.openxmlformats.org/officeDocument/2006/relationships/tags" Target="../tags/tag759.xml"/><Relationship Id="rId76" Type="http://schemas.openxmlformats.org/officeDocument/2006/relationships/tags" Target="../tags/tag780.xml"/><Relationship Id="rId7" Type="http://schemas.openxmlformats.org/officeDocument/2006/relationships/tags" Target="../tags/tag711.xml"/><Relationship Id="rId71" Type="http://schemas.openxmlformats.org/officeDocument/2006/relationships/tags" Target="../tags/tag775.xml"/><Relationship Id="rId2" Type="http://schemas.openxmlformats.org/officeDocument/2006/relationships/tags" Target="../tags/tag706.xml"/><Relationship Id="rId29" Type="http://schemas.openxmlformats.org/officeDocument/2006/relationships/tags" Target="../tags/tag7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108.xml"/><Relationship Id="rId21" Type="http://schemas.openxmlformats.org/officeDocument/2006/relationships/tags" Target="../tags/tag103.xml"/><Relationship Id="rId42" Type="http://schemas.openxmlformats.org/officeDocument/2006/relationships/tags" Target="../tags/tag124.xml"/><Relationship Id="rId47" Type="http://schemas.openxmlformats.org/officeDocument/2006/relationships/tags" Target="../tags/tag129.xml"/><Relationship Id="rId63" Type="http://schemas.openxmlformats.org/officeDocument/2006/relationships/tags" Target="../tags/tag145.xml"/><Relationship Id="rId68" Type="http://schemas.openxmlformats.org/officeDocument/2006/relationships/tags" Target="../tags/tag150.xml"/><Relationship Id="rId84" Type="http://schemas.openxmlformats.org/officeDocument/2006/relationships/tags" Target="../tags/tag166.xml"/><Relationship Id="rId16" Type="http://schemas.openxmlformats.org/officeDocument/2006/relationships/tags" Target="../tags/tag98.xml"/><Relationship Id="rId11" Type="http://schemas.openxmlformats.org/officeDocument/2006/relationships/tags" Target="../tags/tag93.xml"/><Relationship Id="rId32" Type="http://schemas.openxmlformats.org/officeDocument/2006/relationships/tags" Target="../tags/tag114.xml"/><Relationship Id="rId37" Type="http://schemas.openxmlformats.org/officeDocument/2006/relationships/tags" Target="../tags/tag119.xml"/><Relationship Id="rId53" Type="http://schemas.openxmlformats.org/officeDocument/2006/relationships/tags" Target="../tags/tag135.xml"/><Relationship Id="rId58" Type="http://schemas.openxmlformats.org/officeDocument/2006/relationships/tags" Target="../tags/tag140.xml"/><Relationship Id="rId74" Type="http://schemas.openxmlformats.org/officeDocument/2006/relationships/tags" Target="../tags/tag156.xml"/><Relationship Id="rId79" Type="http://schemas.openxmlformats.org/officeDocument/2006/relationships/tags" Target="../tags/tag161.xml"/><Relationship Id="rId5" Type="http://schemas.openxmlformats.org/officeDocument/2006/relationships/tags" Target="../tags/tag87.xml"/><Relationship Id="rId19" Type="http://schemas.openxmlformats.org/officeDocument/2006/relationships/tags" Target="../tags/tag101.xml"/><Relationship Id="rId14" Type="http://schemas.openxmlformats.org/officeDocument/2006/relationships/tags" Target="../tags/tag96.xml"/><Relationship Id="rId22" Type="http://schemas.openxmlformats.org/officeDocument/2006/relationships/tags" Target="../tags/tag104.xml"/><Relationship Id="rId27" Type="http://schemas.openxmlformats.org/officeDocument/2006/relationships/tags" Target="../tags/tag109.xml"/><Relationship Id="rId30" Type="http://schemas.openxmlformats.org/officeDocument/2006/relationships/tags" Target="../tags/tag112.xml"/><Relationship Id="rId35" Type="http://schemas.openxmlformats.org/officeDocument/2006/relationships/tags" Target="../tags/tag117.xml"/><Relationship Id="rId43" Type="http://schemas.openxmlformats.org/officeDocument/2006/relationships/tags" Target="../tags/tag125.xml"/><Relationship Id="rId48" Type="http://schemas.openxmlformats.org/officeDocument/2006/relationships/tags" Target="../tags/tag130.xml"/><Relationship Id="rId56" Type="http://schemas.openxmlformats.org/officeDocument/2006/relationships/tags" Target="../tags/tag138.xml"/><Relationship Id="rId64" Type="http://schemas.openxmlformats.org/officeDocument/2006/relationships/tags" Target="../tags/tag146.xml"/><Relationship Id="rId69" Type="http://schemas.openxmlformats.org/officeDocument/2006/relationships/tags" Target="../tags/tag151.xml"/><Relationship Id="rId77" Type="http://schemas.openxmlformats.org/officeDocument/2006/relationships/tags" Target="../tags/tag159.xml"/><Relationship Id="rId8" Type="http://schemas.openxmlformats.org/officeDocument/2006/relationships/tags" Target="../tags/tag90.xml"/><Relationship Id="rId51" Type="http://schemas.openxmlformats.org/officeDocument/2006/relationships/tags" Target="../tags/tag133.xml"/><Relationship Id="rId72" Type="http://schemas.openxmlformats.org/officeDocument/2006/relationships/tags" Target="../tags/tag154.xml"/><Relationship Id="rId80" Type="http://schemas.openxmlformats.org/officeDocument/2006/relationships/tags" Target="../tags/tag162.xml"/><Relationship Id="rId85" Type="http://schemas.openxmlformats.org/officeDocument/2006/relationships/tags" Target="../tags/tag167.xml"/><Relationship Id="rId3" Type="http://schemas.openxmlformats.org/officeDocument/2006/relationships/tags" Target="../tags/tag85.xml"/><Relationship Id="rId12" Type="http://schemas.openxmlformats.org/officeDocument/2006/relationships/tags" Target="../tags/tag94.xml"/><Relationship Id="rId17" Type="http://schemas.openxmlformats.org/officeDocument/2006/relationships/tags" Target="../tags/tag99.xml"/><Relationship Id="rId25" Type="http://schemas.openxmlformats.org/officeDocument/2006/relationships/tags" Target="../tags/tag107.xml"/><Relationship Id="rId33" Type="http://schemas.openxmlformats.org/officeDocument/2006/relationships/tags" Target="../tags/tag115.xml"/><Relationship Id="rId38" Type="http://schemas.openxmlformats.org/officeDocument/2006/relationships/tags" Target="../tags/tag120.xml"/><Relationship Id="rId46" Type="http://schemas.openxmlformats.org/officeDocument/2006/relationships/tags" Target="../tags/tag128.xml"/><Relationship Id="rId59" Type="http://schemas.openxmlformats.org/officeDocument/2006/relationships/tags" Target="../tags/tag141.xml"/><Relationship Id="rId67" Type="http://schemas.openxmlformats.org/officeDocument/2006/relationships/tags" Target="../tags/tag149.xml"/><Relationship Id="rId20" Type="http://schemas.openxmlformats.org/officeDocument/2006/relationships/tags" Target="../tags/tag102.xml"/><Relationship Id="rId41" Type="http://schemas.openxmlformats.org/officeDocument/2006/relationships/tags" Target="../tags/tag123.xml"/><Relationship Id="rId54" Type="http://schemas.openxmlformats.org/officeDocument/2006/relationships/tags" Target="../tags/tag136.xml"/><Relationship Id="rId62" Type="http://schemas.openxmlformats.org/officeDocument/2006/relationships/tags" Target="../tags/tag144.xml"/><Relationship Id="rId70" Type="http://schemas.openxmlformats.org/officeDocument/2006/relationships/tags" Target="../tags/tag152.xml"/><Relationship Id="rId75" Type="http://schemas.openxmlformats.org/officeDocument/2006/relationships/tags" Target="../tags/tag157.xml"/><Relationship Id="rId83" Type="http://schemas.openxmlformats.org/officeDocument/2006/relationships/tags" Target="../tags/tag165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5" Type="http://schemas.openxmlformats.org/officeDocument/2006/relationships/tags" Target="../tags/tag97.xml"/><Relationship Id="rId23" Type="http://schemas.openxmlformats.org/officeDocument/2006/relationships/tags" Target="../tags/tag105.xml"/><Relationship Id="rId28" Type="http://schemas.openxmlformats.org/officeDocument/2006/relationships/tags" Target="../tags/tag110.xml"/><Relationship Id="rId36" Type="http://schemas.openxmlformats.org/officeDocument/2006/relationships/tags" Target="../tags/tag118.xml"/><Relationship Id="rId49" Type="http://schemas.openxmlformats.org/officeDocument/2006/relationships/tags" Target="../tags/tag131.xml"/><Relationship Id="rId57" Type="http://schemas.openxmlformats.org/officeDocument/2006/relationships/tags" Target="../tags/tag139.xml"/><Relationship Id="rId10" Type="http://schemas.openxmlformats.org/officeDocument/2006/relationships/tags" Target="../tags/tag92.xml"/><Relationship Id="rId31" Type="http://schemas.openxmlformats.org/officeDocument/2006/relationships/tags" Target="../tags/tag113.xml"/><Relationship Id="rId44" Type="http://schemas.openxmlformats.org/officeDocument/2006/relationships/tags" Target="../tags/tag126.xml"/><Relationship Id="rId52" Type="http://schemas.openxmlformats.org/officeDocument/2006/relationships/tags" Target="../tags/tag134.xml"/><Relationship Id="rId60" Type="http://schemas.openxmlformats.org/officeDocument/2006/relationships/tags" Target="../tags/tag142.xml"/><Relationship Id="rId65" Type="http://schemas.openxmlformats.org/officeDocument/2006/relationships/tags" Target="../tags/tag147.xml"/><Relationship Id="rId73" Type="http://schemas.openxmlformats.org/officeDocument/2006/relationships/tags" Target="../tags/tag155.xml"/><Relationship Id="rId78" Type="http://schemas.openxmlformats.org/officeDocument/2006/relationships/tags" Target="../tags/tag160.xml"/><Relationship Id="rId81" Type="http://schemas.openxmlformats.org/officeDocument/2006/relationships/tags" Target="../tags/tag163.xml"/><Relationship Id="rId86" Type="http://schemas.openxmlformats.org/officeDocument/2006/relationships/slideLayout" Target="../slideLayouts/slideLayout1.xml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3" Type="http://schemas.openxmlformats.org/officeDocument/2006/relationships/tags" Target="../tags/tag95.xml"/><Relationship Id="rId18" Type="http://schemas.openxmlformats.org/officeDocument/2006/relationships/tags" Target="../tags/tag100.xml"/><Relationship Id="rId39" Type="http://schemas.openxmlformats.org/officeDocument/2006/relationships/tags" Target="../tags/tag121.xml"/><Relationship Id="rId34" Type="http://schemas.openxmlformats.org/officeDocument/2006/relationships/tags" Target="../tags/tag116.xml"/><Relationship Id="rId50" Type="http://schemas.openxmlformats.org/officeDocument/2006/relationships/tags" Target="../tags/tag132.xml"/><Relationship Id="rId55" Type="http://schemas.openxmlformats.org/officeDocument/2006/relationships/tags" Target="../tags/tag137.xml"/><Relationship Id="rId76" Type="http://schemas.openxmlformats.org/officeDocument/2006/relationships/tags" Target="../tags/tag158.xml"/><Relationship Id="rId7" Type="http://schemas.openxmlformats.org/officeDocument/2006/relationships/tags" Target="../tags/tag89.xml"/><Relationship Id="rId71" Type="http://schemas.openxmlformats.org/officeDocument/2006/relationships/tags" Target="../tags/tag153.xml"/><Relationship Id="rId2" Type="http://schemas.openxmlformats.org/officeDocument/2006/relationships/tags" Target="../tags/tag84.xml"/><Relationship Id="rId29" Type="http://schemas.openxmlformats.org/officeDocument/2006/relationships/tags" Target="../tags/tag111.xml"/><Relationship Id="rId24" Type="http://schemas.openxmlformats.org/officeDocument/2006/relationships/tags" Target="../tags/tag106.xml"/><Relationship Id="rId40" Type="http://schemas.openxmlformats.org/officeDocument/2006/relationships/tags" Target="../tags/tag122.xml"/><Relationship Id="rId45" Type="http://schemas.openxmlformats.org/officeDocument/2006/relationships/tags" Target="../tags/tag127.xml"/><Relationship Id="rId66" Type="http://schemas.openxmlformats.org/officeDocument/2006/relationships/tags" Target="../tags/tag148.xml"/><Relationship Id="rId61" Type="http://schemas.openxmlformats.org/officeDocument/2006/relationships/tags" Target="../tags/tag143.xml"/><Relationship Id="rId82" Type="http://schemas.openxmlformats.org/officeDocument/2006/relationships/tags" Target="../tags/tag164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tags" Target="../tags/tag193.xml"/><Relationship Id="rId21" Type="http://schemas.openxmlformats.org/officeDocument/2006/relationships/tags" Target="../tags/tag188.xml"/><Relationship Id="rId42" Type="http://schemas.openxmlformats.org/officeDocument/2006/relationships/tags" Target="../tags/tag209.xml"/><Relationship Id="rId47" Type="http://schemas.openxmlformats.org/officeDocument/2006/relationships/tags" Target="../tags/tag214.xml"/><Relationship Id="rId63" Type="http://schemas.openxmlformats.org/officeDocument/2006/relationships/tags" Target="../tags/tag230.xml"/><Relationship Id="rId68" Type="http://schemas.openxmlformats.org/officeDocument/2006/relationships/tags" Target="../tags/tag235.xml"/><Relationship Id="rId84" Type="http://schemas.openxmlformats.org/officeDocument/2006/relationships/tags" Target="../tags/tag251.xml"/><Relationship Id="rId89" Type="http://schemas.openxmlformats.org/officeDocument/2006/relationships/tags" Target="../tags/tag256.xml"/><Relationship Id="rId16" Type="http://schemas.openxmlformats.org/officeDocument/2006/relationships/tags" Target="../tags/tag183.xml"/><Relationship Id="rId11" Type="http://schemas.openxmlformats.org/officeDocument/2006/relationships/tags" Target="../tags/tag178.xml"/><Relationship Id="rId32" Type="http://schemas.openxmlformats.org/officeDocument/2006/relationships/tags" Target="../tags/tag199.xml"/><Relationship Id="rId37" Type="http://schemas.openxmlformats.org/officeDocument/2006/relationships/tags" Target="../tags/tag204.xml"/><Relationship Id="rId53" Type="http://schemas.openxmlformats.org/officeDocument/2006/relationships/tags" Target="../tags/tag220.xml"/><Relationship Id="rId58" Type="http://schemas.openxmlformats.org/officeDocument/2006/relationships/tags" Target="../tags/tag225.xml"/><Relationship Id="rId74" Type="http://schemas.openxmlformats.org/officeDocument/2006/relationships/tags" Target="../tags/tag241.xml"/><Relationship Id="rId79" Type="http://schemas.openxmlformats.org/officeDocument/2006/relationships/tags" Target="../tags/tag246.xml"/><Relationship Id="rId5" Type="http://schemas.openxmlformats.org/officeDocument/2006/relationships/tags" Target="../tags/tag172.xml"/><Relationship Id="rId90" Type="http://schemas.openxmlformats.org/officeDocument/2006/relationships/tags" Target="../tags/tag257.xml"/><Relationship Id="rId22" Type="http://schemas.openxmlformats.org/officeDocument/2006/relationships/tags" Target="../tags/tag189.xml"/><Relationship Id="rId27" Type="http://schemas.openxmlformats.org/officeDocument/2006/relationships/tags" Target="../tags/tag194.xml"/><Relationship Id="rId43" Type="http://schemas.openxmlformats.org/officeDocument/2006/relationships/tags" Target="../tags/tag210.xml"/><Relationship Id="rId48" Type="http://schemas.openxmlformats.org/officeDocument/2006/relationships/tags" Target="../tags/tag215.xml"/><Relationship Id="rId64" Type="http://schemas.openxmlformats.org/officeDocument/2006/relationships/tags" Target="../tags/tag231.xml"/><Relationship Id="rId69" Type="http://schemas.openxmlformats.org/officeDocument/2006/relationships/tags" Target="../tags/tag236.xml"/><Relationship Id="rId8" Type="http://schemas.openxmlformats.org/officeDocument/2006/relationships/tags" Target="../tags/tag175.xml"/><Relationship Id="rId51" Type="http://schemas.openxmlformats.org/officeDocument/2006/relationships/tags" Target="../tags/tag218.xml"/><Relationship Id="rId72" Type="http://schemas.openxmlformats.org/officeDocument/2006/relationships/tags" Target="../tags/tag239.xml"/><Relationship Id="rId80" Type="http://schemas.openxmlformats.org/officeDocument/2006/relationships/tags" Target="../tags/tag247.xml"/><Relationship Id="rId85" Type="http://schemas.openxmlformats.org/officeDocument/2006/relationships/tags" Target="../tags/tag252.xml"/><Relationship Id="rId93" Type="http://schemas.openxmlformats.org/officeDocument/2006/relationships/slideLayout" Target="../slideLayouts/slideLayout1.xml"/><Relationship Id="rId3" Type="http://schemas.openxmlformats.org/officeDocument/2006/relationships/tags" Target="../tags/tag170.xml"/><Relationship Id="rId12" Type="http://schemas.openxmlformats.org/officeDocument/2006/relationships/tags" Target="../tags/tag179.xml"/><Relationship Id="rId17" Type="http://schemas.openxmlformats.org/officeDocument/2006/relationships/tags" Target="../tags/tag184.xml"/><Relationship Id="rId25" Type="http://schemas.openxmlformats.org/officeDocument/2006/relationships/tags" Target="../tags/tag192.xml"/><Relationship Id="rId33" Type="http://schemas.openxmlformats.org/officeDocument/2006/relationships/tags" Target="../tags/tag200.xml"/><Relationship Id="rId38" Type="http://schemas.openxmlformats.org/officeDocument/2006/relationships/tags" Target="../tags/tag205.xml"/><Relationship Id="rId46" Type="http://schemas.openxmlformats.org/officeDocument/2006/relationships/tags" Target="../tags/tag213.xml"/><Relationship Id="rId59" Type="http://schemas.openxmlformats.org/officeDocument/2006/relationships/tags" Target="../tags/tag226.xml"/><Relationship Id="rId67" Type="http://schemas.openxmlformats.org/officeDocument/2006/relationships/tags" Target="../tags/tag234.xml"/><Relationship Id="rId20" Type="http://schemas.openxmlformats.org/officeDocument/2006/relationships/tags" Target="../tags/tag187.xml"/><Relationship Id="rId41" Type="http://schemas.openxmlformats.org/officeDocument/2006/relationships/tags" Target="../tags/tag208.xml"/><Relationship Id="rId54" Type="http://schemas.openxmlformats.org/officeDocument/2006/relationships/tags" Target="../tags/tag221.xml"/><Relationship Id="rId62" Type="http://schemas.openxmlformats.org/officeDocument/2006/relationships/tags" Target="../tags/tag229.xml"/><Relationship Id="rId70" Type="http://schemas.openxmlformats.org/officeDocument/2006/relationships/tags" Target="../tags/tag237.xml"/><Relationship Id="rId75" Type="http://schemas.openxmlformats.org/officeDocument/2006/relationships/tags" Target="../tags/tag242.xml"/><Relationship Id="rId83" Type="http://schemas.openxmlformats.org/officeDocument/2006/relationships/tags" Target="../tags/tag250.xml"/><Relationship Id="rId88" Type="http://schemas.openxmlformats.org/officeDocument/2006/relationships/tags" Target="../tags/tag255.xml"/><Relationship Id="rId91" Type="http://schemas.openxmlformats.org/officeDocument/2006/relationships/tags" Target="../tags/tag258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15" Type="http://schemas.openxmlformats.org/officeDocument/2006/relationships/tags" Target="../tags/tag182.xml"/><Relationship Id="rId23" Type="http://schemas.openxmlformats.org/officeDocument/2006/relationships/tags" Target="../tags/tag190.xml"/><Relationship Id="rId28" Type="http://schemas.openxmlformats.org/officeDocument/2006/relationships/tags" Target="../tags/tag195.xml"/><Relationship Id="rId36" Type="http://schemas.openxmlformats.org/officeDocument/2006/relationships/tags" Target="../tags/tag203.xml"/><Relationship Id="rId49" Type="http://schemas.openxmlformats.org/officeDocument/2006/relationships/tags" Target="../tags/tag216.xml"/><Relationship Id="rId57" Type="http://schemas.openxmlformats.org/officeDocument/2006/relationships/tags" Target="../tags/tag224.xml"/><Relationship Id="rId10" Type="http://schemas.openxmlformats.org/officeDocument/2006/relationships/tags" Target="../tags/tag177.xml"/><Relationship Id="rId31" Type="http://schemas.openxmlformats.org/officeDocument/2006/relationships/tags" Target="../tags/tag198.xml"/><Relationship Id="rId44" Type="http://schemas.openxmlformats.org/officeDocument/2006/relationships/tags" Target="../tags/tag211.xml"/><Relationship Id="rId52" Type="http://schemas.openxmlformats.org/officeDocument/2006/relationships/tags" Target="../tags/tag219.xml"/><Relationship Id="rId60" Type="http://schemas.openxmlformats.org/officeDocument/2006/relationships/tags" Target="../tags/tag227.xml"/><Relationship Id="rId65" Type="http://schemas.openxmlformats.org/officeDocument/2006/relationships/tags" Target="../tags/tag232.xml"/><Relationship Id="rId73" Type="http://schemas.openxmlformats.org/officeDocument/2006/relationships/tags" Target="../tags/tag240.xml"/><Relationship Id="rId78" Type="http://schemas.openxmlformats.org/officeDocument/2006/relationships/tags" Target="../tags/tag245.xml"/><Relationship Id="rId81" Type="http://schemas.openxmlformats.org/officeDocument/2006/relationships/tags" Target="../tags/tag248.xml"/><Relationship Id="rId86" Type="http://schemas.openxmlformats.org/officeDocument/2006/relationships/tags" Target="../tags/tag253.xml"/><Relationship Id="rId4" Type="http://schemas.openxmlformats.org/officeDocument/2006/relationships/tags" Target="../tags/tag171.xml"/><Relationship Id="rId9" Type="http://schemas.openxmlformats.org/officeDocument/2006/relationships/tags" Target="../tags/tag176.xml"/><Relationship Id="rId13" Type="http://schemas.openxmlformats.org/officeDocument/2006/relationships/tags" Target="../tags/tag180.xml"/><Relationship Id="rId18" Type="http://schemas.openxmlformats.org/officeDocument/2006/relationships/tags" Target="../tags/tag185.xml"/><Relationship Id="rId39" Type="http://schemas.openxmlformats.org/officeDocument/2006/relationships/tags" Target="../tags/tag206.xml"/><Relationship Id="rId34" Type="http://schemas.openxmlformats.org/officeDocument/2006/relationships/tags" Target="../tags/tag201.xml"/><Relationship Id="rId50" Type="http://schemas.openxmlformats.org/officeDocument/2006/relationships/tags" Target="../tags/tag217.xml"/><Relationship Id="rId55" Type="http://schemas.openxmlformats.org/officeDocument/2006/relationships/tags" Target="../tags/tag222.xml"/><Relationship Id="rId76" Type="http://schemas.openxmlformats.org/officeDocument/2006/relationships/tags" Target="../tags/tag243.xml"/><Relationship Id="rId7" Type="http://schemas.openxmlformats.org/officeDocument/2006/relationships/tags" Target="../tags/tag174.xml"/><Relationship Id="rId71" Type="http://schemas.openxmlformats.org/officeDocument/2006/relationships/tags" Target="../tags/tag238.xml"/><Relationship Id="rId92" Type="http://schemas.openxmlformats.org/officeDocument/2006/relationships/tags" Target="../tags/tag259.xml"/><Relationship Id="rId2" Type="http://schemas.openxmlformats.org/officeDocument/2006/relationships/tags" Target="../tags/tag169.xml"/><Relationship Id="rId29" Type="http://schemas.openxmlformats.org/officeDocument/2006/relationships/tags" Target="../tags/tag196.xml"/><Relationship Id="rId24" Type="http://schemas.openxmlformats.org/officeDocument/2006/relationships/tags" Target="../tags/tag191.xml"/><Relationship Id="rId40" Type="http://schemas.openxmlformats.org/officeDocument/2006/relationships/tags" Target="../tags/tag207.xml"/><Relationship Id="rId45" Type="http://schemas.openxmlformats.org/officeDocument/2006/relationships/tags" Target="../tags/tag212.xml"/><Relationship Id="rId66" Type="http://schemas.openxmlformats.org/officeDocument/2006/relationships/tags" Target="../tags/tag233.xml"/><Relationship Id="rId87" Type="http://schemas.openxmlformats.org/officeDocument/2006/relationships/tags" Target="../tags/tag254.xml"/><Relationship Id="rId61" Type="http://schemas.openxmlformats.org/officeDocument/2006/relationships/tags" Target="../tags/tag228.xml"/><Relationship Id="rId82" Type="http://schemas.openxmlformats.org/officeDocument/2006/relationships/tags" Target="../tags/tag249.xml"/><Relationship Id="rId19" Type="http://schemas.openxmlformats.org/officeDocument/2006/relationships/tags" Target="../tags/tag186.xml"/><Relationship Id="rId14" Type="http://schemas.openxmlformats.org/officeDocument/2006/relationships/tags" Target="../tags/tag181.xml"/><Relationship Id="rId30" Type="http://schemas.openxmlformats.org/officeDocument/2006/relationships/tags" Target="../tags/tag197.xml"/><Relationship Id="rId35" Type="http://schemas.openxmlformats.org/officeDocument/2006/relationships/tags" Target="../tags/tag202.xml"/><Relationship Id="rId56" Type="http://schemas.openxmlformats.org/officeDocument/2006/relationships/tags" Target="../tags/tag223.xml"/><Relationship Id="rId77" Type="http://schemas.openxmlformats.org/officeDocument/2006/relationships/tags" Target="../tags/tag244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285.xml"/><Relationship Id="rId21" Type="http://schemas.openxmlformats.org/officeDocument/2006/relationships/tags" Target="../tags/tag280.xml"/><Relationship Id="rId42" Type="http://schemas.openxmlformats.org/officeDocument/2006/relationships/tags" Target="../tags/tag301.xml"/><Relationship Id="rId47" Type="http://schemas.openxmlformats.org/officeDocument/2006/relationships/tags" Target="../tags/tag306.xml"/><Relationship Id="rId63" Type="http://schemas.openxmlformats.org/officeDocument/2006/relationships/tags" Target="../tags/tag322.xml"/><Relationship Id="rId68" Type="http://schemas.openxmlformats.org/officeDocument/2006/relationships/tags" Target="../tags/tag327.xml"/><Relationship Id="rId84" Type="http://schemas.openxmlformats.org/officeDocument/2006/relationships/tags" Target="../tags/tag343.xml"/><Relationship Id="rId89" Type="http://schemas.openxmlformats.org/officeDocument/2006/relationships/tags" Target="../tags/tag348.xml"/><Relationship Id="rId16" Type="http://schemas.openxmlformats.org/officeDocument/2006/relationships/tags" Target="../tags/tag275.xml"/><Relationship Id="rId11" Type="http://schemas.openxmlformats.org/officeDocument/2006/relationships/tags" Target="../tags/tag270.xml"/><Relationship Id="rId32" Type="http://schemas.openxmlformats.org/officeDocument/2006/relationships/tags" Target="../tags/tag291.xml"/><Relationship Id="rId37" Type="http://schemas.openxmlformats.org/officeDocument/2006/relationships/tags" Target="../tags/tag296.xml"/><Relationship Id="rId53" Type="http://schemas.openxmlformats.org/officeDocument/2006/relationships/tags" Target="../tags/tag312.xml"/><Relationship Id="rId58" Type="http://schemas.openxmlformats.org/officeDocument/2006/relationships/tags" Target="../tags/tag317.xml"/><Relationship Id="rId74" Type="http://schemas.openxmlformats.org/officeDocument/2006/relationships/tags" Target="../tags/tag333.xml"/><Relationship Id="rId79" Type="http://schemas.openxmlformats.org/officeDocument/2006/relationships/tags" Target="../tags/tag338.xml"/><Relationship Id="rId5" Type="http://schemas.openxmlformats.org/officeDocument/2006/relationships/tags" Target="../tags/tag264.xml"/><Relationship Id="rId90" Type="http://schemas.openxmlformats.org/officeDocument/2006/relationships/tags" Target="../tags/tag349.xml"/><Relationship Id="rId95" Type="http://schemas.openxmlformats.org/officeDocument/2006/relationships/tags" Target="../tags/tag354.xml"/><Relationship Id="rId22" Type="http://schemas.openxmlformats.org/officeDocument/2006/relationships/tags" Target="../tags/tag281.xml"/><Relationship Id="rId27" Type="http://schemas.openxmlformats.org/officeDocument/2006/relationships/tags" Target="../tags/tag286.xml"/><Relationship Id="rId43" Type="http://schemas.openxmlformats.org/officeDocument/2006/relationships/tags" Target="../tags/tag302.xml"/><Relationship Id="rId48" Type="http://schemas.openxmlformats.org/officeDocument/2006/relationships/tags" Target="../tags/tag307.xml"/><Relationship Id="rId64" Type="http://schemas.openxmlformats.org/officeDocument/2006/relationships/tags" Target="../tags/tag323.xml"/><Relationship Id="rId69" Type="http://schemas.openxmlformats.org/officeDocument/2006/relationships/tags" Target="../tags/tag328.xml"/><Relationship Id="rId80" Type="http://schemas.openxmlformats.org/officeDocument/2006/relationships/tags" Target="../tags/tag339.xml"/><Relationship Id="rId85" Type="http://schemas.openxmlformats.org/officeDocument/2006/relationships/tags" Target="../tags/tag344.xml"/><Relationship Id="rId3" Type="http://schemas.openxmlformats.org/officeDocument/2006/relationships/tags" Target="../tags/tag262.xml"/><Relationship Id="rId12" Type="http://schemas.openxmlformats.org/officeDocument/2006/relationships/tags" Target="../tags/tag271.xml"/><Relationship Id="rId17" Type="http://schemas.openxmlformats.org/officeDocument/2006/relationships/tags" Target="../tags/tag276.xml"/><Relationship Id="rId25" Type="http://schemas.openxmlformats.org/officeDocument/2006/relationships/tags" Target="../tags/tag284.xml"/><Relationship Id="rId33" Type="http://schemas.openxmlformats.org/officeDocument/2006/relationships/tags" Target="../tags/tag292.xml"/><Relationship Id="rId38" Type="http://schemas.openxmlformats.org/officeDocument/2006/relationships/tags" Target="../tags/tag297.xml"/><Relationship Id="rId46" Type="http://schemas.openxmlformats.org/officeDocument/2006/relationships/tags" Target="../tags/tag305.xml"/><Relationship Id="rId59" Type="http://schemas.openxmlformats.org/officeDocument/2006/relationships/tags" Target="../tags/tag318.xml"/><Relationship Id="rId67" Type="http://schemas.openxmlformats.org/officeDocument/2006/relationships/tags" Target="../tags/tag326.xml"/><Relationship Id="rId20" Type="http://schemas.openxmlformats.org/officeDocument/2006/relationships/tags" Target="../tags/tag279.xml"/><Relationship Id="rId41" Type="http://schemas.openxmlformats.org/officeDocument/2006/relationships/tags" Target="../tags/tag300.xml"/><Relationship Id="rId54" Type="http://schemas.openxmlformats.org/officeDocument/2006/relationships/tags" Target="../tags/tag313.xml"/><Relationship Id="rId62" Type="http://schemas.openxmlformats.org/officeDocument/2006/relationships/tags" Target="../tags/tag321.xml"/><Relationship Id="rId70" Type="http://schemas.openxmlformats.org/officeDocument/2006/relationships/tags" Target="../tags/tag329.xml"/><Relationship Id="rId75" Type="http://schemas.openxmlformats.org/officeDocument/2006/relationships/tags" Target="../tags/tag334.xml"/><Relationship Id="rId83" Type="http://schemas.openxmlformats.org/officeDocument/2006/relationships/tags" Target="../tags/tag342.xml"/><Relationship Id="rId88" Type="http://schemas.openxmlformats.org/officeDocument/2006/relationships/tags" Target="../tags/tag347.xml"/><Relationship Id="rId91" Type="http://schemas.openxmlformats.org/officeDocument/2006/relationships/tags" Target="../tags/tag350.xml"/><Relationship Id="rId96" Type="http://schemas.openxmlformats.org/officeDocument/2006/relationships/tags" Target="../tags/tag355.xml"/><Relationship Id="rId1" Type="http://schemas.openxmlformats.org/officeDocument/2006/relationships/tags" Target="../tags/tag260.xml"/><Relationship Id="rId6" Type="http://schemas.openxmlformats.org/officeDocument/2006/relationships/tags" Target="../tags/tag265.xml"/><Relationship Id="rId15" Type="http://schemas.openxmlformats.org/officeDocument/2006/relationships/tags" Target="../tags/tag274.xml"/><Relationship Id="rId23" Type="http://schemas.openxmlformats.org/officeDocument/2006/relationships/tags" Target="../tags/tag282.xml"/><Relationship Id="rId28" Type="http://schemas.openxmlformats.org/officeDocument/2006/relationships/tags" Target="../tags/tag287.xml"/><Relationship Id="rId36" Type="http://schemas.openxmlformats.org/officeDocument/2006/relationships/tags" Target="../tags/tag295.xml"/><Relationship Id="rId49" Type="http://schemas.openxmlformats.org/officeDocument/2006/relationships/tags" Target="../tags/tag308.xml"/><Relationship Id="rId57" Type="http://schemas.openxmlformats.org/officeDocument/2006/relationships/tags" Target="../tags/tag316.xml"/><Relationship Id="rId10" Type="http://schemas.openxmlformats.org/officeDocument/2006/relationships/tags" Target="../tags/tag269.xml"/><Relationship Id="rId31" Type="http://schemas.openxmlformats.org/officeDocument/2006/relationships/tags" Target="../tags/tag290.xml"/><Relationship Id="rId44" Type="http://schemas.openxmlformats.org/officeDocument/2006/relationships/tags" Target="../tags/tag303.xml"/><Relationship Id="rId52" Type="http://schemas.openxmlformats.org/officeDocument/2006/relationships/tags" Target="../tags/tag311.xml"/><Relationship Id="rId60" Type="http://schemas.openxmlformats.org/officeDocument/2006/relationships/tags" Target="../tags/tag319.xml"/><Relationship Id="rId65" Type="http://schemas.openxmlformats.org/officeDocument/2006/relationships/tags" Target="../tags/tag324.xml"/><Relationship Id="rId73" Type="http://schemas.openxmlformats.org/officeDocument/2006/relationships/tags" Target="../tags/tag332.xml"/><Relationship Id="rId78" Type="http://schemas.openxmlformats.org/officeDocument/2006/relationships/tags" Target="../tags/tag337.xml"/><Relationship Id="rId81" Type="http://schemas.openxmlformats.org/officeDocument/2006/relationships/tags" Target="../tags/tag340.xml"/><Relationship Id="rId86" Type="http://schemas.openxmlformats.org/officeDocument/2006/relationships/tags" Target="../tags/tag345.xml"/><Relationship Id="rId94" Type="http://schemas.openxmlformats.org/officeDocument/2006/relationships/tags" Target="../tags/tag353.xml"/><Relationship Id="rId4" Type="http://schemas.openxmlformats.org/officeDocument/2006/relationships/tags" Target="../tags/tag263.xml"/><Relationship Id="rId9" Type="http://schemas.openxmlformats.org/officeDocument/2006/relationships/tags" Target="../tags/tag268.xml"/><Relationship Id="rId13" Type="http://schemas.openxmlformats.org/officeDocument/2006/relationships/tags" Target="../tags/tag272.xml"/><Relationship Id="rId18" Type="http://schemas.openxmlformats.org/officeDocument/2006/relationships/tags" Target="../tags/tag277.xml"/><Relationship Id="rId39" Type="http://schemas.openxmlformats.org/officeDocument/2006/relationships/tags" Target="../tags/tag298.xml"/><Relationship Id="rId34" Type="http://schemas.openxmlformats.org/officeDocument/2006/relationships/tags" Target="../tags/tag293.xml"/><Relationship Id="rId50" Type="http://schemas.openxmlformats.org/officeDocument/2006/relationships/tags" Target="../tags/tag309.xml"/><Relationship Id="rId55" Type="http://schemas.openxmlformats.org/officeDocument/2006/relationships/tags" Target="../tags/tag314.xml"/><Relationship Id="rId76" Type="http://schemas.openxmlformats.org/officeDocument/2006/relationships/tags" Target="../tags/tag335.xml"/><Relationship Id="rId97" Type="http://schemas.openxmlformats.org/officeDocument/2006/relationships/slideLayout" Target="../slideLayouts/slideLayout1.xml"/><Relationship Id="rId7" Type="http://schemas.openxmlformats.org/officeDocument/2006/relationships/tags" Target="../tags/tag266.xml"/><Relationship Id="rId71" Type="http://schemas.openxmlformats.org/officeDocument/2006/relationships/tags" Target="../tags/tag330.xml"/><Relationship Id="rId92" Type="http://schemas.openxmlformats.org/officeDocument/2006/relationships/tags" Target="../tags/tag351.xml"/><Relationship Id="rId2" Type="http://schemas.openxmlformats.org/officeDocument/2006/relationships/tags" Target="../tags/tag261.xml"/><Relationship Id="rId29" Type="http://schemas.openxmlformats.org/officeDocument/2006/relationships/tags" Target="../tags/tag288.xml"/><Relationship Id="rId24" Type="http://schemas.openxmlformats.org/officeDocument/2006/relationships/tags" Target="../tags/tag283.xml"/><Relationship Id="rId40" Type="http://schemas.openxmlformats.org/officeDocument/2006/relationships/tags" Target="../tags/tag299.xml"/><Relationship Id="rId45" Type="http://schemas.openxmlformats.org/officeDocument/2006/relationships/tags" Target="../tags/tag304.xml"/><Relationship Id="rId66" Type="http://schemas.openxmlformats.org/officeDocument/2006/relationships/tags" Target="../tags/tag325.xml"/><Relationship Id="rId87" Type="http://schemas.openxmlformats.org/officeDocument/2006/relationships/tags" Target="../tags/tag346.xml"/><Relationship Id="rId61" Type="http://schemas.openxmlformats.org/officeDocument/2006/relationships/tags" Target="../tags/tag320.xml"/><Relationship Id="rId82" Type="http://schemas.openxmlformats.org/officeDocument/2006/relationships/tags" Target="../tags/tag341.xml"/><Relationship Id="rId19" Type="http://schemas.openxmlformats.org/officeDocument/2006/relationships/tags" Target="../tags/tag278.xml"/><Relationship Id="rId14" Type="http://schemas.openxmlformats.org/officeDocument/2006/relationships/tags" Target="../tags/tag273.xml"/><Relationship Id="rId30" Type="http://schemas.openxmlformats.org/officeDocument/2006/relationships/tags" Target="../tags/tag289.xml"/><Relationship Id="rId35" Type="http://schemas.openxmlformats.org/officeDocument/2006/relationships/tags" Target="../tags/tag294.xml"/><Relationship Id="rId56" Type="http://schemas.openxmlformats.org/officeDocument/2006/relationships/tags" Target="../tags/tag315.xml"/><Relationship Id="rId77" Type="http://schemas.openxmlformats.org/officeDocument/2006/relationships/tags" Target="../tags/tag336.xml"/><Relationship Id="rId8" Type="http://schemas.openxmlformats.org/officeDocument/2006/relationships/tags" Target="../tags/tag267.xml"/><Relationship Id="rId51" Type="http://schemas.openxmlformats.org/officeDocument/2006/relationships/tags" Target="../tags/tag310.xml"/><Relationship Id="rId72" Type="http://schemas.openxmlformats.org/officeDocument/2006/relationships/tags" Target="../tags/tag331.xml"/><Relationship Id="rId93" Type="http://schemas.openxmlformats.org/officeDocument/2006/relationships/tags" Target="../tags/tag35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tags" Target="../tags/tag381.xml"/><Relationship Id="rId21" Type="http://schemas.openxmlformats.org/officeDocument/2006/relationships/tags" Target="../tags/tag376.xml"/><Relationship Id="rId42" Type="http://schemas.openxmlformats.org/officeDocument/2006/relationships/tags" Target="../tags/tag397.xml"/><Relationship Id="rId47" Type="http://schemas.openxmlformats.org/officeDocument/2006/relationships/tags" Target="../tags/tag402.xml"/><Relationship Id="rId63" Type="http://schemas.openxmlformats.org/officeDocument/2006/relationships/tags" Target="../tags/tag418.xml"/><Relationship Id="rId68" Type="http://schemas.openxmlformats.org/officeDocument/2006/relationships/tags" Target="../tags/tag423.xml"/><Relationship Id="rId16" Type="http://schemas.openxmlformats.org/officeDocument/2006/relationships/tags" Target="../tags/tag371.xml"/><Relationship Id="rId11" Type="http://schemas.openxmlformats.org/officeDocument/2006/relationships/tags" Target="../tags/tag366.xml"/><Relationship Id="rId24" Type="http://schemas.openxmlformats.org/officeDocument/2006/relationships/tags" Target="../tags/tag379.xml"/><Relationship Id="rId32" Type="http://schemas.openxmlformats.org/officeDocument/2006/relationships/tags" Target="../tags/tag387.xml"/><Relationship Id="rId37" Type="http://schemas.openxmlformats.org/officeDocument/2006/relationships/tags" Target="../tags/tag392.xml"/><Relationship Id="rId40" Type="http://schemas.openxmlformats.org/officeDocument/2006/relationships/tags" Target="../tags/tag395.xml"/><Relationship Id="rId45" Type="http://schemas.openxmlformats.org/officeDocument/2006/relationships/tags" Target="../tags/tag400.xml"/><Relationship Id="rId53" Type="http://schemas.openxmlformats.org/officeDocument/2006/relationships/tags" Target="../tags/tag408.xml"/><Relationship Id="rId58" Type="http://schemas.openxmlformats.org/officeDocument/2006/relationships/tags" Target="../tags/tag413.xml"/><Relationship Id="rId66" Type="http://schemas.openxmlformats.org/officeDocument/2006/relationships/tags" Target="../tags/tag421.xml"/><Relationship Id="rId74" Type="http://schemas.openxmlformats.org/officeDocument/2006/relationships/tags" Target="../tags/tag429.xml"/><Relationship Id="rId5" Type="http://schemas.openxmlformats.org/officeDocument/2006/relationships/tags" Target="../tags/tag360.xml"/><Relationship Id="rId61" Type="http://schemas.openxmlformats.org/officeDocument/2006/relationships/tags" Target="../tags/tag416.xml"/><Relationship Id="rId19" Type="http://schemas.openxmlformats.org/officeDocument/2006/relationships/tags" Target="../tags/tag374.xml"/><Relationship Id="rId14" Type="http://schemas.openxmlformats.org/officeDocument/2006/relationships/tags" Target="../tags/tag369.xml"/><Relationship Id="rId22" Type="http://schemas.openxmlformats.org/officeDocument/2006/relationships/tags" Target="../tags/tag377.xml"/><Relationship Id="rId27" Type="http://schemas.openxmlformats.org/officeDocument/2006/relationships/tags" Target="../tags/tag382.xml"/><Relationship Id="rId30" Type="http://schemas.openxmlformats.org/officeDocument/2006/relationships/tags" Target="../tags/tag385.xml"/><Relationship Id="rId35" Type="http://schemas.openxmlformats.org/officeDocument/2006/relationships/tags" Target="../tags/tag390.xml"/><Relationship Id="rId43" Type="http://schemas.openxmlformats.org/officeDocument/2006/relationships/tags" Target="../tags/tag398.xml"/><Relationship Id="rId48" Type="http://schemas.openxmlformats.org/officeDocument/2006/relationships/tags" Target="../tags/tag403.xml"/><Relationship Id="rId56" Type="http://schemas.openxmlformats.org/officeDocument/2006/relationships/tags" Target="../tags/tag411.xml"/><Relationship Id="rId64" Type="http://schemas.openxmlformats.org/officeDocument/2006/relationships/tags" Target="../tags/tag419.xml"/><Relationship Id="rId69" Type="http://schemas.openxmlformats.org/officeDocument/2006/relationships/tags" Target="../tags/tag424.xml"/><Relationship Id="rId77" Type="http://schemas.openxmlformats.org/officeDocument/2006/relationships/slideLayout" Target="../slideLayouts/slideLayout1.xml"/><Relationship Id="rId8" Type="http://schemas.openxmlformats.org/officeDocument/2006/relationships/tags" Target="../tags/tag363.xml"/><Relationship Id="rId51" Type="http://schemas.openxmlformats.org/officeDocument/2006/relationships/tags" Target="../tags/tag406.xml"/><Relationship Id="rId72" Type="http://schemas.openxmlformats.org/officeDocument/2006/relationships/tags" Target="../tags/tag427.xml"/><Relationship Id="rId3" Type="http://schemas.openxmlformats.org/officeDocument/2006/relationships/tags" Target="../tags/tag358.xml"/><Relationship Id="rId12" Type="http://schemas.openxmlformats.org/officeDocument/2006/relationships/tags" Target="../tags/tag367.xml"/><Relationship Id="rId17" Type="http://schemas.openxmlformats.org/officeDocument/2006/relationships/tags" Target="../tags/tag372.xml"/><Relationship Id="rId25" Type="http://schemas.openxmlformats.org/officeDocument/2006/relationships/tags" Target="../tags/tag380.xml"/><Relationship Id="rId33" Type="http://schemas.openxmlformats.org/officeDocument/2006/relationships/tags" Target="../tags/tag388.xml"/><Relationship Id="rId38" Type="http://schemas.openxmlformats.org/officeDocument/2006/relationships/tags" Target="../tags/tag393.xml"/><Relationship Id="rId46" Type="http://schemas.openxmlformats.org/officeDocument/2006/relationships/tags" Target="../tags/tag401.xml"/><Relationship Id="rId59" Type="http://schemas.openxmlformats.org/officeDocument/2006/relationships/tags" Target="../tags/tag414.xml"/><Relationship Id="rId67" Type="http://schemas.openxmlformats.org/officeDocument/2006/relationships/tags" Target="../tags/tag422.xml"/><Relationship Id="rId20" Type="http://schemas.openxmlformats.org/officeDocument/2006/relationships/tags" Target="../tags/tag375.xml"/><Relationship Id="rId41" Type="http://schemas.openxmlformats.org/officeDocument/2006/relationships/tags" Target="../tags/tag396.xml"/><Relationship Id="rId54" Type="http://schemas.openxmlformats.org/officeDocument/2006/relationships/tags" Target="../tags/tag409.xml"/><Relationship Id="rId62" Type="http://schemas.openxmlformats.org/officeDocument/2006/relationships/tags" Target="../tags/tag417.xml"/><Relationship Id="rId70" Type="http://schemas.openxmlformats.org/officeDocument/2006/relationships/tags" Target="../tags/tag425.xml"/><Relationship Id="rId75" Type="http://schemas.openxmlformats.org/officeDocument/2006/relationships/tags" Target="../tags/tag430.xml"/><Relationship Id="rId1" Type="http://schemas.openxmlformats.org/officeDocument/2006/relationships/tags" Target="../tags/tag356.xml"/><Relationship Id="rId6" Type="http://schemas.openxmlformats.org/officeDocument/2006/relationships/tags" Target="../tags/tag361.xml"/><Relationship Id="rId15" Type="http://schemas.openxmlformats.org/officeDocument/2006/relationships/tags" Target="../tags/tag370.xml"/><Relationship Id="rId23" Type="http://schemas.openxmlformats.org/officeDocument/2006/relationships/tags" Target="../tags/tag378.xml"/><Relationship Id="rId28" Type="http://schemas.openxmlformats.org/officeDocument/2006/relationships/tags" Target="../tags/tag383.xml"/><Relationship Id="rId36" Type="http://schemas.openxmlformats.org/officeDocument/2006/relationships/tags" Target="../tags/tag391.xml"/><Relationship Id="rId49" Type="http://schemas.openxmlformats.org/officeDocument/2006/relationships/tags" Target="../tags/tag404.xml"/><Relationship Id="rId57" Type="http://schemas.openxmlformats.org/officeDocument/2006/relationships/tags" Target="../tags/tag412.xml"/><Relationship Id="rId10" Type="http://schemas.openxmlformats.org/officeDocument/2006/relationships/tags" Target="../tags/tag365.xml"/><Relationship Id="rId31" Type="http://schemas.openxmlformats.org/officeDocument/2006/relationships/tags" Target="../tags/tag386.xml"/><Relationship Id="rId44" Type="http://schemas.openxmlformats.org/officeDocument/2006/relationships/tags" Target="../tags/tag399.xml"/><Relationship Id="rId52" Type="http://schemas.openxmlformats.org/officeDocument/2006/relationships/tags" Target="../tags/tag407.xml"/><Relationship Id="rId60" Type="http://schemas.openxmlformats.org/officeDocument/2006/relationships/tags" Target="../tags/tag415.xml"/><Relationship Id="rId65" Type="http://schemas.openxmlformats.org/officeDocument/2006/relationships/tags" Target="../tags/tag420.xml"/><Relationship Id="rId73" Type="http://schemas.openxmlformats.org/officeDocument/2006/relationships/tags" Target="../tags/tag428.xml"/><Relationship Id="rId4" Type="http://schemas.openxmlformats.org/officeDocument/2006/relationships/tags" Target="../tags/tag359.xml"/><Relationship Id="rId9" Type="http://schemas.openxmlformats.org/officeDocument/2006/relationships/tags" Target="../tags/tag364.xml"/><Relationship Id="rId13" Type="http://schemas.openxmlformats.org/officeDocument/2006/relationships/tags" Target="../tags/tag368.xml"/><Relationship Id="rId18" Type="http://schemas.openxmlformats.org/officeDocument/2006/relationships/tags" Target="../tags/tag373.xml"/><Relationship Id="rId39" Type="http://schemas.openxmlformats.org/officeDocument/2006/relationships/tags" Target="../tags/tag394.xml"/><Relationship Id="rId34" Type="http://schemas.openxmlformats.org/officeDocument/2006/relationships/tags" Target="../tags/tag389.xml"/><Relationship Id="rId50" Type="http://schemas.openxmlformats.org/officeDocument/2006/relationships/tags" Target="../tags/tag405.xml"/><Relationship Id="rId55" Type="http://schemas.openxmlformats.org/officeDocument/2006/relationships/tags" Target="../tags/tag410.xml"/><Relationship Id="rId76" Type="http://schemas.openxmlformats.org/officeDocument/2006/relationships/tags" Target="../tags/tag431.xml"/><Relationship Id="rId7" Type="http://schemas.openxmlformats.org/officeDocument/2006/relationships/tags" Target="../tags/tag362.xml"/><Relationship Id="rId71" Type="http://schemas.openxmlformats.org/officeDocument/2006/relationships/tags" Target="../tags/tag426.xml"/><Relationship Id="rId2" Type="http://schemas.openxmlformats.org/officeDocument/2006/relationships/tags" Target="../tags/tag357.xml"/><Relationship Id="rId29" Type="http://schemas.openxmlformats.org/officeDocument/2006/relationships/tags" Target="../tags/tag38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tags" Target="../tags/tag457.xml"/><Relationship Id="rId21" Type="http://schemas.openxmlformats.org/officeDocument/2006/relationships/tags" Target="../tags/tag452.xml"/><Relationship Id="rId42" Type="http://schemas.openxmlformats.org/officeDocument/2006/relationships/tags" Target="../tags/tag473.xml"/><Relationship Id="rId47" Type="http://schemas.openxmlformats.org/officeDocument/2006/relationships/tags" Target="../tags/tag478.xml"/><Relationship Id="rId63" Type="http://schemas.openxmlformats.org/officeDocument/2006/relationships/tags" Target="../tags/tag494.xml"/><Relationship Id="rId68" Type="http://schemas.openxmlformats.org/officeDocument/2006/relationships/tags" Target="../tags/tag499.xml"/><Relationship Id="rId84" Type="http://schemas.openxmlformats.org/officeDocument/2006/relationships/tags" Target="../tags/tag515.xml"/><Relationship Id="rId16" Type="http://schemas.openxmlformats.org/officeDocument/2006/relationships/tags" Target="../tags/tag447.xml"/><Relationship Id="rId11" Type="http://schemas.openxmlformats.org/officeDocument/2006/relationships/tags" Target="../tags/tag442.xml"/><Relationship Id="rId32" Type="http://schemas.openxmlformats.org/officeDocument/2006/relationships/tags" Target="../tags/tag463.xml"/><Relationship Id="rId37" Type="http://schemas.openxmlformats.org/officeDocument/2006/relationships/tags" Target="../tags/tag468.xml"/><Relationship Id="rId53" Type="http://schemas.openxmlformats.org/officeDocument/2006/relationships/tags" Target="../tags/tag484.xml"/><Relationship Id="rId58" Type="http://schemas.openxmlformats.org/officeDocument/2006/relationships/tags" Target="../tags/tag489.xml"/><Relationship Id="rId74" Type="http://schemas.openxmlformats.org/officeDocument/2006/relationships/tags" Target="../tags/tag505.xml"/><Relationship Id="rId79" Type="http://schemas.openxmlformats.org/officeDocument/2006/relationships/tags" Target="../tags/tag510.xml"/><Relationship Id="rId5" Type="http://schemas.openxmlformats.org/officeDocument/2006/relationships/tags" Target="../tags/tag436.xml"/><Relationship Id="rId19" Type="http://schemas.openxmlformats.org/officeDocument/2006/relationships/tags" Target="../tags/tag450.xml"/><Relationship Id="rId14" Type="http://schemas.openxmlformats.org/officeDocument/2006/relationships/tags" Target="../tags/tag445.xml"/><Relationship Id="rId22" Type="http://schemas.openxmlformats.org/officeDocument/2006/relationships/tags" Target="../tags/tag453.xml"/><Relationship Id="rId27" Type="http://schemas.openxmlformats.org/officeDocument/2006/relationships/tags" Target="../tags/tag458.xml"/><Relationship Id="rId30" Type="http://schemas.openxmlformats.org/officeDocument/2006/relationships/tags" Target="../tags/tag461.xml"/><Relationship Id="rId35" Type="http://schemas.openxmlformats.org/officeDocument/2006/relationships/tags" Target="../tags/tag466.xml"/><Relationship Id="rId43" Type="http://schemas.openxmlformats.org/officeDocument/2006/relationships/tags" Target="../tags/tag474.xml"/><Relationship Id="rId48" Type="http://schemas.openxmlformats.org/officeDocument/2006/relationships/tags" Target="../tags/tag479.xml"/><Relationship Id="rId56" Type="http://schemas.openxmlformats.org/officeDocument/2006/relationships/tags" Target="../tags/tag487.xml"/><Relationship Id="rId64" Type="http://schemas.openxmlformats.org/officeDocument/2006/relationships/tags" Target="../tags/tag495.xml"/><Relationship Id="rId69" Type="http://schemas.openxmlformats.org/officeDocument/2006/relationships/tags" Target="../tags/tag500.xml"/><Relationship Id="rId77" Type="http://schemas.openxmlformats.org/officeDocument/2006/relationships/tags" Target="../tags/tag508.xml"/><Relationship Id="rId8" Type="http://schemas.openxmlformats.org/officeDocument/2006/relationships/tags" Target="../tags/tag439.xml"/><Relationship Id="rId51" Type="http://schemas.openxmlformats.org/officeDocument/2006/relationships/tags" Target="../tags/tag482.xml"/><Relationship Id="rId72" Type="http://schemas.openxmlformats.org/officeDocument/2006/relationships/tags" Target="../tags/tag503.xml"/><Relationship Id="rId80" Type="http://schemas.openxmlformats.org/officeDocument/2006/relationships/tags" Target="../tags/tag511.xml"/><Relationship Id="rId85" Type="http://schemas.openxmlformats.org/officeDocument/2006/relationships/tags" Target="../tags/tag516.xml"/><Relationship Id="rId3" Type="http://schemas.openxmlformats.org/officeDocument/2006/relationships/tags" Target="../tags/tag434.xml"/><Relationship Id="rId12" Type="http://schemas.openxmlformats.org/officeDocument/2006/relationships/tags" Target="../tags/tag443.xml"/><Relationship Id="rId17" Type="http://schemas.openxmlformats.org/officeDocument/2006/relationships/tags" Target="../tags/tag448.xml"/><Relationship Id="rId25" Type="http://schemas.openxmlformats.org/officeDocument/2006/relationships/tags" Target="../tags/tag456.xml"/><Relationship Id="rId33" Type="http://schemas.openxmlformats.org/officeDocument/2006/relationships/tags" Target="../tags/tag464.xml"/><Relationship Id="rId38" Type="http://schemas.openxmlformats.org/officeDocument/2006/relationships/tags" Target="../tags/tag469.xml"/><Relationship Id="rId46" Type="http://schemas.openxmlformats.org/officeDocument/2006/relationships/tags" Target="../tags/tag477.xml"/><Relationship Id="rId59" Type="http://schemas.openxmlformats.org/officeDocument/2006/relationships/tags" Target="../tags/tag490.xml"/><Relationship Id="rId67" Type="http://schemas.openxmlformats.org/officeDocument/2006/relationships/tags" Target="../tags/tag498.xml"/><Relationship Id="rId20" Type="http://schemas.openxmlformats.org/officeDocument/2006/relationships/tags" Target="../tags/tag451.xml"/><Relationship Id="rId41" Type="http://schemas.openxmlformats.org/officeDocument/2006/relationships/tags" Target="../tags/tag472.xml"/><Relationship Id="rId54" Type="http://schemas.openxmlformats.org/officeDocument/2006/relationships/tags" Target="../tags/tag485.xml"/><Relationship Id="rId62" Type="http://schemas.openxmlformats.org/officeDocument/2006/relationships/tags" Target="../tags/tag493.xml"/><Relationship Id="rId70" Type="http://schemas.openxmlformats.org/officeDocument/2006/relationships/tags" Target="../tags/tag501.xml"/><Relationship Id="rId75" Type="http://schemas.openxmlformats.org/officeDocument/2006/relationships/tags" Target="../tags/tag506.xml"/><Relationship Id="rId83" Type="http://schemas.openxmlformats.org/officeDocument/2006/relationships/tags" Target="../tags/tag514.xml"/><Relationship Id="rId1" Type="http://schemas.openxmlformats.org/officeDocument/2006/relationships/tags" Target="../tags/tag432.xml"/><Relationship Id="rId6" Type="http://schemas.openxmlformats.org/officeDocument/2006/relationships/tags" Target="../tags/tag437.xml"/><Relationship Id="rId15" Type="http://schemas.openxmlformats.org/officeDocument/2006/relationships/tags" Target="../tags/tag446.xml"/><Relationship Id="rId23" Type="http://schemas.openxmlformats.org/officeDocument/2006/relationships/tags" Target="../tags/tag454.xml"/><Relationship Id="rId28" Type="http://schemas.openxmlformats.org/officeDocument/2006/relationships/tags" Target="../tags/tag459.xml"/><Relationship Id="rId36" Type="http://schemas.openxmlformats.org/officeDocument/2006/relationships/tags" Target="../tags/tag467.xml"/><Relationship Id="rId49" Type="http://schemas.openxmlformats.org/officeDocument/2006/relationships/tags" Target="../tags/tag480.xml"/><Relationship Id="rId57" Type="http://schemas.openxmlformats.org/officeDocument/2006/relationships/tags" Target="../tags/tag488.xml"/><Relationship Id="rId10" Type="http://schemas.openxmlformats.org/officeDocument/2006/relationships/tags" Target="../tags/tag441.xml"/><Relationship Id="rId31" Type="http://schemas.openxmlformats.org/officeDocument/2006/relationships/tags" Target="../tags/tag462.xml"/><Relationship Id="rId44" Type="http://schemas.openxmlformats.org/officeDocument/2006/relationships/tags" Target="../tags/tag475.xml"/><Relationship Id="rId52" Type="http://schemas.openxmlformats.org/officeDocument/2006/relationships/tags" Target="../tags/tag483.xml"/><Relationship Id="rId60" Type="http://schemas.openxmlformats.org/officeDocument/2006/relationships/tags" Target="../tags/tag491.xml"/><Relationship Id="rId65" Type="http://schemas.openxmlformats.org/officeDocument/2006/relationships/tags" Target="../tags/tag496.xml"/><Relationship Id="rId73" Type="http://schemas.openxmlformats.org/officeDocument/2006/relationships/tags" Target="../tags/tag504.xml"/><Relationship Id="rId78" Type="http://schemas.openxmlformats.org/officeDocument/2006/relationships/tags" Target="../tags/tag509.xml"/><Relationship Id="rId81" Type="http://schemas.openxmlformats.org/officeDocument/2006/relationships/tags" Target="../tags/tag512.xml"/><Relationship Id="rId86" Type="http://schemas.openxmlformats.org/officeDocument/2006/relationships/slideLayout" Target="../slideLayouts/slideLayout1.xml"/><Relationship Id="rId4" Type="http://schemas.openxmlformats.org/officeDocument/2006/relationships/tags" Target="../tags/tag435.xml"/><Relationship Id="rId9" Type="http://schemas.openxmlformats.org/officeDocument/2006/relationships/tags" Target="../tags/tag440.xml"/><Relationship Id="rId13" Type="http://schemas.openxmlformats.org/officeDocument/2006/relationships/tags" Target="../tags/tag444.xml"/><Relationship Id="rId18" Type="http://schemas.openxmlformats.org/officeDocument/2006/relationships/tags" Target="../tags/tag449.xml"/><Relationship Id="rId39" Type="http://schemas.openxmlformats.org/officeDocument/2006/relationships/tags" Target="../tags/tag470.xml"/><Relationship Id="rId34" Type="http://schemas.openxmlformats.org/officeDocument/2006/relationships/tags" Target="../tags/tag465.xml"/><Relationship Id="rId50" Type="http://schemas.openxmlformats.org/officeDocument/2006/relationships/tags" Target="../tags/tag481.xml"/><Relationship Id="rId55" Type="http://schemas.openxmlformats.org/officeDocument/2006/relationships/tags" Target="../tags/tag486.xml"/><Relationship Id="rId76" Type="http://schemas.openxmlformats.org/officeDocument/2006/relationships/tags" Target="../tags/tag507.xml"/><Relationship Id="rId7" Type="http://schemas.openxmlformats.org/officeDocument/2006/relationships/tags" Target="../tags/tag438.xml"/><Relationship Id="rId71" Type="http://schemas.openxmlformats.org/officeDocument/2006/relationships/tags" Target="../tags/tag502.xml"/><Relationship Id="rId2" Type="http://schemas.openxmlformats.org/officeDocument/2006/relationships/tags" Target="../tags/tag433.xml"/><Relationship Id="rId29" Type="http://schemas.openxmlformats.org/officeDocument/2006/relationships/tags" Target="../tags/tag460.xml"/><Relationship Id="rId24" Type="http://schemas.openxmlformats.org/officeDocument/2006/relationships/tags" Target="../tags/tag455.xml"/><Relationship Id="rId40" Type="http://schemas.openxmlformats.org/officeDocument/2006/relationships/tags" Target="../tags/tag471.xml"/><Relationship Id="rId45" Type="http://schemas.openxmlformats.org/officeDocument/2006/relationships/tags" Target="../tags/tag476.xml"/><Relationship Id="rId66" Type="http://schemas.openxmlformats.org/officeDocument/2006/relationships/tags" Target="../tags/tag497.xml"/><Relationship Id="rId61" Type="http://schemas.openxmlformats.org/officeDocument/2006/relationships/tags" Target="../tags/tag492.xml"/><Relationship Id="rId82" Type="http://schemas.openxmlformats.org/officeDocument/2006/relationships/tags" Target="../tags/tag513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tags" Target="../tags/tag542.xml"/><Relationship Id="rId21" Type="http://schemas.openxmlformats.org/officeDocument/2006/relationships/tags" Target="../tags/tag537.xml"/><Relationship Id="rId42" Type="http://schemas.openxmlformats.org/officeDocument/2006/relationships/tags" Target="../tags/tag558.xml"/><Relationship Id="rId47" Type="http://schemas.openxmlformats.org/officeDocument/2006/relationships/tags" Target="../tags/tag563.xml"/><Relationship Id="rId63" Type="http://schemas.openxmlformats.org/officeDocument/2006/relationships/tags" Target="../tags/tag579.xml"/><Relationship Id="rId68" Type="http://schemas.openxmlformats.org/officeDocument/2006/relationships/tags" Target="../tags/tag584.xml"/><Relationship Id="rId84" Type="http://schemas.openxmlformats.org/officeDocument/2006/relationships/tags" Target="../tags/tag600.xml"/><Relationship Id="rId89" Type="http://schemas.openxmlformats.org/officeDocument/2006/relationships/tags" Target="../tags/tag605.xml"/><Relationship Id="rId16" Type="http://schemas.openxmlformats.org/officeDocument/2006/relationships/tags" Target="../tags/tag532.xml"/><Relationship Id="rId11" Type="http://schemas.openxmlformats.org/officeDocument/2006/relationships/tags" Target="../tags/tag527.xml"/><Relationship Id="rId32" Type="http://schemas.openxmlformats.org/officeDocument/2006/relationships/tags" Target="../tags/tag548.xml"/><Relationship Id="rId37" Type="http://schemas.openxmlformats.org/officeDocument/2006/relationships/tags" Target="../tags/tag553.xml"/><Relationship Id="rId53" Type="http://schemas.openxmlformats.org/officeDocument/2006/relationships/tags" Target="../tags/tag569.xml"/><Relationship Id="rId58" Type="http://schemas.openxmlformats.org/officeDocument/2006/relationships/tags" Target="../tags/tag574.xml"/><Relationship Id="rId74" Type="http://schemas.openxmlformats.org/officeDocument/2006/relationships/tags" Target="../tags/tag590.xml"/><Relationship Id="rId79" Type="http://schemas.openxmlformats.org/officeDocument/2006/relationships/tags" Target="../tags/tag595.xml"/><Relationship Id="rId5" Type="http://schemas.openxmlformats.org/officeDocument/2006/relationships/tags" Target="../tags/tag521.xml"/><Relationship Id="rId90" Type="http://schemas.openxmlformats.org/officeDocument/2006/relationships/tags" Target="../tags/tag606.xml"/><Relationship Id="rId22" Type="http://schemas.openxmlformats.org/officeDocument/2006/relationships/tags" Target="../tags/tag538.xml"/><Relationship Id="rId27" Type="http://schemas.openxmlformats.org/officeDocument/2006/relationships/tags" Target="../tags/tag543.xml"/><Relationship Id="rId43" Type="http://schemas.openxmlformats.org/officeDocument/2006/relationships/tags" Target="../tags/tag559.xml"/><Relationship Id="rId48" Type="http://schemas.openxmlformats.org/officeDocument/2006/relationships/tags" Target="../tags/tag564.xml"/><Relationship Id="rId64" Type="http://schemas.openxmlformats.org/officeDocument/2006/relationships/tags" Target="../tags/tag580.xml"/><Relationship Id="rId69" Type="http://schemas.openxmlformats.org/officeDocument/2006/relationships/tags" Target="../tags/tag585.xml"/><Relationship Id="rId8" Type="http://schemas.openxmlformats.org/officeDocument/2006/relationships/tags" Target="../tags/tag524.xml"/><Relationship Id="rId51" Type="http://schemas.openxmlformats.org/officeDocument/2006/relationships/tags" Target="../tags/tag567.xml"/><Relationship Id="rId72" Type="http://schemas.openxmlformats.org/officeDocument/2006/relationships/tags" Target="../tags/tag588.xml"/><Relationship Id="rId80" Type="http://schemas.openxmlformats.org/officeDocument/2006/relationships/tags" Target="../tags/tag596.xml"/><Relationship Id="rId85" Type="http://schemas.openxmlformats.org/officeDocument/2006/relationships/tags" Target="../tags/tag601.xml"/><Relationship Id="rId93" Type="http://schemas.openxmlformats.org/officeDocument/2006/relationships/slideLayout" Target="../slideLayouts/slideLayout1.xml"/><Relationship Id="rId3" Type="http://schemas.openxmlformats.org/officeDocument/2006/relationships/tags" Target="../tags/tag519.xml"/><Relationship Id="rId12" Type="http://schemas.openxmlformats.org/officeDocument/2006/relationships/tags" Target="../tags/tag528.xml"/><Relationship Id="rId17" Type="http://schemas.openxmlformats.org/officeDocument/2006/relationships/tags" Target="../tags/tag533.xml"/><Relationship Id="rId25" Type="http://schemas.openxmlformats.org/officeDocument/2006/relationships/tags" Target="../tags/tag541.xml"/><Relationship Id="rId33" Type="http://schemas.openxmlformats.org/officeDocument/2006/relationships/tags" Target="../tags/tag549.xml"/><Relationship Id="rId38" Type="http://schemas.openxmlformats.org/officeDocument/2006/relationships/tags" Target="../tags/tag554.xml"/><Relationship Id="rId46" Type="http://schemas.openxmlformats.org/officeDocument/2006/relationships/tags" Target="../tags/tag562.xml"/><Relationship Id="rId59" Type="http://schemas.openxmlformats.org/officeDocument/2006/relationships/tags" Target="../tags/tag575.xml"/><Relationship Id="rId67" Type="http://schemas.openxmlformats.org/officeDocument/2006/relationships/tags" Target="../tags/tag583.xml"/><Relationship Id="rId20" Type="http://schemas.openxmlformats.org/officeDocument/2006/relationships/tags" Target="../tags/tag536.xml"/><Relationship Id="rId41" Type="http://schemas.openxmlformats.org/officeDocument/2006/relationships/tags" Target="../tags/tag557.xml"/><Relationship Id="rId54" Type="http://schemas.openxmlformats.org/officeDocument/2006/relationships/tags" Target="../tags/tag570.xml"/><Relationship Id="rId62" Type="http://schemas.openxmlformats.org/officeDocument/2006/relationships/tags" Target="../tags/tag578.xml"/><Relationship Id="rId70" Type="http://schemas.openxmlformats.org/officeDocument/2006/relationships/tags" Target="../tags/tag586.xml"/><Relationship Id="rId75" Type="http://schemas.openxmlformats.org/officeDocument/2006/relationships/tags" Target="../tags/tag591.xml"/><Relationship Id="rId83" Type="http://schemas.openxmlformats.org/officeDocument/2006/relationships/tags" Target="../tags/tag599.xml"/><Relationship Id="rId88" Type="http://schemas.openxmlformats.org/officeDocument/2006/relationships/tags" Target="../tags/tag604.xml"/><Relationship Id="rId91" Type="http://schemas.openxmlformats.org/officeDocument/2006/relationships/tags" Target="../tags/tag607.xml"/><Relationship Id="rId1" Type="http://schemas.openxmlformats.org/officeDocument/2006/relationships/tags" Target="../tags/tag517.xml"/><Relationship Id="rId6" Type="http://schemas.openxmlformats.org/officeDocument/2006/relationships/tags" Target="../tags/tag522.xml"/><Relationship Id="rId15" Type="http://schemas.openxmlformats.org/officeDocument/2006/relationships/tags" Target="../tags/tag531.xml"/><Relationship Id="rId23" Type="http://schemas.openxmlformats.org/officeDocument/2006/relationships/tags" Target="../tags/tag539.xml"/><Relationship Id="rId28" Type="http://schemas.openxmlformats.org/officeDocument/2006/relationships/tags" Target="../tags/tag544.xml"/><Relationship Id="rId36" Type="http://schemas.openxmlformats.org/officeDocument/2006/relationships/tags" Target="../tags/tag552.xml"/><Relationship Id="rId49" Type="http://schemas.openxmlformats.org/officeDocument/2006/relationships/tags" Target="../tags/tag565.xml"/><Relationship Id="rId57" Type="http://schemas.openxmlformats.org/officeDocument/2006/relationships/tags" Target="../tags/tag573.xml"/><Relationship Id="rId10" Type="http://schemas.openxmlformats.org/officeDocument/2006/relationships/tags" Target="../tags/tag526.xml"/><Relationship Id="rId31" Type="http://schemas.openxmlformats.org/officeDocument/2006/relationships/tags" Target="../tags/tag547.xml"/><Relationship Id="rId44" Type="http://schemas.openxmlformats.org/officeDocument/2006/relationships/tags" Target="../tags/tag560.xml"/><Relationship Id="rId52" Type="http://schemas.openxmlformats.org/officeDocument/2006/relationships/tags" Target="../tags/tag568.xml"/><Relationship Id="rId60" Type="http://schemas.openxmlformats.org/officeDocument/2006/relationships/tags" Target="../tags/tag576.xml"/><Relationship Id="rId65" Type="http://schemas.openxmlformats.org/officeDocument/2006/relationships/tags" Target="../tags/tag581.xml"/><Relationship Id="rId73" Type="http://schemas.openxmlformats.org/officeDocument/2006/relationships/tags" Target="../tags/tag589.xml"/><Relationship Id="rId78" Type="http://schemas.openxmlformats.org/officeDocument/2006/relationships/tags" Target="../tags/tag594.xml"/><Relationship Id="rId81" Type="http://schemas.openxmlformats.org/officeDocument/2006/relationships/tags" Target="../tags/tag597.xml"/><Relationship Id="rId86" Type="http://schemas.openxmlformats.org/officeDocument/2006/relationships/tags" Target="../tags/tag602.xml"/><Relationship Id="rId4" Type="http://schemas.openxmlformats.org/officeDocument/2006/relationships/tags" Target="../tags/tag520.xml"/><Relationship Id="rId9" Type="http://schemas.openxmlformats.org/officeDocument/2006/relationships/tags" Target="../tags/tag525.xml"/><Relationship Id="rId13" Type="http://schemas.openxmlformats.org/officeDocument/2006/relationships/tags" Target="../tags/tag529.xml"/><Relationship Id="rId18" Type="http://schemas.openxmlformats.org/officeDocument/2006/relationships/tags" Target="../tags/tag534.xml"/><Relationship Id="rId39" Type="http://schemas.openxmlformats.org/officeDocument/2006/relationships/tags" Target="../tags/tag555.xml"/><Relationship Id="rId34" Type="http://schemas.openxmlformats.org/officeDocument/2006/relationships/tags" Target="../tags/tag550.xml"/><Relationship Id="rId50" Type="http://schemas.openxmlformats.org/officeDocument/2006/relationships/tags" Target="../tags/tag566.xml"/><Relationship Id="rId55" Type="http://schemas.openxmlformats.org/officeDocument/2006/relationships/tags" Target="../tags/tag571.xml"/><Relationship Id="rId76" Type="http://schemas.openxmlformats.org/officeDocument/2006/relationships/tags" Target="../tags/tag592.xml"/><Relationship Id="rId7" Type="http://schemas.openxmlformats.org/officeDocument/2006/relationships/tags" Target="../tags/tag523.xml"/><Relationship Id="rId71" Type="http://schemas.openxmlformats.org/officeDocument/2006/relationships/tags" Target="../tags/tag587.xml"/><Relationship Id="rId92" Type="http://schemas.openxmlformats.org/officeDocument/2006/relationships/tags" Target="../tags/tag608.xml"/><Relationship Id="rId2" Type="http://schemas.openxmlformats.org/officeDocument/2006/relationships/tags" Target="../tags/tag518.xml"/><Relationship Id="rId29" Type="http://schemas.openxmlformats.org/officeDocument/2006/relationships/tags" Target="../tags/tag545.xml"/><Relationship Id="rId24" Type="http://schemas.openxmlformats.org/officeDocument/2006/relationships/tags" Target="../tags/tag540.xml"/><Relationship Id="rId40" Type="http://schemas.openxmlformats.org/officeDocument/2006/relationships/tags" Target="../tags/tag556.xml"/><Relationship Id="rId45" Type="http://schemas.openxmlformats.org/officeDocument/2006/relationships/tags" Target="../tags/tag561.xml"/><Relationship Id="rId66" Type="http://schemas.openxmlformats.org/officeDocument/2006/relationships/tags" Target="../tags/tag582.xml"/><Relationship Id="rId87" Type="http://schemas.openxmlformats.org/officeDocument/2006/relationships/tags" Target="../tags/tag603.xml"/><Relationship Id="rId61" Type="http://schemas.openxmlformats.org/officeDocument/2006/relationships/tags" Target="../tags/tag577.xml"/><Relationship Id="rId82" Type="http://schemas.openxmlformats.org/officeDocument/2006/relationships/tags" Target="../tags/tag598.xml"/><Relationship Id="rId19" Type="http://schemas.openxmlformats.org/officeDocument/2006/relationships/tags" Target="../tags/tag535.xml"/><Relationship Id="rId14" Type="http://schemas.openxmlformats.org/officeDocument/2006/relationships/tags" Target="../tags/tag530.xml"/><Relationship Id="rId30" Type="http://schemas.openxmlformats.org/officeDocument/2006/relationships/tags" Target="../tags/tag546.xml"/><Relationship Id="rId35" Type="http://schemas.openxmlformats.org/officeDocument/2006/relationships/tags" Target="../tags/tag551.xml"/><Relationship Id="rId56" Type="http://schemas.openxmlformats.org/officeDocument/2006/relationships/tags" Target="../tags/tag572.xml"/><Relationship Id="rId77" Type="http://schemas.openxmlformats.org/officeDocument/2006/relationships/tags" Target="../tags/tag5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LSHAPE_TB_00000000000000000000000000000000_LeftEndCaps" hidden="1"/>
          <p:cNvSpPr/>
          <p:nvPr>
            <p:custDataLst>
              <p:tags r:id="rId2"/>
            </p:custDataLst>
          </p:nvPr>
        </p:nvSpPr>
        <p:spPr>
          <a:xfrm>
            <a:off x="317500" y="342900"/>
            <a:ext cx="4826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2018</a:t>
            </a:r>
          </a:p>
        </p:txBody>
      </p:sp>
      <p:sp>
        <p:nvSpPr>
          <p:cNvPr id="12" name="OTLSHAPE_TB_00000000000000000000000000000000_ScaleContainer"/>
          <p:cNvSpPr/>
          <p:nvPr>
            <p:custDataLst>
              <p:tags r:id="rId3"/>
            </p:custDataLst>
          </p:nvPr>
        </p:nvSpPr>
        <p:spPr>
          <a:xfrm>
            <a:off x="1491175" y="279400"/>
            <a:ext cx="9164126" cy="381000"/>
          </a:xfrm>
          <a:prstGeom prst="roundRect">
            <a:avLst>
              <a:gd name="adj" fmla="val 100000"/>
            </a:avLst>
          </a:prstGeom>
          <a:solidFill>
            <a:srgbClr val="44546A">
              <a:alpha val="100000"/>
            </a:srgbClr>
          </a:solidFill>
        </p:spPr>
      </p:sp>
      <p:sp>
        <p:nvSpPr>
          <p:cNvPr id="13" name="OTLSHAPE_TB_00000000000000000000000000000000_ElapsedTime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"/>
            </a:avLst>
          </a:prstGeom>
          <a:solidFill>
            <a:srgbClr val="FF0000">
              <a:alpha val="30000"/>
            </a:srgbClr>
          </a:solidFill>
        </p:spPr>
      </p:sp>
      <p:sp>
        <p:nvSpPr>
          <p:cNvPr id="14" name="OTLSHAPE_TB_00000000000000000000000000000000_TodayMarkerShape" hidden="1"/>
          <p:cNvSpPr/>
          <p:nvPr>
            <p:custDataLst>
              <p:tags r:id="rId5"/>
            </p:custDataLst>
          </p:nvPr>
        </p:nvSpPr>
        <p:spPr>
          <a:xfrm>
            <a:off x="901700" y="660400"/>
            <a:ext cx="114300" cy="127000"/>
          </a:xfrm>
          <a:prstGeom prst="triangle">
            <a:avLst/>
          </a:prstGeom>
          <a:solidFill>
            <a:srgbClr val="FF0000">
              <a:alpha val="100000"/>
            </a:srgbClr>
          </a:solidFill>
        </p:spPr>
      </p:sp>
      <p:sp>
        <p:nvSpPr>
          <p:cNvPr id="15" name="OTLSHAPE_TB_00000000000000000000000000000000_TodayMarkerText" hidden="1"/>
          <p:cNvSpPr/>
          <p:nvPr>
            <p:custDataLst>
              <p:tags r:id="rId6"/>
            </p:custDataLst>
          </p:nvPr>
        </p:nvSpPr>
        <p:spPr>
          <a:xfrm>
            <a:off x="952500" y="7874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Today</a:t>
            </a:r>
          </a:p>
        </p:txBody>
      </p:sp>
      <p:sp>
        <p:nvSpPr>
          <p:cNvPr id="16" name="OTLSHAPE_TB_00000000000000000000000000000000_TimescaleInterval1"/>
          <p:cNvSpPr/>
          <p:nvPr>
            <p:custDataLst>
              <p:tags r:id="rId7"/>
            </p:custDataLst>
          </p:nvPr>
        </p:nvSpPr>
        <p:spPr>
          <a:xfrm>
            <a:off x="5171438" y="323334"/>
            <a:ext cx="1846659" cy="30777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Lucida Console" panose="02040604050505020304" pitchFamily="18" charset="0"/>
              </a:rPr>
              <a:t>January 2019</a:t>
            </a:r>
            <a:endParaRPr lang="en-US" sz="2000" b="0" i="0" u="none" dirty="0">
              <a:solidFill>
                <a:srgbClr val="FFFFFF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20" name="OTLSHAPE_TB_00000000000000000000000000000000_TimescaleInterval3"/>
          <p:cNvSpPr/>
          <p:nvPr>
            <p:custDataLst>
              <p:tags r:id="rId8"/>
            </p:custDataLst>
          </p:nvPr>
        </p:nvSpPr>
        <p:spPr>
          <a:xfrm>
            <a:off x="5130800" y="346790"/>
            <a:ext cx="65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endParaRPr lang="en-US" sz="1600" b="0" i="0" u="none" dirty="0">
              <a:solidFill>
                <a:srgbClr val="FFFFFF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25" name="OTLSHAPE_T_4f126c63775247f9a2863f005cd302db_Shape"/>
          <p:cNvSpPr/>
          <p:nvPr>
            <p:custDataLst>
              <p:tags r:id="rId9"/>
            </p:custDataLst>
          </p:nvPr>
        </p:nvSpPr>
        <p:spPr>
          <a:xfrm>
            <a:off x="1491174" y="1403279"/>
            <a:ext cx="1716036" cy="317500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</p:sp>
      <p:sp>
        <p:nvSpPr>
          <p:cNvPr id="26" name="OTLSHAPE_T_4f126c63775247f9a2863f005cd302db_ShapePercentage" hidden="1"/>
          <p:cNvSpPr/>
          <p:nvPr>
            <p:custDataLst>
              <p:tags r:id="rId10"/>
            </p:custDataLst>
          </p:nvPr>
        </p:nvSpPr>
        <p:spPr>
          <a:xfrm>
            <a:off x="1549400" y="8636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27" name="OTLSHAPE_T_4f126c63775247f9a2863f005cd302db_Duration" hidden="1"/>
          <p:cNvSpPr/>
          <p:nvPr>
            <p:custDataLst>
              <p:tags r:id="rId11"/>
            </p:custDataLst>
          </p:nvPr>
        </p:nvSpPr>
        <p:spPr>
          <a:xfrm>
            <a:off x="0" y="8636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4 days</a:t>
            </a:r>
          </a:p>
        </p:txBody>
      </p:sp>
      <p:sp>
        <p:nvSpPr>
          <p:cNvPr id="28" name="OTLSHAPE_T_4f126c63775247f9a2863f005cd302db_TextPercentage" hidden="1"/>
          <p:cNvSpPr/>
          <p:nvPr>
            <p:custDataLst>
              <p:tags r:id="rId12"/>
            </p:custDataLst>
          </p:nvPr>
        </p:nvSpPr>
        <p:spPr>
          <a:xfrm>
            <a:off x="0" y="990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29" name="OTLSHAPE_T_4f126c63775247f9a2863f005cd302db_JoinedDate" hidden="1"/>
          <p:cNvSpPr/>
          <p:nvPr>
            <p:custDataLst>
              <p:tags r:id="rId13"/>
            </p:custDataLst>
          </p:nvPr>
        </p:nvSpPr>
        <p:spPr>
          <a:xfrm>
            <a:off x="0" y="1117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30" name="OTLSHAPE_T_4f126c63775247f9a2863f005cd302db_StartDate"/>
          <p:cNvSpPr/>
          <p:nvPr>
            <p:custDataLst>
              <p:tags r:id="rId14"/>
            </p:custDataLst>
          </p:nvPr>
        </p:nvSpPr>
        <p:spPr>
          <a:xfrm>
            <a:off x="989368" y="1423242"/>
            <a:ext cx="475175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1st</a:t>
            </a:r>
          </a:p>
        </p:txBody>
      </p:sp>
      <p:sp>
        <p:nvSpPr>
          <p:cNvPr id="31" name="OTLSHAPE_T_4f126c63775247f9a2863f005cd302db_EndDate"/>
          <p:cNvSpPr/>
          <p:nvPr>
            <p:custDataLst>
              <p:tags r:id="rId15"/>
            </p:custDataLst>
          </p:nvPr>
        </p:nvSpPr>
        <p:spPr>
          <a:xfrm>
            <a:off x="3326169" y="1424409"/>
            <a:ext cx="507999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6th</a:t>
            </a:r>
          </a:p>
        </p:txBody>
      </p:sp>
      <p:sp>
        <p:nvSpPr>
          <p:cNvPr id="33" name="OTLSHAPE_T_4a3988c2716f429da6b36295feabf467_Shape"/>
          <p:cNvSpPr/>
          <p:nvPr>
            <p:custDataLst>
              <p:tags r:id="rId16"/>
            </p:custDataLst>
          </p:nvPr>
        </p:nvSpPr>
        <p:spPr>
          <a:xfrm>
            <a:off x="2106968" y="1835079"/>
            <a:ext cx="2057400" cy="317500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</p:sp>
      <p:sp>
        <p:nvSpPr>
          <p:cNvPr id="34" name="OTLSHAPE_T_4a3988c2716f429da6b36295feabf467_ShapePercentage" hidden="1"/>
          <p:cNvSpPr/>
          <p:nvPr>
            <p:custDataLst>
              <p:tags r:id="rId17"/>
            </p:custDataLst>
          </p:nvPr>
        </p:nvSpPr>
        <p:spPr>
          <a:xfrm>
            <a:off x="2133600" y="12954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35" name="OTLSHAPE_T_4a3988c2716f429da6b36295feabf467_Duration" hidden="1"/>
          <p:cNvSpPr/>
          <p:nvPr>
            <p:custDataLst>
              <p:tags r:id="rId18"/>
            </p:custDataLst>
          </p:nvPr>
        </p:nvSpPr>
        <p:spPr>
          <a:xfrm>
            <a:off x="0" y="12954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36" name="OTLSHAPE_T_4a3988c2716f429da6b36295feabf467_TextPercentage" hidden="1"/>
          <p:cNvSpPr/>
          <p:nvPr>
            <p:custDataLst>
              <p:tags r:id="rId19"/>
            </p:custDataLst>
          </p:nvPr>
        </p:nvSpPr>
        <p:spPr>
          <a:xfrm>
            <a:off x="0" y="14224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37" name="OTLSHAPE_T_4a3988c2716f429da6b36295feabf467_JoinedDate" hidden="1"/>
          <p:cNvSpPr/>
          <p:nvPr>
            <p:custDataLst>
              <p:tags r:id="rId20"/>
            </p:custDataLst>
          </p:nvPr>
        </p:nvSpPr>
        <p:spPr>
          <a:xfrm>
            <a:off x="0" y="15494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38" name="OTLSHAPE_T_4a3988c2716f429da6b36295feabf467_StartDate"/>
          <p:cNvSpPr/>
          <p:nvPr>
            <p:custDataLst>
              <p:tags r:id="rId21"/>
            </p:custDataLst>
          </p:nvPr>
        </p:nvSpPr>
        <p:spPr>
          <a:xfrm>
            <a:off x="1560869" y="1860938"/>
            <a:ext cx="495300" cy="24965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3rd</a:t>
            </a:r>
          </a:p>
        </p:txBody>
      </p:sp>
      <p:sp>
        <p:nvSpPr>
          <p:cNvPr id="39" name="OTLSHAPE_T_4a3988c2716f429da6b36295feabf467_EndDate"/>
          <p:cNvSpPr/>
          <p:nvPr>
            <p:custDataLst>
              <p:tags r:id="rId22"/>
            </p:custDataLst>
          </p:nvPr>
        </p:nvSpPr>
        <p:spPr>
          <a:xfrm>
            <a:off x="4215167" y="1859221"/>
            <a:ext cx="380805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9th</a:t>
            </a:r>
          </a:p>
        </p:txBody>
      </p:sp>
      <p:sp>
        <p:nvSpPr>
          <p:cNvPr id="41" name="OTLSHAPE_T_3c8b0aa3fccc45c9bccb440afdd2ae71_Shape"/>
          <p:cNvSpPr/>
          <p:nvPr>
            <p:custDataLst>
              <p:tags r:id="rId23"/>
            </p:custDataLst>
          </p:nvPr>
        </p:nvSpPr>
        <p:spPr>
          <a:xfrm>
            <a:off x="4456467" y="2310181"/>
            <a:ext cx="2057400" cy="317500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</p:sp>
      <p:sp>
        <p:nvSpPr>
          <p:cNvPr id="42" name="OTLSHAPE_T_3c8b0aa3fccc45c9bccb440afdd2ae71_ShapePercentage" hidden="1"/>
          <p:cNvSpPr/>
          <p:nvPr>
            <p:custDataLst>
              <p:tags r:id="rId24"/>
            </p:custDataLst>
          </p:nvPr>
        </p:nvSpPr>
        <p:spPr>
          <a:xfrm>
            <a:off x="4483100" y="17272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43" name="OTLSHAPE_T_3c8b0aa3fccc45c9bccb440afdd2ae71_Duration" hidden="1"/>
          <p:cNvSpPr/>
          <p:nvPr>
            <p:custDataLst>
              <p:tags r:id="rId25"/>
            </p:custDataLst>
          </p:nvPr>
        </p:nvSpPr>
        <p:spPr>
          <a:xfrm>
            <a:off x="0" y="17272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44" name="OTLSHAPE_T_3c8b0aa3fccc45c9bccb440afdd2ae71_TextPercentage" hidden="1"/>
          <p:cNvSpPr/>
          <p:nvPr>
            <p:custDataLst>
              <p:tags r:id="rId26"/>
            </p:custDataLst>
          </p:nvPr>
        </p:nvSpPr>
        <p:spPr>
          <a:xfrm>
            <a:off x="0" y="18542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45" name="OTLSHAPE_T_3c8b0aa3fccc45c9bccb440afdd2ae71_JoinedDate" hidden="1"/>
          <p:cNvSpPr/>
          <p:nvPr>
            <p:custDataLst>
              <p:tags r:id="rId27"/>
            </p:custDataLst>
          </p:nvPr>
        </p:nvSpPr>
        <p:spPr>
          <a:xfrm>
            <a:off x="0" y="19812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46" name="OTLSHAPE_T_3c8b0aa3fccc45c9bccb440afdd2ae71_StartDate"/>
          <p:cNvSpPr/>
          <p:nvPr>
            <p:custDataLst>
              <p:tags r:id="rId28"/>
            </p:custDataLst>
          </p:nvPr>
        </p:nvSpPr>
        <p:spPr>
          <a:xfrm>
            <a:off x="3834168" y="2346987"/>
            <a:ext cx="571499" cy="2438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11th</a:t>
            </a:r>
          </a:p>
        </p:txBody>
      </p:sp>
      <p:sp>
        <p:nvSpPr>
          <p:cNvPr id="47" name="OTLSHAPE_T_3c8b0aa3fccc45c9bccb440afdd2ae71_EndDate"/>
          <p:cNvSpPr/>
          <p:nvPr>
            <p:custDataLst>
              <p:tags r:id="rId29"/>
            </p:custDataLst>
          </p:nvPr>
        </p:nvSpPr>
        <p:spPr>
          <a:xfrm>
            <a:off x="6564667" y="2349494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17th</a:t>
            </a:r>
          </a:p>
        </p:txBody>
      </p:sp>
      <p:sp>
        <p:nvSpPr>
          <p:cNvPr id="49" name="OTLSHAPE_T_7f42f6d93c174d27ae530fee56b8bc89_Shape"/>
          <p:cNvSpPr/>
          <p:nvPr>
            <p:custDataLst>
              <p:tags r:id="rId30"/>
            </p:custDataLst>
          </p:nvPr>
        </p:nvSpPr>
        <p:spPr>
          <a:xfrm>
            <a:off x="5983400" y="3251123"/>
            <a:ext cx="1012282" cy="283076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50" name="OTLSHAPE_T_7f42f6d93c174d27ae530fee56b8bc89_ShapePercentage" hidden="1"/>
          <p:cNvSpPr/>
          <p:nvPr>
            <p:custDataLst>
              <p:tags r:id="rId31"/>
            </p:custDataLst>
          </p:nvPr>
        </p:nvSpPr>
        <p:spPr>
          <a:xfrm>
            <a:off x="5943600" y="21590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51" name="OTLSHAPE_T_7f42f6d93c174d27ae530fee56b8bc89_Duration" hidden="1"/>
          <p:cNvSpPr/>
          <p:nvPr>
            <p:custDataLst>
              <p:tags r:id="rId32"/>
            </p:custDataLst>
          </p:nvPr>
        </p:nvSpPr>
        <p:spPr>
          <a:xfrm>
            <a:off x="0" y="21590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3 days</a:t>
            </a:r>
          </a:p>
        </p:txBody>
      </p:sp>
      <p:sp>
        <p:nvSpPr>
          <p:cNvPr id="52" name="OTLSHAPE_T_7f42f6d93c174d27ae530fee56b8bc89_TextPercentage" hidden="1"/>
          <p:cNvSpPr/>
          <p:nvPr>
            <p:custDataLst>
              <p:tags r:id="rId33"/>
            </p:custDataLst>
          </p:nvPr>
        </p:nvSpPr>
        <p:spPr>
          <a:xfrm>
            <a:off x="0" y="22860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53" name="OTLSHAPE_T_7f42f6d93c174d27ae530fee56b8bc89_JoinedDate" hidden="1"/>
          <p:cNvSpPr/>
          <p:nvPr>
            <p:custDataLst>
              <p:tags r:id="rId34"/>
            </p:custDataLst>
          </p:nvPr>
        </p:nvSpPr>
        <p:spPr>
          <a:xfrm>
            <a:off x="0" y="2413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54" name="OTLSHAPE_T_7f42f6d93c174d27ae530fee56b8bc89_StartDate"/>
          <p:cNvSpPr/>
          <p:nvPr>
            <p:custDataLst>
              <p:tags r:id="rId35"/>
            </p:custDataLst>
          </p:nvPr>
        </p:nvSpPr>
        <p:spPr>
          <a:xfrm>
            <a:off x="5294032" y="3280414"/>
            <a:ext cx="651268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16th</a:t>
            </a:r>
          </a:p>
        </p:txBody>
      </p:sp>
      <p:sp>
        <p:nvSpPr>
          <p:cNvPr id="55" name="OTLSHAPE_T_7f42f6d93c174d27ae530fee56b8bc89_EndDate"/>
          <p:cNvSpPr/>
          <p:nvPr>
            <p:custDataLst>
              <p:tags r:id="rId36"/>
            </p:custDataLst>
          </p:nvPr>
        </p:nvSpPr>
        <p:spPr>
          <a:xfrm>
            <a:off x="6995681" y="3279699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18th</a:t>
            </a:r>
          </a:p>
        </p:txBody>
      </p:sp>
      <p:sp>
        <p:nvSpPr>
          <p:cNvPr id="57" name="OTLSHAPE_T_438895b3b0ac43a5a8af403d723f2474_Shape"/>
          <p:cNvSpPr/>
          <p:nvPr>
            <p:custDataLst>
              <p:tags r:id="rId37"/>
            </p:custDataLst>
          </p:nvPr>
        </p:nvSpPr>
        <p:spPr>
          <a:xfrm>
            <a:off x="7456600" y="3682924"/>
            <a:ext cx="2349500" cy="317500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58" name="OTLSHAPE_T_438895b3b0ac43a5a8af403d723f2474_ShapePercentage" hidden="1"/>
          <p:cNvSpPr/>
          <p:nvPr>
            <p:custDataLst>
              <p:tags r:id="rId38"/>
            </p:custDataLst>
          </p:nvPr>
        </p:nvSpPr>
        <p:spPr>
          <a:xfrm>
            <a:off x="7416800" y="25908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59" name="OTLSHAPE_T_438895b3b0ac43a5a8af403d723f2474_Duration" hidden="1"/>
          <p:cNvSpPr/>
          <p:nvPr>
            <p:custDataLst>
              <p:tags r:id="rId39"/>
            </p:custDataLst>
          </p:nvPr>
        </p:nvSpPr>
        <p:spPr>
          <a:xfrm>
            <a:off x="0" y="25908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6 days</a:t>
            </a:r>
          </a:p>
        </p:txBody>
      </p:sp>
      <p:sp>
        <p:nvSpPr>
          <p:cNvPr id="60" name="OTLSHAPE_T_438895b3b0ac43a5a8af403d723f2474_TextPercentage" hidden="1"/>
          <p:cNvSpPr/>
          <p:nvPr>
            <p:custDataLst>
              <p:tags r:id="rId40"/>
            </p:custDataLst>
          </p:nvPr>
        </p:nvSpPr>
        <p:spPr>
          <a:xfrm>
            <a:off x="0" y="27178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61" name="OTLSHAPE_T_438895b3b0ac43a5a8af403d723f2474_JoinedDate" hidden="1"/>
          <p:cNvSpPr/>
          <p:nvPr>
            <p:custDataLst>
              <p:tags r:id="rId41"/>
            </p:custDataLst>
          </p:nvPr>
        </p:nvSpPr>
        <p:spPr>
          <a:xfrm>
            <a:off x="0" y="2844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62" name="OTLSHAPE_T_438895b3b0ac43a5a8af403d723f2474_StartDate"/>
          <p:cNvSpPr/>
          <p:nvPr>
            <p:custDataLst>
              <p:tags r:id="rId42"/>
            </p:custDataLst>
          </p:nvPr>
        </p:nvSpPr>
        <p:spPr>
          <a:xfrm>
            <a:off x="6777150" y="3712214"/>
            <a:ext cx="628650" cy="25257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21st</a:t>
            </a:r>
          </a:p>
        </p:txBody>
      </p:sp>
      <p:sp>
        <p:nvSpPr>
          <p:cNvPr id="63" name="OTLSHAPE_T_438895b3b0ac43a5a8af403d723f2474_EndDate"/>
          <p:cNvSpPr/>
          <p:nvPr>
            <p:custDataLst>
              <p:tags r:id="rId43"/>
            </p:custDataLst>
          </p:nvPr>
        </p:nvSpPr>
        <p:spPr>
          <a:xfrm>
            <a:off x="9856899" y="3712214"/>
            <a:ext cx="590551" cy="25257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28th</a:t>
            </a:r>
          </a:p>
        </p:txBody>
      </p:sp>
      <p:sp>
        <p:nvSpPr>
          <p:cNvPr id="65" name="OTLSHAPE_T_ad623822ebf4413f89b36a464b431589_Shape"/>
          <p:cNvSpPr/>
          <p:nvPr>
            <p:custDataLst>
              <p:tags r:id="rId44"/>
            </p:custDataLst>
          </p:nvPr>
        </p:nvSpPr>
        <p:spPr>
          <a:xfrm>
            <a:off x="8637700" y="4114724"/>
            <a:ext cx="2044700" cy="317500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</p:sp>
      <p:sp>
        <p:nvSpPr>
          <p:cNvPr id="66" name="OTLSHAPE_T_ad623822ebf4413f89b36a464b431589_ShapePercentage" hidden="1"/>
          <p:cNvSpPr/>
          <p:nvPr>
            <p:custDataLst>
              <p:tags r:id="rId45"/>
            </p:custDataLst>
          </p:nvPr>
        </p:nvSpPr>
        <p:spPr>
          <a:xfrm>
            <a:off x="8597900" y="30226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67" name="OTLSHAPE_T_ad623822ebf4413f89b36a464b431589_Duration" hidden="1"/>
          <p:cNvSpPr/>
          <p:nvPr>
            <p:custDataLst>
              <p:tags r:id="rId46"/>
            </p:custDataLst>
          </p:nvPr>
        </p:nvSpPr>
        <p:spPr>
          <a:xfrm>
            <a:off x="0" y="30226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68" name="OTLSHAPE_T_ad623822ebf4413f89b36a464b431589_TextPercentage" hidden="1"/>
          <p:cNvSpPr/>
          <p:nvPr>
            <p:custDataLst>
              <p:tags r:id="rId47"/>
            </p:custDataLst>
          </p:nvPr>
        </p:nvSpPr>
        <p:spPr>
          <a:xfrm>
            <a:off x="0" y="3149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69" name="OTLSHAPE_T_ad623822ebf4413f89b36a464b431589_JoinedDate" hidden="1"/>
          <p:cNvSpPr/>
          <p:nvPr>
            <p:custDataLst>
              <p:tags r:id="rId48"/>
            </p:custDataLst>
          </p:nvPr>
        </p:nvSpPr>
        <p:spPr>
          <a:xfrm>
            <a:off x="0" y="3276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0" name="OTLSHAPE_T_ad623822ebf4413f89b36a464b431589_StartDate"/>
          <p:cNvSpPr/>
          <p:nvPr>
            <p:custDataLst>
              <p:tags r:id="rId49"/>
            </p:custDataLst>
          </p:nvPr>
        </p:nvSpPr>
        <p:spPr>
          <a:xfrm>
            <a:off x="7945842" y="4157428"/>
            <a:ext cx="61292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25th</a:t>
            </a:r>
          </a:p>
        </p:txBody>
      </p:sp>
      <p:sp>
        <p:nvSpPr>
          <p:cNvPr id="71" name="OTLSHAPE_T_ad623822ebf4413f89b36a464b431589_EndDate"/>
          <p:cNvSpPr/>
          <p:nvPr>
            <p:custDataLst>
              <p:tags r:id="rId50"/>
            </p:custDataLst>
          </p:nvPr>
        </p:nvSpPr>
        <p:spPr>
          <a:xfrm>
            <a:off x="10733200" y="4144014"/>
            <a:ext cx="572364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31st</a:t>
            </a:r>
          </a:p>
        </p:txBody>
      </p:sp>
      <p:sp>
        <p:nvSpPr>
          <p:cNvPr id="74" name="OTLSHAPE_T_f251ce830a7547f3a4303534f3488864_ShapePercentage" hidden="1"/>
          <p:cNvSpPr/>
          <p:nvPr>
            <p:custDataLst>
              <p:tags r:id="rId51"/>
            </p:custDataLst>
          </p:nvPr>
        </p:nvSpPr>
        <p:spPr>
          <a:xfrm>
            <a:off x="1549400" y="34544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75" name="OTLSHAPE_T_f251ce830a7547f3a4303534f3488864_Duration" hidden="1"/>
          <p:cNvSpPr/>
          <p:nvPr>
            <p:custDataLst>
              <p:tags r:id="rId52"/>
            </p:custDataLst>
          </p:nvPr>
        </p:nvSpPr>
        <p:spPr>
          <a:xfrm>
            <a:off x="0" y="3454400"/>
            <a:ext cx="482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23 days</a:t>
            </a:r>
          </a:p>
        </p:txBody>
      </p:sp>
      <p:sp>
        <p:nvSpPr>
          <p:cNvPr id="76" name="OTLSHAPE_T_f251ce830a7547f3a4303534f3488864_TextPercentage" hidden="1"/>
          <p:cNvSpPr/>
          <p:nvPr>
            <p:custDataLst>
              <p:tags r:id="rId53"/>
            </p:custDataLst>
          </p:nvPr>
        </p:nvSpPr>
        <p:spPr>
          <a:xfrm>
            <a:off x="0" y="35814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77" name="OTLSHAPE_T_f251ce830a7547f3a4303534f3488864_JoinedDate" hidden="1"/>
          <p:cNvSpPr/>
          <p:nvPr>
            <p:custDataLst>
              <p:tags r:id="rId54"/>
            </p:custDataLst>
          </p:nvPr>
        </p:nvSpPr>
        <p:spPr>
          <a:xfrm>
            <a:off x="0" y="3708400"/>
            <a:ext cx="21971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i="0" u="none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2019-01-01 - 2019-01-31</a:t>
            </a:r>
          </a:p>
        </p:txBody>
      </p:sp>
      <p:sp>
        <p:nvSpPr>
          <p:cNvPr id="78" name="OTLSHAPE_T_f251ce830a7547f3a4303534f3488864_StartDate" hidden="1"/>
          <p:cNvSpPr/>
          <p:nvPr>
            <p:custDataLst>
              <p:tags r:id="rId55"/>
            </p:custDataLst>
          </p:nvPr>
        </p:nvSpPr>
        <p:spPr>
          <a:xfrm>
            <a:off x="0" y="3860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9" name="OTLSHAPE_T_f251ce830a7547f3a4303534f3488864_EndDate" hidden="1"/>
          <p:cNvSpPr/>
          <p:nvPr>
            <p:custDataLst>
              <p:tags r:id="rId56"/>
            </p:custDataLst>
          </p:nvPr>
        </p:nvSpPr>
        <p:spPr>
          <a:xfrm>
            <a:off x="0" y="3860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80" name="OTLSHAPE_T_f251ce830a7547f3a4303534f3488864_Title"/>
          <p:cNvSpPr/>
          <p:nvPr>
            <p:custDataLst>
              <p:tags r:id="rId57"/>
            </p:custDataLst>
          </p:nvPr>
        </p:nvSpPr>
        <p:spPr>
          <a:xfrm>
            <a:off x="901336" y="4625952"/>
            <a:ext cx="2856546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20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Combined Intervals</a:t>
            </a:r>
          </a:p>
        </p:txBody>
      </p:sp>
      <p:sp>
        <p:nvSpPr>
          <p:cNvPr id="81" name="OTLSHAPE_T_026c534c72944b4fb00701e140f5adb4_Shape"/>
          <p:cNvSpPr/>
          <p:nvPr>
            <p:custDataLst>
              <p:tags r:id="rId58"/>
            </p:custDataLst>
          </p:nvPr>
        </p:nvSpPr>
        <p:spPr>
          <a:xfrm>
            <a:off x="1491174" y="5065072"/>
            <a:ext cx="2673194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82" name="OTLSHAPE_T_026c534c72944b4fb00701e140f5adb4_ShapePercentage" hidden="1"/>
          <p:cNvSpPr/>
          <p:nvPr>
            <p:custDataLst>
              <p:tags r:id="rId59"/>
            </p:custDataLst>
          </p:nvPr>
        </p:nvSpPr>
        <p:spPr>
          <a:xfrm>
            <a:off x="1549400" y="38862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83" name="OTLSHAPE_T_026c534c72944b4fb00701e140f5adb4_Duration" hidden="1"/>
          <p:cNvSpPr/>
          <p:nvPr>
            <p:custDataLst>
              <p:tags r:id="rId60"/>
            </p:custDataLst>
          </p:nvPr>
        </p:nvSpPr>
        <p:spPr>
          <a:xfrm>
            <a:off x="0" y="3886200"/>
            <a:ext cx="6096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i="0" u="none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7 days</a:t>
            </a:r>
          </a:p>
        </p:txBody>
      </p:sp>
      <p:sp>
        <p:nvSpPr>
          <p:cNvPr id="84" name="OTLSHAPE_T_026c534c72944b4fb00701e140f5adb4_TextPercentage" hidden="1"/>
          <p:cNvSpPr/>
          <p:nvPr>
            <p:custDataLst>
              <p:tags r:id="rId61"/>
            </p:custDataLst>
          </p:nvPr>
        </p:nvSpPr>
        <p:spPr>
          <a:xfrm>
            <a:off x="0" y="4038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85" name="OTLSHAPE_T_026c534c72944b4fb00701e140f5adb4_JoinedDate" hidden="1"/>
          <p:cNvSpPr/>
          <p:nvPr>
            <p:custDataLst>
              <p:tags r:id="rId62"/>
            </p:custDataLst>
          </p:nvPr>
        </p:nvSpPr>
        <p:spPr>
          <a:xfrm>
            <a:off x="0" y="4165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86" name="OTLSHAPE_T_026c534c72944b4fb00701e140f5adb4_StartDate"/>
          <p:cNvSpPr/>
          <p:nvPr>
            <p:custDataLst>
              <p:tags r:id="rId63"/>
            </p:custDataLst>
          </p:nvPr>
        </p:nvSpPr>
        <p:spPr>
          <a:xfrm>
            <a:off x="989368" y="5100711"/>
            <a:ext cx="482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1st</a:t>
            </a:r>
          </a:p>
        </p:txBody>
      </p:sp>
      <p:sp>
        <p:nvSpPr>
          <p:cNvPr id="87" name="OTLSHAPE_T_026c534c72944b4fb00701e140f5adb4_EndDate"/>
          <p:cNvSpPr/>
          <p:nvPr>
            <p:custDataLst>
              <p:tags r:id="rId64"/>
            </p:custDataLst>
          </p:nvPr>
        </p:nvSpPr>
        <p:spPr>
          <a:xfrm>
            <a:off x="4215168" y="5103542"/>
            <a:ext cx="380804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9th</a:t>
            </a:r>
          </a:p>
        </p:txBody>
      </p:sp>
      <p:sp>
        <p:nvSpPr>
          <p:cNvPr id="89" name="OTLSHAPE_T_e4d5c151cb184a1a9c09b891feef4685_Shape"/>
          <p:cNvSpPr/>
          <p:nvPr>
            <p:custDataLst>
              <p:tags r:id="rId65"/>
            </p:custDataLst>
          </p:nvPr>
        </p:nvSpPr>
        <p:spPr>
          <a:xfrm>
            <a:off x="4456468" y="5498803"/>
            <a:ext cx="2539213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0" name="OTLSHAPE_T_e4d5c151cb184a1a9c09b891feef4685_ShapePercentage" hidden="1"/>
          <p:cNvSpPr/>
          <p:nvPr>
            <p:custDataLst>
              <p:tags r:id="rId66"/>
            </p:custDataLst>
          </p:nvPr>
        </p:nvSpPr>
        <p:spPr>
          <a:xfrm>
            <a:off x="4483100" y="43180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91" name="OTLSHAPE_T_e4d5c151cb184a1a9c09b891feef4685_Duration" hidden="1"/>
          <p:cNvSpPr/>
          <p:nvPr>
            <p:custDataLst>
              <p:tags r:id="rId67"/>
            </p:custDataLst>
          </p:nvPr>
        </p:nvSpPr>
        <p:spPr>
          <a:xfrm>
            <a:off x="0" y="43180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6 days</a:t>
            </a:r>
          </a:p>
        </p:txBody>
      </p:sp>
      <p:sp>
        <p:nvSpPr>
          <p:cNvPr id="92" name="OTLSHAPE_T_e4d5c151cb184a1a9c09b891feef4685_TextPercentage" hidden="1"/>
          <p:cNvSpPr/>
          <p:nvPr>
            <p:custDataLst>
              <p:tags r:id="rId68"/>
            </p:custDataLst>
          </p:nvPr>
        </p:nvSpPr>
        <p:spPr>
          <a:xfrm>
            <a:off x="0" y="44450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93" name="OTLSHAPE_T_e4d5c151cb184a1a9c09b891feef4685_JoinedDate" hidden="1"/>
          <p:cNvSpPr/>
          <p:nvPr>
            <p:custDataLst>
              <p:tags r:id="rId69"/>
            </p:custDataLst>
          </p:nvPr>
        </p:nvSpPr>
        <p:spPr>
          <a:xfrm>
            <a:off x="0" y="4572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94" name="OTLSHAPE_T_e4d5c151cb184a1a9c09b891feef4685_StartDate"/>
          <p:cNvSpPr/>
          <p:nvPr>
            <p:custDataLst>
              <p:tags r:id="rId70"/>
            </p:custDataLst>
          </p:nvPr>
        </p:nvSpPr>
        <p:spPr>
          <a:xfrm>
            <a:off x="3834168" y="5512690"/>
            <a:ext cx="571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11th</a:t>
            </a:r>
          </a:p>
        </p:txBody>
      </p:sp>
      <p:sp>
        <p:nvSpPr>
          <p:cNvPr id="95" name="OTLSHAPE_T_e4d5c151cb184a1a9c09b891feef4685_EndDate"/>
          <p:cNvSpPr/>
          <p:nvPr>
            <p:custDataLst>
              <p:tags r:id="rId71"/>
            </p:custDataLst>
          </p:nvPr>
        </p:nvSpPr>
        <p:spPr>
          <a:xfrm>
            <a:off x="6995681" y="5512690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18th</a:t>
            </a:r>
          </a:p>
        </p:txBody>
      </p:sp>
      <p:sp>
        <p:nvSpPr>
          <p:cNvPr id="97" name="OTLSHAPE_T_2b20c088d56445d6acb2b7833e4dce7e_Shape"/>
          <p:cNvSpPr/>
          <p:nvPr>
            <p:custDataLst>
              <p:tags r:id="rId72"/>
            </p:custDataLst>
          </p:nvPr>
        </p:nvSpPr>
        <p:spPr>
          <a:xfrm>
            <a:off x="7456600" y="5930603"/>
            <a:ext cx="3225800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98" name="OTLSHAPE_T_2b20c088d56445d6acb2b7833e4dce7e_ShapePercentage" hidden="1"/>
          <p:cNvSpPr/>
          <p:nvPr>
            <p:custDataLst>
              <p:tags r:id="rId73"/>
            </p:custDataLst>
          </p:nvPr>
        </p:nvSpPr>
        <p:spPr>
          <a:xfrm>
            <a:off x="7416800" y="47498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99" name="OTLSHAPE_T_2b20c088d56445d6acb2b7833e4dce7e_Duration" hidden="1"/>
          <p:cNvSpPr/>
          <p:nvPr>
            <p:custDataLst>
              <p:tags r:id="rId74"/>
            </p:custDataLst>
          </p:nvPr>
        </p:nvSpPr>
        <p:spPr>
          <a:xfrm>
            <a:off x="0" y="47498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9 days</a:t>
            </a:r>
          </a:p>
        </p:txBody>
      </p:sp>
      <p:sp>
        <p:nvSpPr>
          <p:cNvPr id="100" name="OTLSHAPE_T_2b20c088d56445d6acb2b7833e4dce7e_TextPercentage" hidden="1"/>
          <p:cNvSpPr/>
          <p:nvPr>
            <p:custDataLst>
              <p:tags r:id="rId75"/>
            </p:custDataLst>
          </p:nvPr>
        </p:nvSpPr>
        <p:spPr>
          <a:xfrm>
            <a:off x="0" y="48768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101" name="OTLSHAPE_T_2b20c088d56445d6acb2b7833e4dce7e_JoinedDate" hidden="1"/>
          <p:cNvSpPr/>
          <p:nvPr>
            <p:custDataLst>
              <p:tags r:id="rId76"/>
            </p:custDataLst>
          </p:nvPr>
        </p:nvSpPr>
        <p:spPr>
          <a:xfrm>
            <a:off x="0" y="5003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02" name="OTLSHAPE_T_2b20c088d56445d6acb2b7833e4dce7e_StartDate"/>
          <p:cNvSpPr/>
          <p:nvPr>
            <p:custDataLst>
              <p:tags r:id="rId77"/>
            </p:custDataLst>
          </p:nvPr>
        </p:nvSpPr>
        <p:spPr>
          <a:xfrm>
            <a:off x="6793113" y="5964586"/>
            <a:ext cx="62865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21st</a:t>
            </a:r>
          </a:p>
        </p:txBody>
      </p:sp>
      <p:sp>
        <p:nvSpPr>
          <p:cNvPr id="103" name="OTLSHAPE_T_2b20c088d56445d6acb2b7833e4dce7e_EndDate"/>
          <p:cNvSpPr/>
          <p:nvPr>
            <p:custDataLst>
              <p:tags r:id="rId78"/>
            </p:custDataLst>
          </p:nvPr>
        </p:nvSpPr>
        <p:spPr>
          <a:xfrm>
            <a:off x="10733200" y="5966242"/>
            <a:ext cx="572363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31st</a:t>
            </a:r>
          </a:p>
        </p:txBody>
      </p:sp>
      <p:sp>
        <p:nvSpPr>
          <p:cNvPr id="105" name="OTLSHAPE_T_f251ce830a7547f3a4303534f3488864_Title">
            <a:extLst>
              <a:ext uri="{FF2B5EF4-FFF2-40B4-BE49-F238E27FC236}">
                <a16:creationId xmlns:a16="http://schemas.microsoft.com/office/drawing/2014/main" id="{15962956-5EAB-44E8-BD66-2ECE782F445C}"/>
              </a:ext>
            </a:extLst>
          </p:cNvPr>
          <p:cNvSpPr/>
          <p:nvPr>
            <p:custDataLst>
              <p:tags r:id="rId79"/>
            </p:custDataLst>
          </p:nvPr>
        </p:nvSpPr>
        <p:spPr>
          <a:xfrm>
            <a:off x="901336" y="909598"/>
            <a:ext cx="1415736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20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Intervals</a:t>
            </a:r>
          </a:p>
        </p:txBody>
      </p:sp>
      <p:sp>
        <p:nvSpPr>
          <p:cNvPr id="2" name="Down Arrow 1"/>
          <p:cNvSpPr/>
          <p:nvPr/>
        </p:nvSpPr>
        <p:spPr>
          <a:xfrm>
            <a:off x="5797557" y="4180267"/>
            <a:ext cx="594420" cy="83916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TLSHAPE_T_7f42f6d93c174d27ae530fee56b8bc89_Shape">
            <a:extLst>
              <a:ext uri="{FF2B5EF4-FFF2-40B4-BE49-F238E27FC236}">
                <a16:creationId xmlns:a16="http://schemas.microsoft.com/office/drawing/2014/main" id="{65583415-7049-4EEA-B93D-6A99B7AEF826}"/>
              </a:ext>
            </a:extLst>
          </p:cNvPr>
          <p:cNvSpPr/>
          <p:nvPr>
            <p:custDataLst>
              <p:tags r:id="rId80"/>
            </p:custDataLst>
          </p:nvPr>
        </p:nvSpPr>
        <p:spPr>
          <a:xfrm>
            <a:off x="4757049" y="2785282"/>
            <a:ext cx="1040508" cy="317500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110" name="OTLSHAPE_T_7f42f6d93c174d27ae530fee56b8bc89_StartDate">
            <a:extLst>
              <a:ext uri="{FF2B5EF4-FFF2-40B4-BE49-F238E27FC236}">
                <a16:creationId xmlns:a16="http://schemas.microsoft.com/office/drawing/2014/main" id="{9106D95C-CC8B-44C6-88B8-180C2F4C5542}"/>
              </a:ext>
            </a:extLst>
          </p:cNvPr>
          <p:cNvSpPr/>
          <p:nvPr>
            <p:custDataLst>
              <p:tags r:id="rId81"/>
            </p:custDataLst>
          </p:nvPr>
        </p:nvSpPr>
        <p:spPr>
          <a:xfrm>
            <a:off x="4060062" y="2844070"/>
            <a:ext cx="651268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12th</a:t>
            </a:r>
          </a:p>
        </p:txBody>
      </p:sp>
      <p:sp>
        <p:nvSpPr>
          <p:cNvPr id="111" name="OTLSHAPE_T_7f42f6d93c174d27ae530fee56b8bc89_EndDate">
            <a:extLst>
              <a:ext uri="{FF2B5EF4-FFF2-40B4-BE49-F238E27FC236}">
                <a16:creationId xmlns:a16="http://schemas.microsoft.com/office/drawing/2014/main" id="{4B26CE69-E468-405C-884F-DD6FEE1E6556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>
            <a:off x="5843276" y="2824166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14th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5410344"/>
      </p:ext>
      <p:ext uri="fdfb2fc9-5ebd-4781-ad43-59848bef59c6">
        <p14:creationId xmlns:p14="http://schemas.microsoft.com/office/powerpoint/2010/main" xmlns="" val="2714797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LSHAPE_TB_00000000000000000000000000000000_LeftEndCaps" hidden="1"/>
          <p:cNvSpPr/>
          <p:nvPr>
            <p:custDataLst>
              <p:tags r:id="rId2"/>
            </p:custDataLst>
          </p:nvPr>
        </p:nvSpPr>
        <p:spPr>
          <a:xfrm>
            <a:off x="317500" y="342900"/>
            <a:ext cx="4826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2018</a:t>
            </a:r>
          </a:p>
        </p:txBody>
      </p:sp>
      <p:sp>
        <p:nvSpPr>
          <p:cNvPr id="12" name="OTLSHAPE_TB_00000000000000000000000000000000_ScaleContainer"/>
          <p:cNvSpPr/>
          <p:nvPr>
            <p:custDataLst>
              <p:tags r:id="rId3"/>
            </p:custDataLst>
          </p:nvPr>
        </p:nvSpPr>
        <p:spPr>
          <a:xfrm>
            <a:off x="1491175" y="279400"/>
            <a:ext cx="9164126" cy="381000"/>
          </a:xfrm>
          <a:prstGeom prst="roundRect">
            <a:avLst>
              <a:gd name="adj" fmla="val 100000"/>
            </a:avLst>
          </a:prstGeom>
          <a:solidFill>
            <a:srgbClr val="44546A">
              <a:alpha val="100000"/>
            </a:srgbClr>
          </a:solidFill>
        </p:spPr>
      </p:sp>
      <p:sp>
        <p:nvSpPr>
          <p:cNvPr id="13" name="OTLSHAPE_TB_00000000000000000000000000000000_ElapsedTime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"/>
            </a:avLst>
          </a:prstGeom>
          <a:solidFill>
            <a:srgbClr val="FF0000">
              <a:alpha val="30000"/>
            </a:srgbClr>
          </a:solidFill>
        </p:spPr>
      </p:sp>
      <p:sp>
        <p:nvSpPr>
          <p:cNvPr id="14" name="OTLSHAPE_TB_00000000000000000000000000000000_TodayMarkerShape" hidden="1"/>
          <p:cNvSpPr/>
          <p:nvPr>
            <p:custDataLst>
              <p:tags r:id="rId5"/>
            </p:custDataLst>
          </p:nvPr>
        </p:nvSpPr>
        <p:spPr>
          <a:xfrm>
            <a:off x="901700" y="660400"/>
            <a:ext cx="114300" cy="127000"/>
          </a:xfrm>
          <a:prstGeom prst="triangle">
            <a:avLst/>
          </a:prstGeom>
          <a:solidFill>
            <a:srgbClr val="FF0000">
              <a:alpha val="100000"/>
            </a:srgbClr>
          </a:solidFill>
        </p:spPr>
      </p:sp>
      <p:sp>
        <p:nvSpPr>
          <p:cNvPr id="15" name="OTLSHAPE_TB_00000000000000000000000000000000_TodayMarkerText" hidden="1"/>
          <p:cNvSpPr/>
          <p:nvPr>
            <p:custDataLst>
              <p:tags r:id="rId6"/>
            </p:custDataLst>
          </p:nvPr>
        </p:nvSpPr>
        <p:spPr>
          <a:xfrm>
            <a:off x="952500" y="7874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Today</a:t>
            </a:r>
          </a:p>
        </p:txBody>
      </p:sp>
      <p:sp>
        <p:nvSpPr>
          <p:cNvPr id="16" name="OTLSHAPE_TB_00000000000000000000000000000000_TimescaleInterval1"/>
          <p:cNvSpPr/>
          <p:nvPr>
            <p:custDataLst>
              <p:tags r:id="rId7"/>
            </p:custDataLst>
          </p:nvPr>
        </p:nvSpPr>
        <p:spPr>
          <a:xfrm>
            <a:off x="5171438" y="323334"/>
            <a:ext cx="1846659" cy="30777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Lucida Console" panose="02040604050505020304" pitchFamily="18" charset="0"/>
              </a:rPr>
              <a:t>January 2019</a:t>
            </a:r>
            <a:endParaRPr lang="en-US" sz="2000" b="0" i="0" u="none" dirty="0">
              <a:solidFill>
                <a:srgbClr val="FFFFFF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20" name="OTLSHAPE_TB_00000000000000000000000000000000_TimescaleInterval3"/>
          <p:cNvSpPr/>
          <p:nvPr>
            <p:custDataLst>
              <p:tags r:id="rId8"/>
            </p:custDataLst>
          </p:nvPr>
        </p:nvSpPr>
        <p:spPr>
          <a:xfrm>
            <a:off x="5130800" y="346790"/>
            <a:ext cx="65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endParaRPr lang="en-US" sz="1600" b="0" i="0" u="none" dirty="0">
              <a:solidFill>
                <a:srgbClr val="FFFFFF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25" name="OTLSHAPE_T_4f126c63775247f9a2863f005cd302db_Shape"/>
          <p:cNvSpPr/>
          <p:nvPr>
            <p:custDataLst>
              <p:tags r:id="rId9"/>
            </p:custDataLst>
          </p:nvPr>
        </p:nvSpPr>
        <p:spPr>
          <a:xfrm>
            <a:off x="1491174" y="1403279"/>
            <a:ext cx="1716036" cy="317500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26" name="OTLSHAPE_T_4f126c63775247f9a2863f005cd302db_ShapePercentage" hidden="1"/>
          <p:cNvSpPr/>
          <p:nvPr>
            <p:custDataLst>
              <p:tags r:id="rId10"/>
            </p:custDataLst>
          </p:nvPr>
        </p:nvSpPr>
        <p:spPr>
          <a:xfrm>
            <a:off x="1549400" y="8636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27" name="OTLSHAPE_T_4f126c63775247f9a2863f005cd302db_Duration" hidden="1"/>
          <p:cNvSpPr/>
          <p:nvPr>
            <p:custDataLst>
              <p:tags r:id="rId11"/>
            </p:custDataLst>
          </p:nvPr>
        </p:nvSpPr>
        <p:spPr>
          <a:xfrm>
            <a:off x="0" y="8636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4 days</a:t>
            </a:r>
          </a:p>
        </p:txBody>
      </p:sp>
      <p:sp>
        <p:nvSpPr>
          <p:cNvPr id="28" name="OTLSHAPE_T_4f126c63775247f9a2863f005cd302db_TextPercentage" hidden="1"/>
          <p:cNvSpPr/>
          <p:nvPr>
            <p:custDataLst>
              <p:tags r:id="rId12"/>
            </p:custDataLst>
          </p:nvPr>
        </p:nvSpPr>
        <p:spPr>
          <a:xfrm>
            <a:off x="0" y="990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29" name="OTLSHAPE_T_4f126c63775247f9a2863f005cd302db_JoinedDate" hidden="1"/>
          <p:cNvSpPr/>
          <p:nvPr>
            <p:custDataLst>
              <p:tags r:id="rId13"/>
            </p:custDataLst>
          </p:nvPr>
        </p:nvSpPr>
        <p:spPr>
          <a:xfrm>
            <a:off x="0" y="1117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30" name="OTLSHAPE_T_4f126c63775247f9a2863f005cd302db_StartDate"/>
          <p:cNvSpPr/>
          <p:nvPr>
            <p:custDataLst>
              <p:tags r:id="rId14"/>
            </p:custDataLst>
          </p:nvPr>
        </p:nvSpPr>
        <p:spPr>
          <a:xfrm>
            <a:off x="989368" y="1423242"/>
            <a:ext cx="475175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1st</a:t>
            </a:r>
          </a:p>
        </p:txBody>
      </p:sp>
      <p:sp>
        <p:nvSpPr>
          <p:cNvPr id="31" name="OTLSHAPE_T_4f126c63775247f9a2863f005cd302db_EndDate"/>
          <p:cNvSpPr/>
          <p:nvPr>
            <p:custDataLst>
              <p:tags r:id="rId15"/>
            </p:custDataLst>
          </p:nvPr>
        </p:nvSpPr>
        <p:spPr>
          <a:xfrm>
            <a:off x="3326169" y="1424409"/>
            <a:ext cx="507999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6th</a:t>
            </a:r>
          </a:p>
        </p:txBody>
      </p:sp>
      <p:sp>
        <p:nvSpPr>
          <p:cNvPr id="33" name="OTLSHAPE_T_4a3988c2716f429da6b36295feabf467_Shape"/>
          <p:cNvSpPr/>
          <p:nvPr>
            <p:custDataLst>
              <p:tags r:id="rId16"/>
            </p:custDataLst>
          </p:nvPr>
        </p:nvSpPr>
        <p:spPr>
          <a:xfrm>
            <a:off x="2106968" y="1835079"/>
            <a:ext cx="2057400" cy="317500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</p:sp>
      <p:sp>
        <p:nvSpPr>
          <p:cNvPr id="34" name="OTLSHAPE_T_4a3988c2716f429da6b36295feabf467_ShapePercentage" hidden="1"/>
          <p:cNvSpPr/>
          <p:nvPr>
            <p:custDataLst>
              <p:tags r:id="rId17"/>
            </p:custDataLst>
          </p:nvPr>
        </p:nvSpPr>
        <p:spPr>
          <a:xfrm>
            <a:off x="2133600" y="12954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35" name="OTLSHAPE_T_4a3988c2716f429da6b36295feabf467_Duration" hidden="1"/>
          <p:cNvSpPr/>
          <p:nvPr>
            <p:custDataLst>
              <p:tags r:id="rId18"/>
            </p:custDataLst>
          </p:nvPr>
        </p:nvSpPr>
        <p:spPr>
          <a:xfrm>
            <a:off x="0" y="12954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36" name="OTLSHAPE_T_4a3988c2716f429da6b36295feabf467_TextPercentage" hidden="1"/>
          <p:cNvSpPr/>
          <p:nvPr>
            <p:custDataLst>
              <p:tags r:id="rId19"/>
            </p:custDataLst>
          </p:nvPr>
        </p:nvSpPr>
        <p:spPr>
          <a:xfrm>
            <a:off x="0" y="14224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37" name="OTLSHAPE_T_4a3988c2716f429da6b36295feabf467_JoinedDate" hidden="1"/>
          <p:cNvSpPr/>
          <p:nvPr>
            <p:custDataLst>
              <p:tags r:id="rId20"/>
            </p:custDataLst>
          </p:nvPr>
        </p:nvSpPr>
        <p:spPr>
          <a:xfrm>
            <a:off x="0" y="15494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38" name="OTLSHAPE_T_4a3988c2716f429da6b36295feabf467_StartDate"/>
          <p:cNvSpPr/>
          <p:nvPr>
            <p:custDataLst>
              <p:tags r:id="rId21"/>
            </p:custDataLst>
          </p:nvPr>
        </p:nvSpPr>
        <p:spPr>
          <a:xfrm>
            <a:off x="1560869" y="1860938"/>
            <a:ext cx="495300" cy="24965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3rd</a:t>
            </a:r>
          </a:p>
        </p:txBody>
      </p:sp>
      <p:sp>
        <p:nvSpPr>
          <p:cNvPr id="39" name="OTLSHAPE_T_4a3988c2716f429da6b36295feabf467_EndDate"/>
          <p:cNvSpPr/>
          <p:nvPr>
            <p:custDataLst>
              <p:tags r:id="rId22"/>
            </p:custDataLst>
          </p:nvPr>
        </p:nvSpPr>
        <p:spPr>
          <a:xfrm>
            <a:off x="4215167" y="1859221"/>
            <a:ext cx="380805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9th</a:t>
            </a:r>
          </a:p>
        </p:txBody>
      </p:sp>
      <p:sp>
        <p:nvSpPr>
          <p:cNvPr id="41" name="OTLSHAPE_T_3c8b0aa3fccc45c9bccb440afdd2ae71_Shape"/>
          <p:cNvSpPr/>
          <p:nvPr>
            <p:custDataLst>
              <p:tags r:id="rId23"/>
            </p:custDataLst>
          </p:nvPr>
        </p:nvSpPr>
        <p:spPr>
          <a:xfrm>
            <a:off x="4456467" y="2310181"/>
            <a:ext cx="2057400" cy="317500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42" name="OTLSHAPE_T_3c8b0aa3fccc45c9bccb440afdd2ae71_ShapePercentage" hidden="1"/>
          <p:cNvSpPr/>
          <p:nvPr>
            <p:custDataLst>
              <p:tags r:id="rId24"/>
            </p:custDataLst>
          </p:nvPr>
        </p:nvSpPr>
        <p:spPr>
          <a:xfrm>
            <a:off x="4483100" y="17272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43" name="OTLSHAPE_T_3c8b0aa3fccc45c9bccb440afdd2ae71_Duration" hidden="1"/>
          <p:cNvSpPr/>
          <p:nvPr>
            <p:custDataLst>
              <p:tags r:id="rId25"/>
            </p:custDataLst>
          </p:nvPr>
        </p:nvSpPr>
        <p:spPr>
          <a:xfrm>
            <a:off x="0" y="17272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44" name="OTLSHAPE_T_3c8b0aa3fccc45c9bccb440afdd2ae71_TextPercentage" hidden="1"/>
          <p:cNvSpPr/>
          <p:nvPr>
            <p:custDataLst>
              <p:tags r:id="rId26"/>
            </p:custDataLst>
          </p:nvPr>
        </p:nvSpPr>
        <p:spPr>
          <a:xfrm>
            <a:off x="0" y="18542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45" name="OTLSHAPE_T_3c8b0aa3fccc45c9bccb440afdd2ae71_JoinedDate" hidden="1"/>
          <p:cNvSpPr/>
          <p:nvPr>
            <p:custDataLst>
              <p:tags r:id="rId27"/>
            </p:custDataLst>
          </p:nvPr>
        </p:nvSpPr>
        <p:spPr>
          <a:xfrm>
            <a:off x="0" y="19812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46" name="OTLSHAPE_T_3c8b0aa3fccc45c9bccb440afdd2ae71_StartDate"/>
          <p:cNvSpPr/>
          <p:nvPr>
            <p:custDataLst>
              <p:tags r:id="rId28"/>
            </p:custDataLst>
          </p:nvPr>
        </p:nvSpPr>
        <p:spPr>
          <a:xfrm>
            <a:off x="3834168" y="2346987"/>
            <a:ext cx="571499" cy="2438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11th</a:t>
            </a:r>
          </a:p>
        </p:txBody>
      </p:sp>
      <p:sp>
        <p:nvSpPr>
          <p:cNvPr id="47" name="OTLSHAPE_T_3c8b0aa3fccc45c9bccb440afdd2ae71_EndDate"/>
          <p:cNvSpPr/>
          <p:nvPr>
            <p:custDataLst>
              <p:tags r:id="rId29"/>
            </p:custDataLst>
          </p:nvPr>
        </p:nvSpPr>
        <p:spPr>
          <a:xfrm>
            <a:off x="6564667" y="2349494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17th</a:t>
            </a:r>
          </a:p>
        </p:txBody>
      </p:sp>
      <p:sp>
        <p:nvSpPr>
          <p:cNvPr id="49" name="OTLSHAPE_T_7f42f6d93c174d27ae530fee56b8bc89_Shape"/>
          <p:cNvSpPr/>
          <p:nvPr>
            <p:custDataLst>
              <p:tags r:id="rId30"/>
            </p:custDataLst>
          </p:nvPr>
        </p:nvSpPr>
        <p:spPr>
          <a:xfrm>
            <a:off x="5983400" y="3251123"/>
            <a:ext cx="1012282" cy="283076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50" name="OTLSHAPE_T_7f42f6d93c174d27ae530fee56b8bc89_ShapePercentage" hidden="1"/>
          <p:cNvSpPr/>
          <p:nvPr>
            <p:custDataLst>
              <p:tags r:id="rId31"/>
            </p:custDataLst>
          </p:nvPr>
        </p:nvSpPr>
        <p:spPr>
          <a:xfrm>
            <a:off x="5943600" y="21590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51" name="OTLSHAPE_T_7f42f6d93c174d27ae530fee56b8bc89_Duration" hidden="1"/>
          <p:cNvSpPr/>
          <p:nvPr>
            <p:custDataLst>
              <p:tags r:id="rId32"/>
            </p:custDataLst>
          </p:nvPr>
        </p:nvSpPr>
        <p:spPr>
          <a:xfrm>
            <a:off x="0" y="21590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3 days</a:t>
            </a:r>
          </a:p>
        </p:txBody>
      </p:sp>
      <p:sp>
        <p:nvSpPr>
          <p:cNvPr id="52" name="OTLSHAPE_T_7f42f6d93c174d27ae530fee56b8bc89_TextPercentage" hidden="1"/>
          <p:cNvSpPr/>
          <p:nvPr>
            <p:custDataLst>
              <p:tags r:id="rId33"/>
            </p:custDataLst>
          </p:nvPr>
        </p:nvSpPr>
        <p:spPr>
          <a:xfrm>
            <a:off x="0" y="22860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53" name="OTLSHAPE_T_7f42f6d93c174d27ae530fee56b8bc89_JoinedDate" hidden="1"/>
          <p:cNvSpPr/>
          <p:nvPr>
            <p:custDataLst>
              <p:tags r:id="rId34"/>
            </p:custDataLst>
          </p:nvPr>
        </p:nvSpPr>
        <p:spPr>
          <a:xfrm>
            <a:off x="0" y="2413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54" name="OTLSHAPE_T_7f42f6d93c174d27ae530fee56b8bc89_StartDate"/>
          <p:cNvSpPr/>
          <p:nvPr>
            <p:custDataLst>
              <p:tags r:id="rId35"/>
            </p:custDataLst>
          </p:nvPr>
        </p:nvSpPr>
        <p:spPr>
          <a:xfrm>
            <a:off x="5294032" y="3280414"/>
            <a:ext cx="651268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16th</a:t>
            </a:r>
          </a:p>
        </p:txBody>
      </p:sp>
      <p:sp>
        <p:nvSpPr>
          <p:cNvPr id="55" name="OTLSHAPE_T_7f42f6d93c174d27ae530fee56b8bc89_EndDate"/>
          <p:cNvSpPr/>
          <p:nvPr>
            <p:custDataLst>
              <p:tags r:id="rId36"/>
            </p:custDataLst>
          </p:nvPr>
        </p:nvSpPr>
        <p:spPr>
          <a:xfrm>
            <a:off x="6995681" y="3279699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18th</a:t>
            </a:r>
          </a:p>
        </p:txBody>
      </p:sp>
      <p:sp>
        <p:nvSpPr>
          <p:cNvPr id="57" name="OTLSHAPE_T_438895b3b0ac43a5a8af403d723f2474_Shape"/>
          <p:cNvSpPr/>
          <p:nvPr>
            <p:custDataLst>
              <p:tags r:id="rId37"/>
            </p:custDataLst>
          </p:nvPr>
        </p:nvSpPr>
        <p:spPr>
          <a:xfrm>
            <a:off x="7456600" y="3682924"/>
            <a:ext cx="2349500" cy="317500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58" name="OTLSHAPE_T_438895b3b0ac43a5a8af403d723f2474_ShapePercentage" hidden="1"/>
          <p:cNvSpPr/>
          <p:nvPr>
            <p:custDataLst>
              <p:tags r:id="rId38"/>
            </p:custDataLst>
          </p:nvPr>
        </p:nvSpPr>
        <p:spPr>
          <a:xfrm>
            <a:off x="7416800" y="25908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59" name="OTLSHAPE_T_438895b3b0ac43a5a8af403d723f2474_Duration" hidden="1"/>
          <p:cNvSpPr/>
          <p:nvPr>
            <p:custDataLst>
              <p:tags r:id="rId39"/>
            </p:custDataLst>
          </p:nvPr>
        </p:nvSpPr>
        <p:spPr>
          <a:xfrm>
            <a:off x="0" y="25908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6 days</a:t>
            </a:r>
          </a:p>
        </p:txBody>
      </p:sp>
      <p:sp>
        <p:nvSpPr>
          <p:cNvPr id="60" name="OTLSHAPE_T_438895b3b0ac43a5a8af403d723f2474_TextPercentage" hidden="1"/>
          <p:cNvSpPr/>
          <p:nvPr>
            <p:custDataLst>
              <p:tags r:id="rId40"/>
            </p:custDataLst>
          </p:nvPr>
        </p:nvSpPr>
        <p:spPr>
          <a:xfrm>
            <a:off x="0" y="27178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61" name="OTLSHAPE_T_438895b3b0ac43a5a8af403d723f2474_JoinedDate" hidden="1"/>
          <p:cNvSpPr/>
          <p:nvPr>
            <p:custDataLst>
              <p:tags r:id="rId41"/>
            </p:custDataLst>
          </p:nvPr>
        </p:nvSpPr>
        <p:spPr>
          <a:xfrm>
            <a:off x="0" y="2844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62" name="OTLSHAPE_T_438895b3b0ac43a5a8af403d723f2474_StartDate"/>
          <p:cNvSpPr/>
          <p:nvPr>
            <p:custDataLst>
              <p:tags r:id="rId42"/>
            </p:custDataLst>
          </p:nvPr>
        </p:nvSpPr>
        <p:spPr>
          <a:xfrm>
            <a:off x="6777150" y="3712214"/>
            <a:ext cx="628650" cy="25257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21st</a:t>
            </a:r>
          </a:p>
        </p:txBody>
      </p:sp>
      <p:sp>
        <p:nvSpPr>
          <p:cNvPr id="63" name="OTLSHAPE_T_438895b3b0ac43a5a8af403d723f2474_EndDate"/>
          <p:cNvSpPr/>
          <p:nvPr>
            <p:custDataLst>
              <p:tags r:id="rId43"/>
            </p:custDataLst>
          </p:nvPr>
        </p:nvSpPr>
        <p:spPr>
          <a:xfrm>
            <a:off x="9856899" y="3712214"/>
            <a:ext cx="590551" cy="25257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28th</a:t>
            </a:r>
          </a:p>
        </p:txBody>
      </p:sp>
      <p:sp>
        <p:nvSpPr>
          <p:cNvPr id="65" name="OTLSHAPE_T_ad623822ebf4413f89b36a464b431589_Shape"/>
          <p:cNvSpPr/>
          <p:nvPr>
            <p:custDataLst>
              <p:tags r:id="rId44"/>
            </p:custDataLst>
          </p:nvPr>
        </p:nvSpPr>
        <p:spPr>
          <a:xfrm>
            <a:off x="8637700" y="4114724"/>
            <a:ext cx="2044700" cy="317500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</p:sp>
      <p:sp>
        <p:nvSpPr>
          <p:cNvPr id="66" name="OTLSHAPE_T_ad623822ebf4413f89b36a464b431589_ShapePercentage" hidden="1"/>
          <p:cNvSpPr/>
          <p:nvPr>
            <p:custDataLst>
              <p:tags r:id="rId45"/>
            </p:custDataLst>
          </p:nvPr>
        </p:nvSpPr>
        <p:spPr>
          <a:xfrm>
            <a:off x="8597900" y="30226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67" name="OTLSHAPE_T_ad623822ebf4413f89b36a464b431589_Duration" hidden="1"/>
          <p:cNvSpPr/>
          <p:nvPr>
            <p:custDataLst>
              <p:tags r:id="rId46"/>
            </p:custDataLst>
          </p:nvPr>
        </p:nvSpPr>
        <p:spPr>
          <a:xfrm>
            <a:off x="0" y="30226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68" name="OTLSHAPE_T_ad623822ebf4413f89b36a464b431589_TextPercentage" hidden="1"/>
          <p:cNvSpPr/>
          <p:nvPr>
            <p:custDataLst>
              <p:tags r:id="rId47"/>
            </p:custDataLst>
          </p:nvPr>
        </p:nvSpPr>
        <p:spPr>
          <a:xfrm>
            <a:off x="0" y="3149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69" name="OTLSHAPE_T_ad623822ebf4413f89b36a464b431589_JoinedDate" hidden="1"/>
          <p:cNvSpPr/>
          <p:nvPr>
            <p:custDataLst>
              <p:tags r:id="rId48"/>
            </p:custDataLst>
          </p:nvPr>
        </p:nvSpPr>
        <p:spPr>
          <a:xfrm>
            <a:off x="0" y="3276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0" name="OTLSHAPE_T_ad623822ebf4413f89b36a464b431589_StartDate"/>
          <p:cNvSpPr/>
          <p:nvPr>
            <p:custDataLst>
              <p:tags r:id="rId49"/>
            </p:custDataLst>
          </p:nvPr>
        </p:nvSpPr>
        <p:spPr>
          <a:xfrm>
            <a:off x="7945842" y="4157428"/>
            <a:ext cx="61292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25th</a:t>
            </a:r>
          </a:p>
        </p:txBody>
      </p:sp>
      <p:sp>
        <p:nvSpPr>
          <p:cNvPr id="71" name="OTLSHAPE_T_ad623822ebf4413f89b36a464b431589_EndDate"/>
          <p:cNvSpPr/>
          <p:nvPr>
            <p:custDataLst>
              <p:tags r:id="rId50"/>
            </p:custDataLst>
          </p:nvPr>
        </p:nvSpPr>
        <p:spPr>
          <a:xfrm>
            <a:off x="10733200" y="4144014"/>
            <a:ext cx="572364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31st</a:t>
            </a:r>
          </a:p>
        </p:txBody>
      </p:sp>
      <p:sp>
        <p:nvSpPr>
          <p:cNvPr id="74" name="OTLSHAPE_T_f251ce830a7547f3a4303534f3488864_ShapePercentage" hidden="1"/>
          <p:cNvSpPr/>
          <p:nvPr>
            <p:custDataLst>
              <p:tags r:id="rId51"/>
            </p:custDataLst>
          </p:nvPr>
        </p:nvSpPr>
        <p:spPr>
          <a:xfrm>
            <a:off x="1549400" y="34544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75" name="OTLSHAPE_T_f251ce830a7547f3a4303534f3488864_Duration" hidden="1"/>
          <p:cNvSpPr/>
          <p:nvPr>
            <p:custDataLst>
              <p:tags r:id="rId52"/>
            </p:custDataLst>
          </p:nvPr>
        </p:nvSpPr>
        <p:spPr>
          <a:xfrm>
            <a:off x="0" y="3454400"/>
            <a:ext cx="482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23 days</a:t>
            </a:r>
          </a:p>
        </p:txBody>
      </p:sp>
      <p:sp>
        <p:nvSpPr>
          <p:cNvPr id="76" name="OTLSHAPE_T_f251ce830a7547f3a4303534f3488864_TextPercentage" hidden="1"/>
          <p:cNvSpPr/>
          <p:nvPr>
            <p:custDataLst>
              <p:tags r:id="rId53"/>
            </p:custDataLst>
          </p:nvPr>
        </p:nvSpPr>
        <p:spPr>
          <a:xfrm>
            <a:off x="0" y="35814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77" name="OTLSHAPE_T_f251ce830a7547f3a4303534f3488864_JoinedDate" hidden="1"/>
          <p:cNvSpPr/>
          <p:nvPr>
            <p:custDataLst>
              <p:tags r:id="rId54"/>
            </p:custDataLst>
          </p:nvPr>
        </p:nvSpPr>
        <p:spPr>
          <a:xfrm>
            <a:off x="0" y="3708400"/>
            <a:ext cx="21971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i="0" u="none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2019-01-01 - 2019-01-31</a:t>
            </a:r>
          </a:p>
        </p:txBody>
      </p:sp>
      <p:sp>
        <p:nvSpPr>
          <p:cNvPr id="78" name="OTLSHAPE_T_f251ce830a7547f3a4303534f3488864_StartDate" hidden="1"/>
          <p:cNvSpPr/>
          <p:nvPr>
            <p:custDataLst>
              <p:tags r:id="rId55"/>
            </p:custDataLst>
          </p:nvPr>
        </p:nvSpPr>
        <p:spPr>
          <a:xfrm>
            <a:off x="0" y="3860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9" name="OTLSHAPE_T_f251ce830a7547f3a4303534f3488864_EndDate" hidden="1"/>
          <p:cNvSpPr/>
          <p:nvPr>
            <p:custDataLst>
              <p:tags r:id="rId56"/>
            </p:custDataLst>
          </p:nvPr>
        </p:nvSpPr>
        <p:spPr>
          <a:xfrm>
            <a:off x="0" y="3860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80" name="OTLSHAPE_T_f251ce830a7547f3a4303534f3488864_Title"/>
          <p:cNvSpPr/>
          <p:nvPr>
            <p:custDataLst>
              <p:tags r:id="rId57"/>
            </p:custDataLst>
          </p:nvPr>
        </p:nvSpPr>
        <p:spPr>
          <a:xfrm>
            <a:off x="901336" y="4182300"/>
            <a:ext cx="2856546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0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Step 1.2</a:t>
            </a:r>
          </a:p>
        </p:txBody>
      </p:sp>
      <p:sp>
        <p:nvSpPr>
          <p:cNvPr id="81" name="OTLSHAPE_T_026c534c72944b4fb00701e140f5adb4_Shape"/>
          <p:cNvSpPr/>
          <p:nvPr>
            <p:custDataLst>
              <p:tags r:id="rId58"/>
            </p:custDataLst>
          </p:nvPr>
        </p:nvSpPr>
        <p:spPr>
          <a:xfrm>
            <a:off x="1491174" y="4621420"/>
            <a:ext cx="2673194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82" name="OTLSHAPE_T_026c534c72944b4fb00701e140f5adb4_ShapePercentage" hidden="1"/>
          <p:cNvSpPr/>
          <p:nvPr>
            <p:custDataLst>
              <p:tags r:id="rId59"/>
            </p:custDataLst>
          </p:nvPr>
        </p:nvSpPr>
        <p:spPr>
          <a:xfrm>
            <a:off x="1549400" y="38862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83" name="OTLSHAPE_T_026c534c72944b4fb00701e140f5adb4_Duration" hidden="1"/>
          <p:cNvSpPr/>
          <p:nvPr>
            <p:custDataLst>
              <p:tags r:id="rId60"/>
            </p:custDataLst>
          </p:nvPr>
        </p:nvSpPr>
        <p:spPr>
          <a:xfrm>
            <a:off x="0" y="3886200"/>
            <a:ext cx="6096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i="0" u="none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7 days</a:t>
            </a:r>
          </a:p>
        </p:txBody>
      </p:sp>
      <p:sp>
        <p:nvSpPr>
          <p:cNvPr id="84" name="OTLSHAPE_T_026c534c72944b4fb00701e140f5adb4_TextPercentage" hidden="1"/>
          <p:cNvSpPr/>
          <p:nvPr>
            <p:custDataLst>
              <p:tags r:id="rId61"/>
            </p:custDataLst>
          </p:nvPr>
        </p:nvSpPr>
        <p:spPr>
          <a:xfrm>
            <a:off x="0" y="4038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85" name="OTLSHAPE_T_026c534c72944b4fb00701e140f5adb4_JoinedDate" hidden="1"/>
          <p:cNvSpPr/>
          <p:nvPr>
            <p:custDataLst>
              <p:tags r:id="rId62"/>
            </p:custDataLst>
          </p:nvPr>
        </p:nvSpPr>
        <p:spPr>
          <a:xfrm>
            <a:off x="0" y="4165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86" name="OTLSHAPE_T_026c534c72944b4fb00701e140f5adb4_StartDate"/>
          <p:cNvSpPr/>
          <p:nvPr>
            <p:custDataLst>
              <p:tags r:id="rId63"/>
            </p:custDataLst>
          </p:nvPr>
        </p:nvSpPr>
        <p:spPr>
          <a:xfrm>
            <a:off x="989368" y="4657059"/>
            <a:ext cx="482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1st</a:t>
            </a:r>
          </a:p>
        </p:txBody>
      </p:sp>
      <p:sp>
        <p:nvSpPr>
          <p:cNvPr id="87" name="OTLSHAPE_T_026c534c72944b4fb00701e140f5adb4_EndDate"/>
          <p:cNvSpPr/>
          <p:nvPr>
            <p:custDataLst>
              <p:tags r:id="rId64"/>
            </p:custDataLst>
          </p:nvPr>
        </p:nvSpPr>
        <p:spPr>
          <a:xfrm>
            <a:off x="4215168" y="4659890"/>
            <a:ext cx="380804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9th</a:t>
            </a:r>
          </a:p>
        </p:txBody>
      </p:sp>
      <p:sp>
        <p:nvSpPr>
          <p:cNvPr id="88" name="OTLSHAPE_T_026c534c72944b4fb00701e140f5adb4_Title"/>
          <p:cNvSpPr/>
          <p:nvPr>
            <p:custDataLst>
              <p:tags r:id="rId65"/>
            </p:custDataLst>
          </p:nvPr>
        </p:nvSpPr>
        <p:spPr>
          <a:xfrm>
            <a:off x="1831622" y="4659891"/>
            <a:ext cx="2019436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1</a:t>
            </a:r>
          </a:p>
        </p:txBody>
      </p:sp>
      <p:sp>
        <p:nvSpPr>
          <p:cNvPr id="89" name="OTLSHAPE_T_e4d5c151cb184a1a9c09b891feef4685_Shape"/>
          <p:cNvSpPr/>
          <p:nvPr>
            <p:custDataLst>
              <p:tags r:id="rId66"/>
            </p:custDataLst>
          </p:nvPr>
        </p:nvSpPr>
        <p:spPr>
          <a:xfrm>
            <a:off x="4456468" y="5055151"/>
            <a:ext cx="2057399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0" name="OTLSHAPE_T_e4d5c151cb184a1a9c09b891feef4685_ShapePercentage" hidden="1"/>
          <p:cNvSpPr/>
          <p:nvPr>
            <p:custDataLst>
              <p:tags r:id="rId67"/>
            </p:custDataLst>
          </p:nvPr>
        </p:nvSpPr>
        <p:spPr>
          <a:xfrm>
            <a:off x="4483100" y="43180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91" name="OTLSHAPE_T_e4d5c151cb184a1a9c09b891feef4685_Duration" hidden="1"/>
          <p:cNvSpPr/>
          <p:nvPr>
            <p:custDataLst>
              <p:tags r:id="rId68"/>
            </p:custDataLst>
          </p:nvPr>
        </p:nvSpPr>
        <p:spPr>
          <a:xfrm>
            <a:off x="0" y="43180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6 days</a:t>
            </a:r>
          </a:p>
        </p:txBody>
      </p:sp>
      <p:sp>
        <p:nvSpPr>
          <p:cNvPr id="92" name="OTLSHAPE_T_e4d5c151cb184a1a9c09b891feef4685_TextPercentage" hidden="1"/>
          <p:cNvSpPr/>
          <p:nvPr>
            <p:custDataLst>
              <p:tags r:id="rId69"/>
            </p:custDataLst>
          </p:nvPr>
        </p:nvSpPr>
        <p:spPr>
          <a:xfrm>
            <a:off x="0" y="44450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93" name="OTLSHAPE_T_e4d5c151cb184a1a9c09b891feef4685_JoinedDate" hidden="1"/>
          <p:cNvSpPr/>
          <p:nvPr>
            <p:custDataLst>
              <p:tags r:id="rId70"/>
            </p:custDataLst>
          </p:nvPr>
        </p:nvSpPr>
        <p:spPr>
          <a:xfrm>
            <a:off x="0" y="4572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94" name="OTLSHAPE_T_e4d5c151cb184a1a9c09b891feef4685_StartDate"/>
          <p:cNvSpPr/>
          <p:nvPr>
            <p:custDataLst>
              <p:tags r:id="rId71"/>
            </p:custDataLst>
          </p:nvPr>
        </p:nvSpPr>
        <p:spPr>
          <a:xfrm>
            <a:off x="3834168" y="5069038"/>
            <a:ext cx="571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11th</a:t>
            </a:r>
          </a:p>
        </p:txBody>
      </p:sp>
      <p:sp>
        <p:nvSpPr>
          <p:cNvPr id="95" name="OTLSHAPE_T_e4d5c151cb184a1a9c09b891feef4685_EndDate"/>
          <p:cNvSpPr/>
          <p:nvPr>
            <p:custDataLst>
              <p:tags r:id="rId72"/>
            </p:custDataLst>
          </p:nvPr>
        </p:nvSpPr>
        <p:spPr>
          <a:xfrm>
            <a:off x="6564667" y="5090348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FF0000"/>
                </a:solidFill>
                <a:latin typeface="Lucida Console" panose="02040604050505020304" pitchFamily="18" charset="0"/>
              </a:rPr>
              <a:t>17th</a:t>
            </a:r>
          </a:p>
        </p:txBody>
      </p:sp>
      <p:sp>
        <p:nvSpPr>
          <p:cNvPr id="96" name="OTLSHAPE_T_e4d5c151cb184a1a9c09b891feef4685_Title"/>
          <p:cNvSpPr/>
          <p:nvPr>
            <p:custDataLst>
              <p:tags r:id="rId73"/>
            </p:custDataLst>
          </p:nvPr>
        </p:nvSpPr>
        <p:spPr>
          <a:xfrm>
            <a:off x="4477431" y="5085952"/>
            <a:ext cx="2012109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2</a:t>
            </a:r>
            <a:endParaRPr lang="en-US" sz="1600" b="1" i="0" u="none" dirty="0">
              <a:solidFill>
                <a:srgbClr val="000000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97" name="OTLSHAPE_T_2b20c088d56445d6acb2b7833e4dce7e_Shape"/>
          <p:cNvSpPr/>
          <p:nvPr>
            <p:custDataLst>
              <p:tags r:id="rId74"/>
            </p:custDataLst>
          </p:nvPr>
        </p:nvSpPr>
        <p:spPr>
          <a:xfrm>
            <a:off x="7456600" y="5930603"/>
            <a:ext cx="3225800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98" name="OTLSHAPE_T_2b20c088d56445d6acb2b7833e4dce7e_ShapePercentage" hidden="1"/>
          <p:cNvSpPr/>
          <p:nvPr>
            <p:custDataLst>
              <p:tags r:id="rId75"/>
            </p:custDataLst>
          </p:nvPr>
        </p:nvSpPr>
        <p:spPr>
          <a:xfrm>
            <a:off x="7416800" y="47498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99" name="OTLSHAPE_T_2b20c088d56445d6acb2b7833e4dce7e_Duration" hidden="1"/>
          <p:cNvSpPr/>
          <p:nvPr>
            <p:custDataLst>
              <p:tags r:id="rId76"/>
            </p:custDataLst>
          </p:nvPr>
        </p:nvSpPr>
        <p:spPr>
          <a:xfrm>
            <a:off x="0" y="47498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9 days</a:t>
            </a:r>
          </a:p>
        </p:txBody>
      </p:sp>
      <p:sp>
        <p:nvSpPr>
          <p:cNvPr id="100" name="OTLSHAPE_T_2b20c088d56445d6acb2b7833e4dce7e_TextPercentage" hidden="1"/>
          <p:cNvSpPr/>
          <p:nvPr>
            <p:custDataLst>
              <p:tags r:id="rId77"/>
            </p:custDataLst>
          </p:nvPr>
        </p:nvSpPr>
        <p:spPr>
          <a:xfrm>
            <a:off x="0" y="48768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101" name="OTLSHAPE_T_2b20c088d56445d6acb2b7833e4dce7e_JoinedDate" hidden="1"/>
          <p:cNvSpPr/>
          <p:nvPr>
            <p:custDataLst>
              <p:tags r:id="rId78"/>
            </p:custDataLst>
          </p:nvPr>
        </p:nvSpPr>
        <p:spPr>
          <a:xfrm>
            <a:off x="0" y="5003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02" name="OTLSHAPE_T_2b20c088d56445d6acb2b7833e4dce7e_StartDate"/>
          <p:cNvSpPr/>
          <p:nvPr>
            <p:custDataLst>
              <p:tags r:id="rId79"/>
            </p:custDataLst>
          </p:nvPr>
        </p:nvSpPr>
        <p:spPr>
          <a:xfrm>
            <a:off x="6793113" y="5964586"/>
            <a:ext cx="62865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21st</a:t>
            </a:r>
          </a:p>
        </p:txBody>
      </p:sp>
      <p:sp>
        <p:nvSpPr>
          <p:cNvPr id="103" name="OTLSHAPE_T_2b20c088d56445d6acb2b7833e4dce7e_EndDate"/>
          <p:cNvSpPr/>
          <p:nvPr>
            <p:custDataLst>
              <p:tags r:id="rId80"/>
            </p:custDataLst>
          </p:nvPr>
        </p:nvSpPr>
        <p:spPr>
          <a:xfrm>
            <a:off x="10733200" y="5966242"/>
            <a:ext cx="572363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31st</a:t>
            </a:r>
          </a:p>
        </p:txBody>
      </p:sp>
      <p:sp>
        <p:nvSpPr>
          <p:cNvPr id="104" name="OTLSHAPE_T_2b20c088d56445d6acb2b7833e4dce7e_Title"/>
          <p:cNvSpPr/>
          <p:nvPr>
            <p:custDataLst>
              <p:tags r:id="rId81"/>
            </p:custDataLst>
          </p:nvPr>
        </p:nvSpPr>
        <p:spPr>
          <a:xfrm>
            <a:off x="7945842" y="5966242"/>
            <a:ext cx="2349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</a:t>
            </a:r>
            <a:r>
              <a:rPr lang="en-US" sz="1600" b="1" i="0" u="none" dirty="0">
                <a:solidFill>
                  <a:srgbClr val="FF0000"/>
                </a:solidFill>
                <a:latin typeface="Lucida Console" panose="02040604050505020304" pitchFamily="18" charset="0"/>
              </a:rPr>
              <a:t>4</a:t>
            </a:r>
          </a:p>
        </p:txBody>
      </p:sp>
      <p:sp>
        <p:nvSpPr>
          <p:cNvPr id="105" name="OTLSHAPE_T_f251ce830a7547f3a4303534f3488864_Title">
            <a:extLst>
              <a:ext uri="{FF2B5EF4-FFF2-40B4-BE49-F238E27FC236}">
                <a16:creationId xmlns:a16="http://schemas.microsoft.com/office/drawing/2014/main" id="{15962956-5EAB-44E8-BD66-2ECE782F445C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>
            <a:off x="901335" y="909598"/>
            <a:ext cx="6925493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0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Step 1.1 taken incorrectly</a:t>
            </a:r>
          </a:p>
        </p:txBody>
      </p:sp>
      <p:sp>
        <p:nvSpPr>
          <p:cNvPr id="2" name="Down Arrow 1"/>
          <p:cNvSpPr/>
          <p:nvPr/>
        </p:nvSpPr>
        <p:spPr>
          <a:xfrm>
            <a:off x="5776028" y="3853892"/>
            <a:ext cx="594420" cy="83916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TLSHAPE_T_7f42f6d93c174d27ae530fee56b8bc89_Shape">
            <a:extLst>
              <a:ext uri="{FF2B5EF4-FFF2-40B4-BE49-F238E27FC236}">
                <a16:creationId xmlns:a16="http://schemas.microsoft.com/office/drawing/2014/main" id="{65583415-7049-4EEA-B93D-6A99B7AEF826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>
            <a:off x="4757049" y="2785282"/>
            <a:ext cx="1040508" cy="317500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110" name="OTLSHAPE_T_7f42f6d93c174d27ae530fee56b8bc89_StartDate">
            <a:extLst>
              <a:ext uri="{FF2B5EF4-FFF2-40B4-BE49-F238E27FC236}">
                <a16:creationId xmlns:a16="http://schemas.microsoft.com/office/drawing/2014/main" id="{9106D95C-CC8B-44C6-88B8-180C2F4C5542}"/>
              </a:ext>
            </a:extLst>
          </p:cNvPr>
          <p:cNvSpPr/>
          <p:nvPr>
            <p:custDataLst>
              <p:tags r:id="rId84"/>
            </p:custDataLst>
          </p:nvPr>
        </p:nvSpPr>
        <p:spPr>
          <a:xfrm>
            <a:off x="4060062" y="2844070"/>
            <a:ext cx="651268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12th</a:t>
            </a:r>
          </a:p>
        </p:txBody>
      </p:sp>
      <p:sp>
        <p:nvSpPr>
          <p:cNvPr id="111" name="OTLSHAPE_T_7f42f6d93c174d27ae530fee56b8bc89_EndDate">
            <a:extLst>
              <a:ext uri="{FF2B5EF4-FFF2-40B4-BE49-F238E27FC236}">
                <a16:creationId xmlns:a16="http://schemas.microsoft.com/office/drawing/2014/main" id="{4B26CE69-E468-405C-884F-DD6FEE1E6556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>
            <a:off x="5843276" y="2823988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14th</a:t>
            </a:r>
          </a:p>
        </p:txBody>
      </p:sp>
      <p:sp>
        <p:nvSpPr>
          <p:cNvPr id="107" name="OTLSHAPE_T_026c534c72944b4fb00701e140f5adb4_Title">
            <a:extLst>
              <a:ext uri="{FF2B5EF4-FFF2-40B4-BE49-F238E27FC236}">
                <a16:creationId xmlns:a16="http://schemas.microsoft.com/office/drawing/2014/main" id="{CD5400BA-CFE1-417A-8ED9-2F6CF8E724D5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>
            <a:off x="1717193" y="1434939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</a:t>
            </a:r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1</a:t>
            </a:r>
          </a:p>
        </p:txBody>
      </p:sp>
      <p:sp>
        <p:nvSpPr>
          <p:cNvPr id="108" name="OTLSHAPE_T_026c534c72944b4fb00701e140f5adb4_Title">
            <a:extLst>
              <a:ext uri="{FF2B5EF4-FFF2-40B4-BE49-F238E27FC236}">
                <a16:creationId xmlns:a16="http://schemas.microsoft.com/office/drawing/2014/main" id="{210D4BEE-8813-4793-98D6-B437CFA5C9D0}"/>
              </a:ext>
            </a:extLst>
          </p:cNvPr>
          <p:cNvSpPr/>
          <p:nvPr>
            <p:custDataLst>
              <p:tags r:id="rId87"/>
            </p:custDataLst>
          </p:nvPr>
        </p:nvSpPr>
        <p:spPr>
          <a:xfrm>
            <a:off x="2523252" y="1866765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1</a:t>
            </a:r>
          </a:p>
        </p:txBody>
      </p:sp>
      <p:sp>
        <p:nvSpPr>
          <p:cNvPr id="112" name="OTLSHAPE_T_026c534c72944b4fb00701e140f5adb4_Title">
            <a:extLst>
              <a:ext uri="{FF2B5EF4-FFF2-40B4-BE49-F238E27FC236}">
                <a16:creationId xmlns:a16="http://schemas.microsoft.com/office/drawing/2014/main" id="{3F319AE1-C4FE-4FF6-A861-031E61B13AAA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>
            <a:off x="4872751" y="2345819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2</a:t>
            </a:r>
          </a:p>
        </p:txBody>
      </p:sp>
      <p:sp>
        <p:nvSpPr>
          <p:cNvPr id="113" name="OTLSHAPE_T_026c534c72944b4fb00701e140f5adb4_Title">
            <a:extLst>
              <a:ext uri="{FF2B5EF4-FFF2-40B4-BE49-F238E27FC236}">
                <a16:creationId xmlns:a16="http://schemas.microsoft.com/office/drawing/2014/main" id="{5E4491EC-10D0-4A43-BA8A-57F967C3FB4B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>
            <a:off x="4652294" y="2811985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2</a:t>
            </a:r>
          </a:p>
        </p:txBody>
      </p:sp>
      <p:sp>
        <p:nvSpPr>
          <p:cNvPr id="114" name="OTLSHAPE_T_026c534c72944b4fb00701e140f5adb4_Title">
            <a:extLst>
              <a:ext uri="{FF2B5EF4-FFF2-40B4-BE49-F238E27FC236}">
                <a16:creationId xmlns:a16="http://schemas.microsoft.com/office/drawing/2014/main" id="{5F3CC16F-3FD3-46AA-BB03-7113270BA57F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5877125" y="3270132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FF0000"/>
                </a:solidFill>
                <a:latin typeface="Lucida Console" panose="02040604050505020304" pitchFamily="18" charset="0"/>
              </a:rPr>
              <a:t>Block 3</a:t>
            </a:r>
          </a:p>
        </p:txBody>
      </p:sp>
      <p:sp>
        <p:nvSpPr>
          <p:cNvPr id="115" name="OTLSHAPE_T_026c534c72944b4fb00701e140f5adb4_Title">
            <a:extLst>
              <a:ext uri="{FF2B5EF4-FFF2-40B4-BE49-F238E27FC236}">
                <a16:creationId xmlns:a16="http://schemas.microsoft.com/office/drawing/2014/main" id="{EB4FA9D6-7F52-4309-8432-E4F4000266ED}"/>
              </a:ext>
            </a:extLst>
          </p:cNvPr>
          <p:cNvSpPr/>
          <p:nvPr>
            <p:custDataLst>
              <p:tags r:id="rId91"/>
            </p:custDataLst>
          </p:nvPr>
        </p:nvSpPr>
        <p:spPr>
          <a:xfrm>
            <a:off x="8025284" y="3718905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</a:t>
            </a:r>
            <a:r>
              <a:rPr lang="en-US" sz="1600" b="1" i="0" u="none" dirty="0">
                <a:solidFill>
                  <a:srgbClr val="FF0000"/>
                </a:solidFill>
                <a:latin typeface="Lucida Console" panose="02040604050505020304" pitchFamily="18" charset="0"/>
              </a:rPr>
              <a:t>4</a:t>
            </a:r>
          </a:p>
        </p:txBody>
      </p:sp>
      <p:sp>
        <p:nvSpPr>
          <p:cNvPr id="116" name="OTLSHAPE_T_026c534c72944b4fb00701e140f5adb4_Title">
            <a:extLst>
              <a:ext uri="{FF2B5EF4-FFF2-40B4-BE49-F238E27FC236}">
                <a16:creationId xmlns:a16="http://schemas.microsoft.com/office/drawing/2014/main" id="{964F9E8B-FCFA-465C-AA96-EB37CCC90611}"/>
              </a:ext>
            </a:extLst>
          </p:cNvPr>
          <p:cNvSpPr/>
          <p:nvPr>
            <p:custDataLst>
              <p:tags r:id="rId92"/>
            </p:custDataLst>
          </p:nvPr>
        </p:nvSpPr>
        <p:spPr>
          <a:xfrm>
            <a:off x="9047634" y="4150363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</a:t>
            </a:r>
            <a:r>
              <a:rPr lang="en-US" sz="1600" b="1" i="0" u="none" dirty="0">
                <a:solidFill>
                  <a:srgbClr val="FF0000"/>
                </a:solidFill>
                <a:latin typeface="Lucida Console" panose="02040604050505020304" pitchFamily="18" charset="0"/>
              </a:rPr>
              <a:t>4</a:t>
            </a:r>
          </a:p>
        </p:txBody>
      </p:sp>
      <p:sp>
        <p:nvSpPr>
          <p:cNvPr id="106" name="OTLSHAPE_T_e4d5c151cb184a1a9c09b891feef4685_Shape"/>
          <p:cNvSpPr/>
          <p:nvPr>
            <p:custDataLst>
              <p:tags r:id="rId93"/>
            </p:custDataLst>
          </p:nvPr>
        </p:nvSpPr>
        <p:spPr>
          <a:xfrm>
            <a:off x="5983400" y="5500343"/>
            <a:ext cx="1012281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7" name="OTLSHAPE_T_e4d5c151cb184a1a9c09b891feef4685_StartDate"/>
          <p:cNvSpPr/>
          <p:nvPr>
            <p:custDataLst>
              <p:tags r:id="rId94"/>
            </p:custDataLst>
          </p:nvPr>
        </p:nvSpPr>
        <p:spPr>
          <a:xfrm>
            <a:off x="5333916" y="5549416"/>
            <a:ext cx="571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FF0000"/>
                </a:solidFill>
                <a:latin typeface="Lucida Console" panose="02040604050505020304" pitchFamily="18" charset="0"/>
              </a:rPr>
              <a:t>16th</a:t>
            </a:r>
          </a:p>
        </p:txBody>
      </p:sp>
      <p:sp>
        <p:nvSpPr>
          <p:cNvPr id="118" name="OTLSHAPE_T_e4d5c151cb184a1a9c09b891feef4685_EndDate"/>
          <p:cNvSpPr/>
          <p:nvPr>
            <p:custDataLst>
              <p:tags r:id="rId95"/>
            </p:custDataLst>
          </p:nvPr>
        </p:nvSpPr>
        <p:spPr>
          <a:xfrm>
            <a:off x="7018097" y="5535982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18th</a:t>
            </a:r>
          </a:p>
        </p:txBody>
      </p:sp>
      <p:sp>
        <p:nvSpPr>
          <p:cNvPr id="119" name="OTLSHAPE_T_e4d5c151cb184a1a9c09b891feef4685_Title"/>
          <p:cNvSpPr/>
          <p:nvPr>
            <p:custDataLst>
              <p:tags r:id="rId96"/>
            </p:custDataLst>
          </p:nvPr>
        </p:nvSpPr>
        <p:spPr>
          <a:xfrm>
            <a:off x="5483485" y="5543819"/>
            <a:ext cx="2012109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Lucida Console" panose="02040604050505020304" pitchFamily="18" charset="0"/>
              </a:rPr>
              <a:t>Block 3</a:t>
            </a:r>
            <a:endParaRPr lang="en-US" sz="1600" b="1" i="0" u="none" dirty="0">
              <a:solidFill>
                <a:srgbClr val="FF0000"/>
              </a:solidFill>
              <a:latin typeface="Lucida Console" panose="020406040505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2547574"/>
      </p:ext>
      <p:ext uri="fdfb2fc9-5ebd-4781-ad43-59848bef59c6">
        <p14:creationId xmlns:p14="http://schemas.microsoft.com/office/powerpoint/2010/main" xmlns="" val="2714797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LSHAPE_TB_00000000000000000000000000000000_LeftEndCaps" hidden="1"/>
          <p:cNvSpPr/>
          <p:nvPr>
            <p:custDataLst>
              <p:tags r:id="rId2"/>
            </p:custDataLst>
          </p:nvPr>
        </p:nvSpPr>
        <p:spPr>
          <a:xfrm>
            <a:off x="317500" y="342900"/>
            <a:ext cx="4826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2018</a:t>
            </a:r>
          </a:p>
        </p:txBody>
      </p:sp>
      <p:sp>
        <p:nvSpPr>
          <p:cNvPr id="12" name="OTLSHAPE_TB_00000000000000000000000000000000_ScaleContainer"/>
          <p:cNvSpPr/>
          <p:nvPr>
            <p:custDataLst>
              <p:tags r:id="rId3"/>
            </p:custDataLst>
          </p:nvPr>
        </p:nvSpPr>
        <p:spPr>
          <a:xfrm>
            <a:off x="1491175" y="279400"/>
            <a:ext cx="9164126" cy="381000"/>
          </a:xfrm>
          <a:prstGeom prst="roundRect">
            <a:avLst>
              <a:gd name="adj" fmla="val 100000"/>
            </a:avLst>
          </a:prstGeom>
          <a:solidFill>
            <a:srgbClr val="44546A">
              <a:alpha val="100000"/>
            </a:srgbClr>
          </a:solidFill>
        </p:spPr>
      </p:sp>
      <p:sp>
        <p:nvSpPr>
          <p:cNvPr id="13" name="OTLSHAPE_TB_00000000000000000000000000000000_ElapsedTime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"/>
            </a:avLst>
          </a:prstGeom>
          <a:solidFill>
            <a:srgbClr val="FF0000">
              <a:alpha val="30000"/>
            </a:srgbClr>
          </a:solidFill>
        </p:spPr>
      </p:sp>
      <p:sp>
        <p:nvSpPr>
          <p:cNvPr id="14" name="OTLSHAPE_TB_00000000000000000000000000000000_TodayMarkerShape" hidden="1"/>
          <p:cNvSpPr/>
          <p:nvPr>
            <p:custDataLst>
              <p:tags r:id="rId5"/>
            </p:custDataLst>
          </p:nvPr>
        </p:nvSpPr>
        <p:spPr>
          <a:xfrm>
            <a:off x="901700" y="660400"/>
            <a:ext cx="114300" cy="127000"/>
          </a:xfrm>
          <a:prstGeom prst="triangle">
            <a:avLst/>
          </a:prstGeom>
          <a:solidFill>
            <a:srgbClr val="FF0000">
              <a:alpha val="100000"/>
            </a:srgbClr>
          </a:solidFill>
        </p:spPr>
      </p:sp>
      <p:sp>
        <p:nvSpPr>
          <p:cNvPr id="15" name="OTLSHAPE_TB_00000000000000000000000000000000_TodayMarkerText" hidden="1"/>
          <p:cNvSpPr/>
          <p:nvPr>
            <p:custDataLst>
              <p:tags r:id="rId6"/>
            </p:custDataLst>
          </p:nvPr>
        </p:nvSpPr>
        <p:spPr>
          <a:xfrm>
            <a:off x="952500" y="7874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Today</a:t>
            </a:r>
          </a:p>
        </p:txBody>
      </p:sp>
      <p:sp>
        <p:nvSpPr>
          <p:cNvPr id="16" name="OTLSHAPE_TB_00000000000000000000000000000000_TimescaleInterval1"/>
          <p:cNvSpPr/>
          <p:nvPr>
            <p:custDataLst>
              <p:tags r:id="rId7"/>
            </p:custDataLst>
          </p:nvPr>
        </p:nvSpPr>
        <p:spPr>
          <a:xfrm>
            <a:off x="5171438" y="323334"/>
            <a:ext cx="1846659" cy="30777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Lucida Console" panose="02040604050505020304" pitchFamily="18" charset="0"/>
              </a:rPr>
              <a:t>January 2019</a:t>
            </a:r>
            <a:endParaRPr lang="en-US" sz="2000" b="0" i="0" u="none" dirty="0">
              <a:solidFill>
                <a:srgbClr val="FFFFFF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20" name="OTLSHAPE_TB_00000000000000000000000000000000_TimescaleInterval3"/>
          <p:cNvSpPr/>
          <p:nvPr>
            <p:custDataLst>
              <p:tags r:id="rId8"/>
            </p:custDataLst>
          </p:nvPr>
        </p:nvSpPr>
        <p:spPr>
          <a:xfrm>
            <a:off x="5130800" y="346790"/>
            <a:ext cx="65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endParaRPr lang="en-US" sz="1600" b="0" i="0" u="none" dirty="0">
              <a:solidFill>
                <a:srgbClr val="FFFFFF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26" name="OTLSHAPE_T_4f126c63775247f9a2863f005cd302db_ShapePercentage" hidden="1"/>
          <p:cNvSpPr/>
          <p:nvPr>
            <p:custDataLst>
              <p:tags r:id="rId9"/>
            </p:custDataLst>
          </p:nvPr>
        </p:nvSpPr>
        <p:spPr>
          <a:xfrm>
            <a:off x="1549400" y="8636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27" name="OTLSHAPE_T_4f126c63775247f9a2863f005cd302db_Duration" hidden="1"/>
          <p:cNvSpPr/>
          <p:nvPr>
            <p:custDataLst>
              <p:tags r:id="rId10"/>
            </p:custDataLst>
          </p:nvPr>
        </p:nvSpPr>
        <p:spPr>
          <a:xfrm>
            <a:off x="0" y="8636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4 days</a:t>
            </a:r>
          </a:p>
        </p:txBody>
      </p:sp>
      <p:sp>
        <p:nvSpPr>
          <p:cNvPr id="28" name="OTLSHAPE_T_4f126c63775247f9a2863f005cd302db_TextPercentage" hidden="1"/>
          <p:cNvSpPr/>
          <p:nvPr>
            <p:custDataLst>
              <p:tags r:id="rId11"/>
            </p:custDataLst>
          </p:nvPr>
        </p:nvSpPr>
        <p:spPr>
          <a:xfrm>
            <a:off x="0" y="990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29" name="OTLSHAPE_T_4f126c63775247f9a2863f005cd302db_JoinedDate" hidden="1"/>
          <p:cNvSpPr/>
          <p:nvPr>
            <p:custDataLst>
              <p:tags r:id="rId12"/>
            </p:custDataLst>
          </p:nvPr>
        </p:nvSpPr>
        <p:spPr>
          <a:xfrm>
            <a:off x="0" y="1117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34" name="OTLSHAPE_T_4a3988c2716f429da6b36295feabf467_ShapePercentage" hidden="1"/>
          <p:cNvSpPr/>
          <p:nvPr>
            <p:custDataLst>
              <p:tags r:id="rId13"/>
            </p:custDataLst>
          </p:nvPr>
        </p:nvSpPr>
        <p:spPr>
          <a:xfrm>
            <a:off x="2133600" y="12954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35" name="OTLSHAPE_T_4a3988c2716f429da6b36295feabf467_Duration" hidden="1"/>
          <p:cNvSpPr/>
          <p:nvPr>
            <p:custDataLst>
              <p:tags r:id="rId14"/>
            </p:custDataLst>
          </p:nvPr>
        </p:nvSpPr>
        <p:spPr>
          <a:xfrm>
            <a:off x="0" y="12954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36" name="OTLSHAPE_T_4a3988c2716f429da6b36295feabf467_TextPercentage" hidden="1"/>
          <p:cNvSpPr/>
          <p:nvPr>
            <p:custDataLst>
              <p:tags r:id="rId15"/>
            </p:custDataLst>
          </p:nvPr>
        </p:nvSpPr>
        <p:spPr>
          <a:xfrm>
            <a:off x="0" y="14224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37" name="OTLSHAPE_T_4a3988c2716f429da6b36295feabf467_JoinedDate" hidden="1"/>
          <p:cNvSpPr/>
          <p:nvPr>
            <p:custDataLst>
              <p:tags r:id="rId16"/>
            </p:custDataLst>
          </p:nvPr>
        </p:nvSpPr>
        <p:spPr>
          <a:xfrm>
            <a:off x="0" y="15494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42" name="OTLSHAPE_T_3c8b0aa3fccc45c9bccb440afdd2ae71_ShapePercentage" hidden="1"/>
          <p:cNvSpPr/>
          <p:nvPr>
            <p:custDataLst>
              <p:tags r:id="rId17"/>
            </p:custDataLst>
          </p:nvPr>
        </p:nvSpPr>
        <p:spPr>
          <a:xfrm>
            <a:off x="4483100" y="17272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43" name="OTLSHAPE_T_3c8b0aa3fccc45c9bccb440afdd2ae71_Duration" hidden="1"/>
          <p:cNvSpPr/>
          <p:nvPr>
            <p:custDataLst>
              <p:tags r:id="rId18"/>
            </p:custDataLst>
          </p:nvPr>
        </p:nvSpPr>
        <p:spPr>
          <a:xfrm>
            <a:off x="0" y="17272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44" name="OTLSHAPE_T_3c8b0aa3fccc45c9bccb440afdd2ae71_TextPercentage" hidden="1"/>
          <p:cNvSpPr/>
          <p:nvPr>
            <p:custDataLst>
              <p:tags r:id="rId19"/>
            </p:custDataLst>
          </p:nvPr>
        </p:nvSpPr>
        <p:spPr>
          <a:xfrm>
            <a:off x="0" y="18542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45" name="OTLSHAPE_T_3c8b0aa3fccc45c9bccb440afdd2ae71_JoinedDate" hidden="1"/>
          <p:cNvSpPr/>
          <p:nvPr>
            <p:custDataLst>
              <p:tags r:id="rId20"/>
            </p:custDataLst>
          </p:nvPr>
        </p:nvSpPr>
        <p:spPr>
          <a:xfrm>
            <a:off x="0" y="19812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50" name="OTLSHAPE_T_7f42f6d93c174d27ae530fee56b8bc89_ShapePercentage" hidden="1"/>
          <p:cNvSpPr/>
          <p:nvPr>
            <p:custDataLst>
              <p:tags r:id="rId21"/>
            </p:custDataLst>
          </p:nvPr>
        </p:nvSpPr>
        <p:spPr>
          <a:xfrm>
            <a:off x="5943600" y="21590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51" name="OTLSHAPE_T_7f42f6d93c174d27ae530fee56b8bc89_Duration" hidden="1"/>
          <p:cNvSpPr/>
          <p:nvPr>
            <p:custDataLst>
              <p:tags r:id="rId22"/>
            </p:custDataLst>
          </p:nvPr>
        </p:nvSpPr>
        <p:spPr>
          <a:xfrm>
            <a:off x="0" y="21590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3 days</a:t>
            </a:r>
          </a:p>
        </p:txBody>
      </p:sp>
      <p:sp>
        <p:nvSpPr>
          <p:cNvPr id="52" name="OTLSHAPE_T_7f42f6d93c174d27ae530fee56b8bc89_TextPercentage" hidden="1"/>
          <p:cNvSpPr/>
          <p:nvPr>
            <p:custDataLst>
              <p:tags r:id="rId23"/>
            </p:custDataLst>
          </p:nvPr>
        </p:nvSpPr>
        <p:spPr>
          <a:xfrm>
            <a:off x="0" y="22860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53" name="OTLSHAPE_T_7f42f6d93c174d27ae530fee56b8bc89_JoinedDate" hidden="1"/>
          <p:cNvSpPr/>
          <p:nvPr>
            <p:custDataLst>
              <p:tags r:id="rId24"/>
            </p:custDataLst>
          </p:nvPr>
        </p:nvSpPr>
        <p:spPr>
          <a:xfrm>
            <a:off x="0" y="2413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58" name="OTLSHAPE_T_438895b3b0ac43a5a8af403d723f2474_ShapePercentage" hidden="1"/>
          <p:cNvSpPr/>
          <p:nvPr>
            <p:custDataLst>
              <p:tags r:id="rId25"/>
            </p:custDataLst>
          </p:nvPr>
        </p:nvSpPr>
        <p:spPr>
          <a:xfrm>
            <a:off x="7416800" y="25908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59" name="OTLSHAPE_T_438895b3b0ac43a5a8af403d723f2474_Duration" hidden="1"/>
          <p:cNvSpPr/>
          <p:nvPr>
            <p:custDataLst>
              <p:tags r:id="rId26"/>
            </p:custDataLst>
          </p:nvPr>
        </p:nvSpPr>
        <p:spPr>
          <a:xfrm>
            <a:off x="0" y="25908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6 days</a:t>
            </a:r>
          </a:p>
        </p:txBody>
      </p:sp>
      <p:sp>
        <p:nvSpPr>
          <p:cNvPr id="60" name="OTLSHAPE_T_438895b3b0ac43a5a8af403d723f2474_TextPercentage" hidden="1"/>
          <p:cNvSpPr/>
          <p:nvPr>
            <p:custDataLst>
              <p:tags r:id="rId27"/>
            </p:custDataLst>
          </p:nvPr>
        </p:nvSpPr>
        <p:spPr>
          <a:xfrm>
            <a:off x="0" y="27178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61" name="OTLSHAPE_T_438895b3b0ac43a5a8af403d723f2474_JoinedDate" hidden="1"/>
          <p:cNvSpPr/>
          <p:nvPr>
            <p:custDataLst>
              <p:tags r:id="rId28"/>
            </p:custDataLst>
          </p:nvPr>
        </p:nvSpPr>
        <p:spPr>
          <a:xfrm>
            <a:off x="0" y="2844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66" name="OTLSHAPE_T_ad623822ebf4413f89b36a464b431589_ShapePercentage" hidden="1"/>
          <p:cNvSpPr/>
          <p:nvPr>
            <p:custDataLst>
              <p:tags r:id="rId29"/>
            </p:custDataLst>
          </p:nvPr>
        </p:nvSpPr>
        <p:spPr>
          <a:xfrm>
            <a:off x="8597900" y="30226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67" name="OTLSHAPE_T_ad623822ebf4413f89b36a464b431589_Duration" hidden="1"/>
          <p:cNvSpPr/>
          <p:nvPr>
            <p:custDataLst>
              <p:tags r:id="rId30"/>
            </p:custDataLst>
          </p:nvPr>
        </p:nvSpPr>
        <p:spPr>
          <a:xfrm>
            <a:off x="0" y="30226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68" name="OTLSHAPE_T_ad623822ebf4413f89b36a464b431589_TextPercentage" hidden="1"/>
          <p:cNvSpPr/>
          <p:nvPr>
            <p:custDataLst>
              <p:tags r:id="rId31"/>
            </p:custDataLst>
          </p:nvPr>
        </p:nvSpPr>
        <p:spPr>
          <a:xfrm>
            <a:off x="0" y="3149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69" name="OTLSHAPE_T_ad623822ebf4413f89b36a464b431589_JoinedDate" hidden="1"/>
          <p:cNvSpPr/>
          <p:nvPr>
            <p:custDataLst>
              <p:tags r:id="rId32"/>
            </p:custDataLst>
          </p:nvPr>
        </p:nvSpPr>
        <p:spPr>
          <a:xfrm>
            <a:off x="0" y="3276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4" name="OTLSHAPE_T_f251ce830a7547f3a4303534f3488864_ShapePercentage" hidden="1"/>
          <p:cNvSpPr/>
          <p:nvPr>
            <p:custDataLst>
              <p:tags r:id="rId33"/>
            </p:custDataLst>
          </p:nvPr>
        </p:nvSpPr>
        <p:spPr>
          <a:xfrm>
            <a:off x="1549400" y="34544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75" name="OTLSHAPE_T_f251ce830a7547f3a4303534f3488864_Duration" hidden="1"/>
          <p:cNvSpPr/>
          <p:nvPr>
            <p:custDataLst>
              <p:tags r:id="rId34"/>
            </p:custDataLst>
          </p:nvPr>
        </p:nvSpPr>
        <p:spPr>
          <a:xfrm>
            <a:off x="0" y="3454400"/>
            <a:ext cx="482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23 days</a:t>
            </a:r>
          </a:p>
        </p:txBody>
      </p:sp>
      <p:sp>
        <p:nvSpPr>
          <p:cNvPr id="76" name="OTLSHAPE_T_f251ce830a7547f3a4303534f3488864_TextPercentage" hidden="1"/>
          <p:cNvSpPr/>
          <p:nvPr>
            <p:custDataLst>
              <p:tags r:id="rId35"/>
            </p:custDataLst>
          </p:nvPr>
        </p:nvSpPr>
        <p:spPr>
          <a:xfrm>
            <a:off x="0" y="35814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77" name="OTLSHAPE_T_f251ce830a7547f3a4303534f3488864_JoinedDate" hidden="1"/>
          <p:cNvSpPr/>
          <p:nvPr>
            <p:custDataLst>
              <p:tags r:id="rId36"/>
            </p:custDataLst>
          </p:nvPr>
        </p:nvSpPr>
        <p:spPr>
          <a:xfrm>
            <a:off x="0" y="3708400"/>
            <a:ext cx="21971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i="0" u="none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2019-01-01 - 2019-01-31</a:t>
            </a:r>
          </a:p>
        </p:txBody>
      </p:sp>
      <p:sp>
        <p:nvSpPr>
          <p:cNvPr id="78" name="OTLSHAPE_T_f251ce830a7547f3a4303534f3488864_StartDate" hidden="1"/>
          <p:cNvSpPr/>
          <p:nvPr>
            <p:custDataLst>
              <p:tags r:id="rId37"/>
            </p:custDataLst>
          </p:nvPr>
        </p:nvSpPr>
        <p:spPr>
          <a:xfrm>
            <a:off x="0" y="3860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9" name="OTLSHAPE_T_f251ce830a7547f3a4303534f3488864_EndDate" hidden="1"/>
          <p:cNvSpPr/>
          <p:nvPr>
            <p:custDataLst>
              <p:tags r:id="rId38"/>
            </p:custDataLst>
          </p:nvPr>
        </p:nvSpPr>
        <p:spPr>
          <a:xfrm>
            <a:off x="0" y="3860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80" name="OTLSHAPE_T_f251ce830a7547f3a4303534f3488864_Title"/>
          <p:cNvSpPr/>
          <p:nvPr>
            <p:custDataLst>
              <p:tags r:id="rId39"/>
            </p:custDataLst>
          </p:nvPr>
        </p:nvSpPr>
        <p:spPr>
          <a:xfrm>
            <a:off x="924985" y="2672577"/>
            <a:ext cx="2856546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0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Step 2.1</a:t>
            </a:r>
          </a:p>
        </p:txBody>
      </p:sp>
      <p:sp>
        <p:nvSpPr>
          <p:cNvPr id="81" name="OTLSHAPE_T_026c534c72944b4fb00701e140f5adb4_Shape"/>
          <p:cNvSpPr/>
          <p:nvPr>
            <p:custDataLst>
              <p:tags r:id="rId40"/>
            </p:custDataLst>
          </p:nvPr>
        </p:nvSpPr>
        <p:spPr>
          <a:xfrm>
            <a:off x="1514823" y="3111697"/>
            <a:ext cx="2673194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82" name="OTLSHAPE_T_026c534c72944b4fb00701e140f5adb4_ShapePercentage" hidden="1"/>
          <p:cNvSpPr/>
          <p:nvPr>
            <p:custDataLst>
              <p:tags r:id="rId41"/>
            </p:custDataLst>
          </p:nvPr>
        </p:nvSpPr>
        <p:spPr>
          <a:xfrm>
            <a:off x="1549400" y="38862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83" name="OTLSHAPE_T_026c534c72944b4fb00701e140f5adb4_Duration" hidden="1"/>
          <p:cNvSpPr/>
          <p:nvPr>
            <p:custDataLst>
              <p:tags r:id="rId42"/>
            </p:custDataLst>
          </p:nvPr>
        </p:nvSpPr>
        <p:spPr>
          <a:xfrm>
            <a:off x="0" y="3886200"/>
            <a:ext cx="6096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i="0" u="none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7 days</a:t>
            </a:r>
          </a:p>
        </p:txBody>
      </p:sp>
      <p:sp>
        <p:nvSpPr>
          <p:cNvPr id="84" name="OTLSHAPE_T_026c534c72944b4fb00701e140f5adb4_TextPercentage" hidden="1"/>
          <p:cNvSpPr/>
          <p:nvPr>
            <p:custDataLst>
              <p:tags r:id="rId43"/>
            </p:custDataLst>
          </p:nvPr>
        </p:nvSpPr>
        <p:spPr>
          <a:xfrm>
            <a:off x="0" y="4038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85" name="OTLSHAPE_T_026c534c72944b4fb00701e140f5adb4_JoinedDate" hidden="1"/>
          <p:cNvSpPr/>
          <p:nvPr>
            <p:custDataLst>
              <p:tags r:id="rId44"/>
            </p:custDataLst>
          </p:nvPr>
        </p:nvSpPr>
        <p:spPr>
          <a:xfrm>
            <a:off x="0" y="4165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86" name="OTLSHAPE_T_026c534c72944b4fb00701e140f5adb4_StartDate"/>
          <p:cNvSpPr/>
          <p:nvPr>
            <p:custDataLst>
              <p:tags r:id="rId45"/>
            </p:custDataLst>
          </p:nvPr>
        </p:nvSpPr>
        <p:spPr>
          <a:xfrm>
            <a:off x="1013017" y="3147336"/>
            <a:ext cx="482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1st</a:t>
            </a:r>
          </a:p>
        </p:txBody>
      </p:sp>
      <p:sp>
        <p:nvSpPr>
          <p:cNvPr id="87" name="OTLSHAPE_T_026c534c72944b4fb00701e140f5adb4_EndDate"/>
          <p:cNvSpPr/>
          <p:nvPr>
            <p:custDataLst>
              <p:tags r:id="rId46"/>
            </p:custDataLst>
          </p:nvPr>
        </p:nvSpPr>
        <p:spPr>
          <a:xfrm>
            <a:off x="4238817" y="3150167"/>
            <a:ext cx="380804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9th</a:t>
            </a:r>
          </a:p>
        </p:txBody>
      </p:sp>
      <p:sp>
        <p:nvSpPr>
          <p:cNvPr id="88" name="OTLSHAPE_T_026c534c72944b4fb00701e140f5adb4_Title"/>
          <p:cNvSpPr/>
          <p:nvPr>
            <p:custDataLst>
              <p:tags r:id="rId47"/>
            </p:custDataLst>
          </p:nvPr>
        </p:nvSpPr>
        <p:spPr>
          <a:xfrm>
            <a:off x="1855271" y="3150168"/>
            <a:ext cx="2019436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9 distinct days</a:t>
            </a:r>
          </a:p>
        </p:txBody>
      </p:sp>
      <p:sp>
        <p:nvSpPr>
          <p:cNvPr id="89" name="OTLSHAPE_T_e4d5c151cb184a1a9c09b891feef4685_Shape"/>
          <p:cNvSpPr/>
          <p:nvPr>
            <p:custDataLst>
              <p:tags r:id="rId48"/>
            </p:custDataLst>
          </p:nvPr>
        </p:nvSpPr>
        <p:spPr>
          <a:xfrm>
            <a:off x="4480117" y="3545428"/>
            <a:ext cx="2539213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0" name="OTLSHAPE_T_e4d5c151cb184a1a9c09b891feef4685_ShapePercentage" hidden="1"/>
          <p:cNvSpPr/>
          <p:nvPr>
            <p:custDataLst>
              <p:tags r:id="rId49"/>
            </p:custDataLst>
          </p:nvPr>
        </p:nvSpPr>
        <p:spPr>
          <a:xfrm>
            <a:off x="4483100" y="43180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91" name="OTLSHAPE_T_e4d5c151cb184a1a9c09b891feef4685_Duration" hidden="1"/>
          <p:cNvSpPr/>
          <p:nvPr>
            <p:custDataLst>
              <p:tags r:id="rId50"/>
            </p:custDataLst>
          </p:nvPr>
        </p:nvSpPr>
        <p:spPr>
          <a:xfrm>
            <a:off x="0" y="43180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6 days</a:t>
            </a:r>
          </a:p>
        </p:txBody>
      </p:sp>
      <p:sp>
        <p:nvSpPr>
          <p:cNvPr id="92" name="OTLSHAPE_T_e4d5c151cb184a1a9c09b891feef4685_TextPercentage" hidden="1"/>
          <p:cNvSpPr/>
          <p:nvPr>
            <p:custDataLst>
              <p:tags r:id="rId51"/>
            </p:custDataLst>
          </p:nvPr>
        </p:nvSpPr>
        <p:spPr>
          <a:xfrm>
            <a:off x="0" y="44450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93" name="OTLSHAPE_T_e4d5c151cb184a1a9c09b891feef4685_JoinedDate" hidden="1"/>
          <p:cNvSpPr/>
          <p:nvPr>
            <p:custDataLst>
              <p:tags r:id="rId52"/>
            </p:custDataLst>
          </p:nvPr>
        </p:nvSpPr>
        <p:spPr>
          <a:xfrm>
            <a:off x="0" y="4572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94" name="OTLSHAPE_T_e4d5c151cb184a1a9c09b891feef4685_StartDate"/>
          <p:cNvSpPr/>
          <p:nvPr>
            <p:custDataLst>
              <p:tags r:id="rId53"/>
            </p:custDataLst>
          </p:nvPr>
        </p:nvSpPr>
        <p:spPr>
          <a:xfrm>
            <a:off x="3857817" y="3559315"/>
            <a:ext cx="571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11th</a:t>
            </a:r>
          </a:p>
        </p:txBody>
      </p:sp>
      <p:sp>
        <p:nvSpPr>
          <p:cNvPr id="95" name="OTLSHAPE_T_e4d5c151cb184a1a9c09b891feef4685_EndDate"/>
          <p:cNvSpPr/>
          <p:nvPr>
            <p:custDataLst>
              <p:tags r:id="rId54"/>
            </p:custDataLst>
          </p:nvPr>
        </p:nvSpPr>
        <p:spPr>
          <a:xfrm>
            <a:off x="7019330" y="3559315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18th</a:t>
            </a:r>
          </a:p>
        </p:txBody>
      </p:sp>
      <p:sp>
        <p:nvSpPr>
          <p:cNvPr id="96" name="OTLSHAPE_T_e4d5c151cb184a1a9c09b891feef4685_Title"/>
          <p:cNvSpPr/>
          <p:nvPr>
            <p:custDataLst>
              <p:tags r:id="rId55"/>
            </p:custDataLst>
          </p:nvPr>
        </p:nvSpPr>
        <p:spPr>
          <a:xfrm>
            <a:off x="4780698" y="3574718"/>
            <a:ext cx="2012109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8 distinct days</a:t>
            </a:r>
            <a:endParaRPr lang="en-US" sz="1600" b="1" i="0" u="none" dirty="0">
              <a:solidFill>
                <a:srgbClr val="000000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97" name="OTLSHAPE_T_2b20c088d56445d6acb2b7833e4dce7e_Shape"/>
          <p:cNvSpPr/>
          <p:nvPr>
            <p:custDataLst>
              <p:tags r:id="rId56"/>
            </p:custDataLst>
          </p:nvPr>
        </p:nvSpPr>
        <p:spPr>
          <a:xfrm>
            <a:off x="7480249" y="3977228"/>
            <a:ext cx="3225800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98" name="OTLSHAPE_T_2b20c088d56445d6acb2b7833e4dce7e_ShapePercentage" hidden="1"/>
          <p:cNvSpPr/>
          <p:nvPr>
            <p:custDataLst>
              <p:tags r:id="rId57"/>
            </p:custDataLst>
          </p:nvPr>
        </p:nvSpPr>
        <p:spPr>
          <a:xfrm>
            <a:off x="7416800" y="47498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99" name="OTLSHAPE_T_2b20c088d56445d6acb2b7833e4dce7e_Duration" hidden="1"/>
          <p:cNvSpPr/>
          <p:nvPr>
            <p:custDataLst>
              <p:tags r:id="rId58"/>
            </p:custDataLst>
          </p:nvPr>
        </p:nvSpPr>
        <p:spPr>
          <a:xfrm>
            <a:off x="0" y="47498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9 days</a:t>
            </a:r>
          </a:p>
        </p:txBody>
      </p:sp>
      <p:sp>
        <p:nvSpPr>
          <p:cNvPr id="100" name="OTLSHAPE_T_2b20c088d56445d6acb2b7833e4dce7e_TextPercentage" hidden="1"/>
          <p:cNvSpPr/>
          <p:nvPr>
            <p:custDataLst>
              <p:tags r:id="rId59"/>
            </p:custDataLst>
          </p:nvPr>
        </p:nvSpPr>
        <p:spPr>
          <a:xfrm>
            <a:off x="0" y="48768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101" name="OTLSHAPE_T_2b20c088d56445d6acb2b7833e4dce7e_JoinedDate" hidden="1"/>
          <p:cNvSpPr/>
          <p:nvPr>
            <p:custDataLst>
              <p:tags r:id="rId60"/>
            </p:custDataLst>
          </p:nvPr>
        </p:nvSpPr>
        <p:spPr>
          <a:xfrm>
            <a:off x="0" y="5003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02" name="OTLSHAPE_T_2b20c088d56445d6acb2b7833e4dce7e_StartDate"/>
          <p:cNvSpPr/>
          <p:nvPr>
            <p:custDataLst>
              <p:tags r:id="rId61"/>
            </p:custDataLst>
          </p:nvPr>
        </p:nvSpPr>
        <p:spPr>
          <a:xfrm>
            <a:off x="6816762" y="4011211"/>
            <a:ext cx="62865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21st</a:t>
            </a:r>
          </a:p>
        </p:txBody>
      </p:sp>
      <p:sp>
        <p:nvSpPr>
          <p:cNvPr id="103" name="OTLSHAPE_T_2b20c088d56445d6acb2b7833e4dce7e_EndDate"/>
          <p:cNvSpPr/>
          <p:nvPr>
            <p:custDataLst>
              <p:tags r:id="rId62"/>
            </p:custDataLst>
          </p:nvPr>
        </p:nvSpPr>
        <p:spPr>
          <a:xfrm>
            <a:off x="10756849" y="4012867"/>
            <a:ext cx="572363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31st</a:t>
            </a:r>
          </a:p>
        </p:txBody>
      </p:sp>
      <p:sp>
        <p:nvSpPr>
          <p:cNvPr id="104" name="OTLSHAPE_T_2b20c088d56445d6acb2b7833e4dce7e_Title"/>
          <p:cNvSpPr/>
          <p:nvPr>
            <p:custDataLst>
              <p:tags r:id="rId63"/>
            </p:custDataLst>
          </p:nvPr>
        </p:nvSpPr>
        <p:spPr>
          <a:xfrm>
            <a:off x="7969491" y="4012867"/>
            <a:ext cx="2349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11 distinct days</a:t>
            </a:r>
          </a:p>
        </p:txBody>
      </p:sp>
      <p:sp>
        <p:nvSpPr>
          <p:cNvPr id="2" name="Down Arrow 1"/>
          <p:cNvSpPr/>
          <p:nvPr/>
        </p:nvSpPr>
        <p:spPr>
          <a:xfrm>
            <a:off x="5792384" y="2324420"/>
            <a:ext cx="594420" cy="83916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TLSHAPE_T_026c534c72944b4fb00701e140f5adb4_Shape">
            <a:extLst>
              <a:ext uri="{FF2B5EF4-FFF2-40B4-BE49-F238E27FC236}">
                <a16:creationId xmlns:a16="http://schemas.microsoft.com/office/drawing/2014/main" id="{CA78BAE6-BBA0-4694-9F49-FB06C1240A8D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1513590" y="1081157"/>
            <a:ext cx="2673194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117" name="OTLSHAPE_T_026c534c72944b4fb00701e140f5adb4_StartDate">
            <a:extLst>
              <a:ext uri="{FF2B5EF4-FFF2-40B4-BE49-F238E27FC236}">
                <a16:creationId xmlns:a16="http://schemas.microsoft.com/office/drawing/2014/main" id="{DA3EDFC2-943F-4C69-9A33-021F160BEBF0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1011784" y="1116796"/>
            <a:ext cx="482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1st</a:t>
            </a:r>
          </a:p>
        </p:txBody>
      </p:sp>
      <p:sp>
        <p:nvSpPr>
          <p:cNvPr id="118" name="OTLSHAPE_T_026c534c72944b4fb00701e140f5adb4_EndDate">
            <a:extLst>
              <a:ext uri="{FF2B5EF4-FFF2-40B4-BE49-F238E27FC236}">
                <a16:creationId xmlns:a16="http://schemas.microsoft.com/office/drawing/2014/main" id="{D294BE97-E02D-42C8-B46D-D6964C1B6DD4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4237584" y="1119627"/>
            <a:ext cx="380804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9th</a:t>
            </a:r>
          </a:p>
        </p:txBody>
      </p:sp>
      <p:sp>
        <p:nvSpPr>
          <p:cNvPr id="119" name="OTLSHAPE_T_026c534c72944b4fb00701e140f5adb4_Title">
            <a:extLst>
              <a:ext uri="{FF2B5EF4-FFF2-40B4-BE49-F238E27FC236}">
                <a16:creationId xmlns:a16="http://schemas.microsoft.com/office/drawing/2014/main" id="{C490FFFE-1E73-481A-8F81-31BE4C973DC5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>
            <a:off x="1854038" y="1119628"/>
            <a:ext cx="2019436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1</a:t>
            </a:r>
          </a:p>
        </p:txBody>
      </p:sp>
      <p:sp>
        <p:nvSpPr>
          <p:cNvPr id="120" name="OTLSHAPE_T_e4d5c151cb184a1a9c09b891feef4685_Shape">
            <a:extLst>
              <a:ext uri="{FF2B5EF4-FFF2-40B4-BE49-F238E27FC236}">
                <a16:creationId xmlns:a16="http://schemas.microsoft.com/office/drawing/2014/main" id="{166E1425-E273-4624-AA36-BAF6E904C312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>
            <a:off x="4478884" y="1514888"/>
            <a:ext cx="2539213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21" name="OTLSHAPE_T_e4d5c151cb184a1a9c09b891feef4685_StartDate">
            <a:extLst>
              <a:ext uri="{FF2B5EF4-FFF2-40B4-BE49-F238E27FC236}">
                <a16:creationId xmlns:a16="http://schemas.microsoft.com/office/drawing/2014/main" id="{277F7CDA-2243-4504-AFEA-91F6E79909CF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3856584" y="1528775"/>
            <a:ext cx="571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11th</a:t>
            </a:r>
          </a:p>
        </p:txBody>
      </p:sp>
      <p:sp>
        <p:nvSpPr>
          <p:cNvPr id="122" name="OTLSHAPE_T_e4d5c151cb184a1a9c09b891feef4685_EndDate">
            <a:extLst>
              <a:ext uri="{FF2B5EF4-FFF2-40B4-BE49-F238E27FC236}">
                <a16:creationId xmlns:a16="http://schemas.microsoft.com/office/drawing/2014/main" id="{BB166A6B-5408-4D43-9DA2-339DB1F10E79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7018097" y="1528775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18th</a:t>
            </a:r>
          </a:p>
        </p:txBody>
      </p:sp>
      <p:sp>
        <p:nvSpPr>
          <p:cNvPr id="123" name="OTLSHAPE_T_e4d5c151cb184a1a9c09b891feef4685_Title">
            <a:extLst>
              <a:ext uri="{FF2B5EF4-FFF2-40B4-BE49-F238E27FC236}">
                <a16:creationId xmlns:a16="http://schemas.microsoft.com/office/drawing/2014/main" id="{7A5FDE33-B110-4595-B816-89AB64620601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4779465" y="1544178"/>
            <a:ext cx="2012109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2</a:t>
            </a:r>
            <a:endParaRPr lang="en-US" sz="1600" b="1" i="0" u="none" dirty="0">
              <a:solidFill>
                <a:srgbClr val="000000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124" name="OTLSHAPE_T_2b20c088d56445d6acb2b7833e4dce7e_Shape">
            <a:extLst>
              <a:ext uri="{FF2B5EF4-FFF2-40B4-BE49-F238E27FC236}">
                <a16:creationId xmlns:a16="http://schemas.microsoft.com/office/drawing/2014/main" id="{7613B0B5-03FE-4C5D-8060-75B350042125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7479016" y="1946688"/>
            <a:ext cx="3225800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125" name="OTLSHAPE_T_2b20c088d56445d6acb2b7833e4dce7e_StartDate">
            <a:extLst>
              <a:ext uri="{FF2B5EF4-FFF2-40B4-BE49-F238E27FC236}">
                <a16:creationId xmlns:a16="http://schemas.microsoft.com/office/drawing/2014/main" id="{E0C4005A-641E-4181-8612-3B80E3E044C7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6815529" y="1980671"/>
            <a:ext cx="62865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21st</a:t>
            </a:r>
          </a:p>
        </p:txBody>
      </p:sp>
      <p:sp>
        <p:nvSpPr>
          <p:cNvPr id="126" name="OTLSHAPE_T_2b20c088d56445d6acb2b7833e4dce7e_EndDate">
            <a:extLst>
              <a:ext uri="{FF2B5EF4-FFF2-40B4-BE49-F238E27FC236}">
                <a16:creationId xmlns:a16="http://schemas.microsoft.com/office/drawing/2014/main" id="{3CF61495-B3A5-468B-AA3B-1F7D5E5BD396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>
            <a:off x="10755616" y="1982327"/>
            <a:ext cx="572363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31st</a:t>
            </a:r>
          </a:p>
        </p:txBody>
      </p:sp>
      <p:sp>
        <p:nvSpPr>
          <p:cNvPr id="127" name="OTLSHAPE_T_2b20c088d56445d6acb2b7833e4dce7e_Title">
            <a:extLst>
              <a:ext uri="{FF2B5EF4-FFF2-40B4-BE49-F238E27FC236}">
                <a16:creationId xmlns:a16="http://schemas.microsoft.com/office/drawing/2014/main" id="{C91A1FFF-CF7A-486D-8053-2DA8118F5292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>
            <a:off x="7968258" y="1982327"/>
            <a:ext cx="2349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3</a:t>
            </a:r>
          </a:p>
        </p:txBody>
      </p:sp>
      <p:sp>
        <p:nvSpPr>
          <p:cNvPr id="128" name="OTLSHAPE_T_f251ce830a7547f3a4303534f3488864_Title">
            <a:extLst>
              <a:ext uri="{FF2B5EF4-FFF2-40B4-BE49-F238E27FC236}">
                <a16:creationId xmlns:a16="http://schemas.microsoft.com/office/drawing/2014/main" id="{E247608D-5D9C-4C01-AA1E-38A9D15FBDCE}"/>
              </a:ext>
            </a:extLst>
          </p:cNvPr>
          <p:cNvSpPr/>
          <p:nvPr>
            <p:custDataLst>
              <p:tags r:id="rId76"/>
            </p:custDataLst>
          </p:nvPr>
        </p:nvSpPr>
        <p:spPr>
          <a:xfrm>
            <a:off x="924985" y="4589059"/>
            <a:ext cx="2856546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0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Step 2.2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E507B-2C6A-49B6-98E0-6140C23DECEE}"/>
              </a:ext>
            </a:extLst>
          </p:cNvPr>
          <p:cNvSpPr txBox="1"/>
          <p:nvPr/>
        </p:nvSpPr>
        <p:spPr>
          <a:xfrm>
            <a:off x="1513590" y="5176679"/>
            <a:ext cx="97391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                            9 + 8 + 11 = 28</a:t>
            </a:r>
          </a:p>
        </p:txBody>
      </p:sp>
      <p:sp>
        <p:nvSpPr>
          <p:cNvPr id="142" name="Down Arrow 1">
            <a:extLst>
              <a:ext uri="{FF2B5EF4-FFF2-40B4-BE49-F238E27FC236}">
                <a16:creationId xmlns:a16="http://schemas.microsoft.com/office/drawing/2014/main" id="{338CC7EF-0FAA-4BF9-8A63-1975155CBA7A}"/>
              </a:ext>
            </a:extLst>
          </p:cNvPr>
          <p:cNvSpPr/>
          <p:nvPr/>
        </p:nvSpPr>
        <p:spPr>
          <a:xfrm>
            <a:off x="5821206" y="4257432"/>
            <a:ext cx="594420" cy="83916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8097935"/>
      </p:ext>
      <p:ext uri="fdfb2fc9-5ebd-4781-ad43-59848bef59c6">
        <p14:creationId xmlns:p14="http://schemas.microsoft.com/office/powerpoint/2010/main" xmlns="" val="271479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E42313-E9D4-410B-8913-DF1D8EB75A15}"/>
              </a:ext>
            </a:extLst>
          </p:cNvPr>
          <p:cNvSpPr txBox="1"/>
          <p:nvPr/>
        </p:nvSpPr>
        <p:spPr>
          <a:xfrm>
            <a:off x="2679469" y="3075057"/>
            <a:ext cx="68330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200" dirty="0"/>
              <a:t>Paper Figures</a:t>
            </a:r>
          </a:p>
        </p:txBody>
      </p:sp>
    </p:spTree>
    <p:extLst>
      <p:ext uri="{BB962C8B-B14F-4D97-AF65-F5344CB8AC3E}">
        <p14:creationId xmlns:p14="http://schemas.microsoft.com/office/powerpoint/2010/main" val="77788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LSHAPE_TB_00000000000000000000000000000000_LeftEndCaps" hidden="1"/>
          <p:cNvSpPr/>
          <p:nvPr>
            <p:custDataLst>
              <p:tags r:id="rId2"/>
            </p:custDataLst>
          </p:nvPr>
        </p:nvSpPr>
        <p:spPr>
          <a:xfrm>
            <a:off x="317500" y="342900"/>
            <a:ext cx="4826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2018</a:t>
            </a:r>
          </a:p>
        </p:txBody>
      </p:sp>
      <p:sp>
        <p:nvSpPr>
          <p:cNvPr id="12" name="OTLSHAPE_TB_00000000000000000000000000000000_ScaleContainer"/>
          <p:cNvSpPr/>
          <p:nvPr>
            <p:custDataLst>
              <p:tags r:id="rId3"/>
            </p:custDataLst>
          </p:nvPr>
        </p:nvSpPr>
        <p:spPr>
          <a:xfrm>
            <a:off x="1491175" y="279400"/>
            <a:ext cx="9164126" cy="381000"/>
          </a:xfrm>
          <a:prstGeom prst="roundRect">
            <a:avLst>
              <a:gd name="adj" fmla="val 100000"/>
            </a:avLst>
          </a:prstGeom>
          <a:solidFill>
            <a:srgbClr val="44546A">
              <a:alpha val="100000"/>
            </a:srgbClr>
          </a:solidFill>
        </p:spPr>
      </p:sp>
      <p:sp>
        <p:nvSpPr>
          <p:cNvPr id="13" name="OTLSHAPE_TB_00000000000000000000000000000000_ElapsedTime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"/>
            </a:avLst>
          </a:prstGeom>
          <a:solidFill>
            <a:srgbClr val="FF0000">
              <a:alpha val="30000"/>
            </a:srgbClr>
          </a:solidFill>
        </p:spPr>
      </p:sp>
      <p:sp>
        <p:nvSpPr>
          <p:cNvPr id="14" name="OTLSHAPE_TB_00000000000000000000000000000000_TodayMarkerShape" hidden="1"/>
          <p:cNvSpPr/>
          <p:nvPr>
            <p:custDataLst>
              <p:tags r:id="rId5"/>
            </p:custDataLst>
          </p:nvPr>
        </p:nvSpPr>
        <p:spPr>
          <a:xfrm>
            <a:off x="901700" y="660400"/>
            <a:ext cx="114300" cy="127000"/>
          </a:xfrm>
          <a:prstGeom prst="triangle">
            <a:avLst/>
          </a:prstGeom>
          <a:solidFill>
            <a:srgbClr val="FF0000">
              <a:alpha val="100000"/>
            </a:srgbClr>
          </a:solidFill>
        </p:spPr>
      </p:sp>
      <p:sp>
        <p:nvSpPr>
          <p:cNvPr id="15" name="OTLSHAPE_TB_00000000000000000000000000000000_TodayMarkerText" hidden="1"/>
          <p:cNvSpPr/>
          <p:nvPr>
            <p:custDataLst>
              <p:tags r:id="rId6"/>
            </p:custDataLst>
          </p:nvPr>
        </p:nvSpPr>
        <p:spPr>
          <a:xfrm>
            <a:off x="952500" y="7874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Today</a:t>
            </a:r>
          </a:p>
        </p:txBody>
      </p:sp>
      <p:sp>
        <p:nvSpPr>
          <p:cNvPr id="16" name="OTLSHAPE_TB_00000000000000000000000000000000_TimescaleInterval1"/>
          <p:cNvSpPr/>
          <p:nvPr>
            <p:custDataLst>
              <p:tags r:id="rId7"/>
            </p:custDataLst>
          </p:nvPr>
        </p:nvSpPr>
        <p:spPr>
          <a:xfrm>
            <a:off x="5171438" y="323334"/>
            <a:ext cx="1846659" cy="30777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Lucida Console" panose="02040604050505020304" pitchFamily="18" charset="0"/>
              </a:rPr>
              <a:t>January 2019</a:t>
            </a:r>
            <a:endParaRPr lang="en-US" sz="2000" b="0" i="0" u="none" dirty="0">
              <a:solidFill>
                <a:srgbClr val="FFFFFF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20" name="OTLSHAPE_TB_00000000000000000000000000000000_TimescaleInterval3"/>
          <p:cNvSpPr/>
          <p:nvPr>
            <p:custDataLst>
              <p:tags r:id="rId8"/>
            </p:custDataLst>
          </p:nvPr>
        </p:nvSpPr>
        <p:spPr>
          <a:xfrm>
            <a:off x="5130800" y="346790"/>
            <a:ext cx="65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endParaRPr lang="en-US" sz="1600" b="0" i="0" u="none" dirty="0">
              <a:solidFill>
                <a:srgbClr val="FFFFFF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25" name="OTLSHAPE_T_4f126c63775247f9a2863f005cd302db_Shape"/>
          <p:cNvSpPr/>
          <p:nvPr>
            <p:custDataLst>
              <p:tags r:id="rId9"/>
            </p:custDataLst>
          </p:nvPr>
        </p:nvSpPr>
        <p:spPr>
          <a:xfrm>
            <a:off x="1491174" y="1403279"/>
            <a:ext cx="1716036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</p:sp>
      <p:sp>
        <p:nvSpPr>
          <p:cNvPr id="26" name="OTLSHAPE_T_4f126c63775247f9a2863f005cd302db_ShapePercentage" hidden="1"/>
          <p:cNvSpPr/>
          <p:nvPr>
            <p:custDataLst>
              <p:tags r:id="rId10"/>
            </p:custDataLst>
          </p:nvPr>
        </p:nvSpPr>
        <p:spPr>
          <a:xfrm>
            <a:off x="1549400" y="8636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27" name="OTLSHAPE_T_4f126c63775247f9a2863f005cd302db_Duration" hidden="1"/>
          <p:cNvSpPr/>
          <p:nvPr>
            <p:custDataLst>
              <p:tags r:id="rId11"/>
            </p:custDataLst>
          </p:nvPr>
        </p:nvSpPr>
        <p:spPr>
          <a:xfrm>
            <a:off x="0" y="8636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4 days</a:t>
            </a:r>
          </a:p>
        </p:txBody>
      </p:sp>
      <p:sp>
        <p:nvSpPr>
          <p:cNvPr id="28" name="OTLSHAPE_T_4f126c63775247f9a2863f005cd302db_TextPercentage" hidden="1"/>
          <p:cNvSpPr/>
          <p:nvPr>
            <p:custDataLst>
              <p:tags r:id="rId12"/>
            </p:custDataLst>
          </p:nvPr>
        </p:nvSpPr>
        <p:spPr>
          <a:xfrm>
            <a:off x="0" y="990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29" name="OTLSHAPE_T_4f126c63775247f9a2863f005cd302db_JoinedDate" hidden="1"/>
          <p:cNvSpPr/>
          <p:nvPr>
            <p:custDataLst>
              <p:tags r:id="rId13"/>
            </p:custDataLst>
          </p:nvPr>
        </p:nvSpPr>
        <p:spPr>
          <a:xfrm>
            <a:off x="0" y="1117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30" name="OTLSHAPE_T_4f126c63775247f9a2863f005cd302db_StartDate"/>
          <p:cNvSpPr/>
          <p:nvPr>
            <p:custDataLst>
              <p:tags r:id="rId14"/>
            </p:custDataLst>
          </p:nvPr>
        </p:nvSpPr>
        <p:spPr>
          <a:xfrm>
            <a:off x="989368" y="1423242"/>
            <a:ext cx="475175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1st</a:t>
            </a:r>
          </a:p>
        </p:txBody>
      </p:sp>
      <p:sp>
        <p:nvSpPr>
          <p:cNvPr id="31" name="OTLSHAPE_T_4f126c63775247f9a2863f005cd302db_EndDate"/>
          <p:cNvSpPr/>
          <p:nvPr>
            <p:custDataLst>
              <p:tags r:id="rId15"/>
            </p:custDataLst>
          </p:nvPr>
        </p:nvSpPr>
        <p:spPr>
          <a:xfrm>
            <a:off x="3326169" y="1424409"/>
            <a:ext cx="507999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6th</a:t>
            </a:r>
          </a:p>
        </p:txBody>
      </p:sp>
      <p:sp>
        <p:nvSpPr>
          <p:cNvPr id="33" name="OTLSHAPE_T_4a3988c2716f429da6b36295feabf467_Shape"/>
          <p:cNvSpPr/>
          <p:nvPr>
            <p:custDataLst>
              <p:tags r:id="rId16"/>
            </p:custDataLst>
          </p:nvPr>
        </p:nvSpPr>
        <p:spPr>
          <a:xfrm>
            <a:off x="2106968" y="1835079"/>
            <a:ext cx="2057400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</p:sp>
      <p:sp>
        <p:nvSpPr>
          <p:cNvPr id="34" name="OTLSHAPE_T_4a3988c2716f429da6b36295feabf467_ShapePercentage" hidden="1"/>
          <p:cNvSpPr/>
          <p:nvPr>
            <p:custDataLst>
              <p:tags r:id="rId17"/>
            </p:custDataLst>
          </p:nvPr>
        </p:nvSpPr>
        <p:spPr>
          <a:xfrm>
            <a:off x="2133600" y="12954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35" name="OTLSHAPE_T_4a3988c2716f429da6b36295feabf467_Duration" hidden="1"/>
          <p:cNvSpPr/>
          <p:nvPr>
            <p:custDataLst>
              <p:tags r:id="rId18"/>
            </p:custDataLst>
          </p:nvPr>
        </p:nvSpPr>
        <p:spPr>
          <a:xfrm>
            <a:off x="0" y="12954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36" name="OTLSHAPE_T_4a3988c2716f429da6b36295feabf467_TextPercentage" hidden="1"/>
          <p:cNvSpPr/>
          <p:nvPr>
            <p:custDataLst>
              <p:tags r:id="rId19"/>
            </p:custDataLst>
          </p:nvPr>
        </p:nvSpPr>
        <p:spPr>
          <a:xfrm>
            <a:off x="0" y="14224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37" name="OTLSHAPE_T_4a3988c2716f429da6b36295feabf467_JoinedDate" hidden="1"/>
          <p:cNvSpPr/>
          <p:nvPr>
            <p:custDataLst>
              <p:tags r:id="rId20"/>
            </p:custDataLst>
          </p:nvPr>
        </p:nvSpPr>
        <p:spPr>
          <a:xfrm>
            <a:off x="0" y="15494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38" name="OTLSHAPE_T_4a3988c2716f429da6b36295feabf467_StartDate"/>
          <p:cNvSpPr/>
          <p:nvPr>
            <p:custDataLst>
              <p:tags r:id="rId21"/>
            </p:custDataLst>
          </p:nvPr>
        </p:nvSpPr>
        <p:spPr>
          <a:xfrm>
            <a:off x="1560869" y="1860938"/>
            <a:ext cx="495300" cy="24965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3rd</a:t>
            </a:r>
          </a:p>
        </p:txBody>
      </p:sp>
      <p:sp>
        <p:nvSpPr>
          <p:cNvPr id="39" name="OTLSHAPE_T_4a3988c2716f429da6b36295feabf467_EndDate"/>
          <p:cNvSpPr/>
          <p:nvPr>
            <p:custDataLst>
              <p:tags r:id="rId22"/>
            </p:custDataLst>
          </p:nvPr>
        </p:nvSpPr>
        <p:spPr>
          <a:xfrm>
            <a:off x="4215167" y="1859221"/>
            <a:ext cx="380805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9th</a:t>
            </a:r>
          </a:p>
        </p:txBody>
      </p:sp>
      <p:sp>
        <p:nvSpPr>
          <p:cNvPr id="41" name="OTLSHAPE_T_3c8b0aa3fccc45c9bccb440afdd2ae71_Shape"/>
          <p:cNvSpPr/>
          <p:nvPr>
            <p:custDataLst>
              <p:tags r:id="rId23"/>
            </p:custDataLst>
          </p:nvPr>
        </p:nvSpPr>
        <p:spPr>
          <a:xfrm>
            <a:off x="4456467" y="2310181"/>
            <a:ext cx="2057400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</p:sp>
      <p:sp>
        <p:nvSpPr>
          <p:cNvPr id="42" name="OTLSHAPE_T_3c8b0aa3fccc45c9bccb440afdd2ae71_ShapePercentage" hidden="1"/>
          <p:cNvSpPr/>
          <p:nvPr>
            <p:custDataLst>
              <p:tags r:id="rId24"/>
            </p:custDataLst>
          </p:nvPr>
        </p:nvSpPr>
        <p:spPr>
          <a:xfrm>
            <a:off x="4483100" y="17272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43" name="OTLSHAPE_T_3c8b0aa3fccc45c9bccb440afdd2ae71_Duration" hidden="1"/>
          <p:cNvSpPr/>
          <p:nvPr>
            <p:custDataLst>
              <p:tags r:id="rId25"/>
            </p:custDataLst>
          </p:nvPr>
        </p:nvSpPr>
        <p:spPr>
          <a:xfrm>
            <a:off x="0" y="17272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44" name="OTLSHAPE_T_3c8b0aa3fccc45c9bccb440afdd2ae71_TextPercentage" hidden="1"/>
          <p:cNvSpPr/>
          <p:nvPr>
            <p:custDataLst>
              <p:tags r:id="rId26"/>
            </p:custDataLst>
          </p:nvPr>
        </p:nvSpPr>
        <p:spPr>
          <a:xfrm>
            <a:off x="0" y="18542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45" name="OTLSHAPE_T_3c8b0aa3fccc45c9bccb440afdd2ae71_JoinedDate" hidden="1"/>
          <p:cNvSpPr/>
          <p:nvPr>
            <p:custDataLst>
              <p:tags r:id="rId27"/>
            </p:custDataLst>
          </p:nvPr>
        </p:nvSpPr>
        <p:spPr>
          <a:xfrm>
            <a:off x="0" y="19812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46" name="OTLSHAPE_T_3c8b0aa3fccc45c9bccb440afdd2ae71_StartDate"/>
          <p:cNvSpPr/>
          <p:nvPr>
            <p:custDataLst>
              <p:tags r:id="rId28"/>
            </p:custDataLst>
          </p:nvPr>
        </p:nvSpPr>
        <p:spPr>
          <a:xfrm>
            <a:off x="3834168" y="2346987"/>
            <a:ext cx="571499" cy="2438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11th</a:t>
            </a:r>
          </a:p>
        </p:txBody>
      </p:sp>
      <p:sp>
        <p:nvSpPr>
          <p:cNvPr id="47" name="OTLSHAPE_T_3c8b0aa3fccc45c9bccb440afdd2ae71_EndDate"/>
          <p:cNvSpPr/>
          <p:nvPr>
            <p:custDataLst>
              <p:tags r:id="rId29"/>
            </p:custDataLst>
          </p:nvPr>
        </p:nvSpPr>
        <p:spPr>
          <a:xfrm>
            <a:off x="6564667" y="2349494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17th</a:t>
            </a:r>
          </a:p>
        </p:txBody>
      </p:sp>
      <p:sp>
        <p:nvSpPr>
          <p:cNvPr id="49" name="OTLSHAPE_T_7f42f6d93c174d27ae530fee56b8bc89_Shape"/>
          <p:cNvSpPr/>
          <p:nvPr>
            <p:custDataLst>
              <p:tags r:id="rId30"/>
            </p:custDataLst>
          </p:nvPr>
        </p:nvSpPr>
        <p:spPr>
          <a:xfrm>
            <a:off x="5983400" y="3251123"/>
            <a:ext cx="1012282" cy="283076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0" name="OTLSHAPE_T_7f42f6d93c174d27ae530fee56b8bc89_ShapePercentage" hidden="1"/>
          <p:cNvSpPr/>
          <p:nvPr>
            <p:custDataLst>
              <p:tags r:id="rId31"/>
            </p:custDataLst>
          </p:nvPr>
        </p:nvSpPr>
        <p:spPr>
          <a:xfrm>
            <a:off x="5943600" y="21590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51" name="OTLSHAPE_T_7f42f6d93c174d27ae530fee56b8bc89_Duration" hidden="1"/>
          <p:cNvSpPr/>
          <p:nvPr>
            <p:custDataLst>
              <p:tags r:id="rId32"/>
            </p:custDataLst>
          </p:nvPr>
        </p:nvSpPr>
        <p:spPr>
          <a:xfrm>
            <a:off x="0" y="21590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3 days</a:t>
            </a:r>
          </a:p>
        </p:txBody>
      </p:sp>
      <p:sp>
        <p:nvSpPr>
          <p:cNvPr id="52" name="OTLSHAPE_T_7f42f6d93c174d27ae530fee56b8bc89_TextPercentage" hidden="1"/>
          <p:cNvSpPr/>
          <p:nvPr>
            <p:custDataLst>
              <p:tags r:id="rId33"/>
            </p:custDataLst>
          </p:nvPr>
        </p:nvSpPr>
        <p:spPr>
          <a:xfrm>
            <a:off x="0" y="22860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53" name="OTLSHAPE_T_7f42f6d93c174d27ae530fee56b8bc89_JoinedDate" hidden="1"/>
          <p:cNvSpPr/>
          <p:nvPr>
            <p:custDataLst>
              <p:tags r:id="rId34"/>
            </p:custDataLst>
          </p:nvPr>
        </p:nvSpPr>
        <p:spPr>
          <a:xfrm>
            <a:off x="0" y="2413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54" name="OTLSHAPE_T_7f42f6d93c174d27ae530fee56b8bc89_StartDate"/>
          <p:cNvSpPr/>
          <p:nvPr>
            <p:custDataLst>
              <p:tags r:id="rId35"/>
            </p:custDataLst>
          </p:nvPr>
        </p:nvSpPr>
        <p:spPr>
          <a:xfrm>
            <a:off x="5294032" y="3280414"/>
            <a:ext cx="651268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16th</a:t>
            </a:r>
          </a:p>
        </p:txBody>
      </p:sp>
      <p:sp>
        <p:nvSpPr>
          <p:cNvPr id="55" name="OTLSHAPE_T_7f42f6d93c174d27ae530fee56b8bc89_EndDate"/>
          <p:cNvSpPr/>
          <p:nvPr>
            <p:custDataLst>
              <p:tags r:id="rId36"/>
            </p:custDataLst>
          </p:nvPr>
        </p:nvSpPr>
        <p:spPr>
          <a:xfrm>
            <a:off x="6995681" y="3279699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18th</a:t>
            </a:r>
          </a:p>
        </p:txBody>
      </p:sp>
      <p:sp>
        <p:nvSpPr>
          <p:cNvPr id="57" name="OTLSHAPE_T_438895b3b0ac43a5a8af403d723f2474_Shape"/>
          <p:cNvSpPr/>
          <p:nvPr>
            <p:custDataLst>
              <p:tags r:id="rId37"/>
            </p:custDataLst>
          </p:nvPr>
        </p:nvSpPr>
        <p:spPr>
          <a:xfrm>
            <a:off x="7456600" y="3682924"/>
            <a:ext cx="2349500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8" name="OTLSHAPE_T_438895b3b0ac43a5a8af403d723f2474_ShapePercentage" hidden="1"/>
          <p:cNvSpPr/>
          <p:nvPr>
            <p:custDataLst>
              <p:tags r:id="rId38"/>
            </p:custDataLst>
          </p:nvPr>
        </p:nvSpPr>
        <p:spPr>
          <a:xfrm>
            <a:off x="7416800" y="25908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59" name="OTLSHAPE_T_438895b3b0ac43a5a8af403d723f2474_Duration" hidden="1"/>
          <p:cNvSpPr/>
          <p:nvPr>
            <p:custDataLst>
              <p:tags r:id="rId39"/>
            </p:custDataLst>
          </p:nvPr>
        </p:nvSpPr>
        <p:spPr>
          <a:xfrm>
            <a:off x="0" y="25908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6 days</a:t>
            </a:r>
          </a:p>
        </p:txBody>
      </p:sp>
      <p:sp>
        <p:nvSpPr>
          <p:cNvPr id="60" name="OTLSHAPE_T_438895b3b0ac43a5a8af403d723f2474_TextPercentage" hidden="1"/>
          <p:cNvSpPr/>
          <p:nvPr>
            <p:custDataLst>
              <p:tags r:id="rId40"/>
            </p:custDataLst>
          </p:nvPr>
        </p:nvSpPr>
        <p:spPr>
          <a:xfrm>
            <a:off x="0" y="27178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61" name="OTLSHAPE_T_438895b3b0ac43a5a8af403d723f2474_JoinedDate" hidden="1"/>
          <p:cNvSpPr/>
          <p:nvPr>
            <p:custDataLst>
              <p:tags r:id="rId41"/>
            </p:custDataLst>
          </p:nvPr>
        </p:nvSpPr>
        <p:spPr>
          <a:xfrm>
            <a:off x="0" y="2844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62" name="OTLSHAPE_T_438895b3b0ac43a5a8af403d723f2474_StartDate"/>
          <p:cNvSpPr/>
          <p:nvPr>
            <p:custDataLst>
              <p:tags r:id="rId42"/>
            </p:custDataLst>
          </p:nvPr>
        </p:nvSpPr>
        <p:spPr>
          <a:xfrm>
            <a:off x="6777150" y="3712214"/>
            <a:ext cx="628650" cy="25257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21st</a:t>
            </a:r>
          </a:p>
        </p:txBody>
      </p:sp>
      <p:sp>
        <p:nvSpPr>
          <p:cNvPr id="63" name="OTLSHAPE_T_438895b3b0ac43a5a8af403d723f2474_EndDate"/>
          <p:cNvSpPr/>
          <p:nvPr>
            <p:custDataLst>
              <p:tags r:id="rId43"/>
            </p:custDataLst>
          </p:nvPr>
        </p:nvSpPr>
        <p:spPr>
          <a:xfrm>
            <a:off x="9856899" y="3712214"/>
            <a:ext cx="590551" cy="25257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28th</a:t>
            </a:r>
          </a:p>
        </p:txBody>
      </p:sp>
      <p:sp>
        <p:nvSpPr>
          <p:cNvPr id="65" name="OTLSHAPE_T_ad623822ebf4413f89b36a464b431589_Shape"/>
          <p:cNvSpPr/>
          <p:nvPr>
            <p:custDataLst>
              <p:tags r:id="rId44"/>
            </p:custDataLst>
          </p:nvPr>
        </p:nvSpPr>
        <p:spPr>
          <a:xfrm>
            <a:off x="8637700" y="4114724"/>
            <a:ext cx="2044700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</p:sp>
      <p:sp>
        <p:nvSpPr>
          <p:cNvPr id="66" name="OTLSHAPE_T_ad623822ebf4413f89b36a464b431589_ShapePercentage" hidden="1"/>
          <p:cNvSpPr/>
          <p:nvPr>
            <p:custDataLst>
              <p:tags r:id="rId45"/>
            </p:custDataLst>
          </p:nvPr>
        </p:nvSpPr>
        <p:spPr>
          <a:xfrm>
            <a:off x="8597900" y="30226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67" name="OTLSHAPE_T_ad623822ebf4413f89b36a464b431589_Duration" hidden="1"/>
          <p:cNvSpPr/>
          <p:nvPr>
            <p:custDataLst>
              <p:tags r:id="rId46"/>
            </p:custDataLst>
          </p:nvPr>
        </p:nvSpPr>
        <p:spPr>
          <a:xfrm>
            <a:off x="0" y="30226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68" name="OTLSHAPE_T_ad623822ebf4413f89b36a464b431589_TextPercentage" hidden="1"/>
          <p:cNvSpPr/>
          <p:nvPr>
            <p:custDataLst>
              <p:tags r:id="rId47"/>
            </p:custDataLst>
          </p:nvPr>
        </p:nvSpPr>
        <p:spPr>
          <a:xfrm>
            <a:off x="0" y="3149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69" name="OTLSHAPE_T_ad623822ebf4413f89b36a464b431589_JoinedDate" hidden="1"/>
          <p:cNvSpPr/>
          <p:nvPr>
            <p:custDataLst>
              <p:tags r:id="rId48"/>
            </p:custDataLst>
          </p:nvPr>
        </p:nvSpPr>
        <p:spPr>
          <a:xfrm>
            <a:off x="0" y="3276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0" name="OTLSHAPE_T_ad623822ebf4413f89b36a464b431589_StartDate"/>
          <p:cNvSpPr/>
          <p:nvPr>
            <p:custDataLst>
              <p:tags r:id="rId49"/>
            </p:custDataLst>
          </p:nvPr>
        </p:nvSpPr>
        <p:spPr>
          <a:xfrm>
            <a:off x="7945842" y="4157428"/>
            <a:ext cx="61292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25th</a:t>
            </a:r>
          </a:p>
        </p:txBody>
      </p:sp>
      <p:sp>
        <p:nvSpPr>
          <p:cNvPr id="71" name="OTLSHAPE_T_ad623822ebf4413f89b36a464b431589_EndDate"/>
          <p:cNvSpPr/>
          <p:nvPr>
            <p:custDataLst>
              <p:tags r:id="rId50"/>
            </p:custDataLst>
          </p:nvPr>
        </p:nvSpPr>
        <p:spPr>
          <a:xfrm>
            <a:off x="10733200" y="4144014"/>
            <a:ext cx="572364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31st</a:t>
            </a:r>
          </a:p>
        </p:txBody>
      </p:sp>
      <p:sp>
        <p:nvSpPr>
          <p:cNvPr id="74" name="OTLSHAPE_T_f251ce830a7547f3a4303534f3488864_ShapePercentage" hidden="1"/>
          <p:cNvSpPr/>
          <p:nvPr>
            <p:custDataLst>
              <p:tags r:id="rId51"/>
            </p:custDataLst>
          </p:nvPr>
        </p:nvSpPr>
        <p:spPr>
          <a:xfrm>
            <a:off x="1549400" y="34544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75" name="OTLSHAPE_T_f251ce830a7547f3a4303534f3488864_Duration" hidden="1"/>
          <p:cNvSpPr/>
          <p:nvPr>
            <p:custDataLst>
              <p:tags r:id="rId52"/>
            </p:custDataLst>
          </p:nvPr>
        </p:nvSpPr>
        <p:spPr>
          <a:xfrm>
            <a:off x="0" y="3454400"/>
            <a:ext cx="482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23 days</a:t>
            </a:r>
          </a:p>
        </p:txBody>
      </p:sp>
      <p:sp>
        <p:nvSpPr>
          <p:cNvPr id="76" name="OTLSHAPE_T_f251ce830a7547f3a4303534f3488864_TextPercentage" hidden="1"/>
          <p:cNvSpPr/>
          <p:nvPr>
            <p:custDataLst>
              <p:tags r:id="rId53"/>
            </p:custDataLst>
          </p:nvPr>
        </p:nvSpPr>
        <p:spPr>
          <a:xfrm>
            <a:off x="0" y="35814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77" name="OTLSHAPE_T_f251ce830a7547f3a4303534f3488864_JoinedDate" hidden="1"/>
          <p:cNvSpPr/>
          <p:nvPr>
            <p:custDataLst>
              <p:tags r:id="rId54"/>
            </p:custDataLst>
          </p:nvPr>
        </p:nvSpPr>
        <p:spPr>
          <a:xfrm>
            <a:off x="0" y="3708400"/>
            <a:ext cx="21971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i="0" u="none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2019-01-01 - 2019-01-31</a:t>
            </a:r>
          </a:p>
        </p:txBody>
      </p:sp>
      <p:sp>
        <p:nvSpPr>
          <p:cNvPr id="78" name="OTLSHAPE_T_f251ce830a7547f3a4303534f3488864_StartDate" hidden="1"/>
          <p:cNvSpPr/>
          <p:nvPr>
            <p:custDataLst>
              <p:tags r:id="rId55"/>
            </p:custDataLst>
          </p:nvPr>
        </p:nvSpPr>
        <p:spPr>
          <a:xfrm>
            <a:off x="0" y="3860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9" name="OTLSHAPE_T_f251ce830a7547f3a4303534f3488864_EndDate" hidden="1"/>
          <p:cNvSpPr/>
          <p:nvPr>
            <p:custDataLst>
              <p:tags r:id="rId56"/>
            </p:custDataLst>
          </p:nvPr>
        </p:nvSpPr>
        <p:spPr>
          <a:xfrm>
            <a:off x="0" y="3860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80" name="OTLSHAPE_T_f251ce830a7547f3a4303534f3488864_Title"/>
          <p:cNvSpPr/>
          <p:nvPr>
            <p:custDataLst>
              <p:tags r:id="rId57"/>
            </p:custDataLst>
          </p:nvPr>
        </p:nvSpPr>
        <p:spPr>
          <a:xfrm>
            <a:off x="901336" y="4625952"/>
            <a:ext cx="2856546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20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Combined Intervals</a:t>
            </a:r>
          </a:p>
        </p:txBody>
      </p:sp>
      <p:sp>
        <p:nvSpPr>
          <p:cNvPr id="81" name="OTLSHAPE_T_026c534c72944b4fb00701e140f5adb4_Shape"/>
          <p:cNvSpPr/>
          <p:nvPr>
            <p:custDataLst>
              <p:tags r:id="rId58"/>
            </p:custDataLst>
          </p:nvPr>
        </p:nvSpPr>
        <p:spPr>
          <a:xfrm>
            <a:off x="1491174" y="5065072"/>
            <a:ext cx="2673194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82" name="OTLSHAPE_T_026c534c72944b4fb00701e140f5adb4_ShapePercentage" hidden="1"/>
          <p:cNvSpPr/>
          <p:nvPr>
            <p:custDataLst>
              <p:tags r:id="rId59"/>
            </p:custDataLst>
          </p:nvPr>
        </p:nvSpPr>
        <p:spPr>
          <a:xfrm>
            <a:off x="1549400" y="38862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83" name="OTLSHAPE_T_026c534c72944b4fb00701e140f5adb4_Duration" hidden="1"/>
          <p:cNvSpPr/>
          <p:nvPr>
            <p:custDataLst>
              <p:tags r:id="rId60"/>
            </p:custDataLst>
          </p:nvPr>
        </p:nvSpPr>
        <p:spPr>
          <a:xfrm>
            <a:off x="0" y="3886200"/>
            <a:ext cx="6096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i="0" u="none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7 days</a:t>
            </a:r>
          </a:p>
        </p:txBody>
      </p:sp>
      <p:sp>
        <p:nvSpPr>
          <p:cNvPr id="84" name="OTLSHAPE_T_026c534c72944b4fb00701e140f5adb4_TextPercentage" hidden="1"/>
          <p:cNvSpPr/>
          <p:nvPr>
            <p:custDataLst>
              <p:tags r:id="rId61"/>
            </p:custDataLst>
          </p:nvPr>
        </p:nvSpPr>
        <p:spPr>
          <a:xfrm>
            <a:off x="0" y="4038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85" name="OTLSHAPE_T_026c534c72944b4fb00701e140f5adb4_JoinedDate" hidden="1"/>
          <p:cNvSpPr/>
          <p:nvPr>
            <p:custDataLst>
              <p:tags r:id="rId62"/>
            </p:custDataLst>
          </p:nvPr>
        </p:nvSpPr>
        <p:spPr>
          <a:xfrm>
            <a:off x="0" y="4165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86" name="OTLSHAPE_T_026c534c72944b4fb00701e140f5adb4_StartDate"/>
          <p:cNvSpPr/>
          <p:nvPr>
            <p:custDataLst>
              <p:tags r:id="rId63"/>
            </p:custDataLst>
          </p:nvPr>
        </p:nvSpPr>
        <p:spPr>
          <a:xfrm>
            <a:off x="989368" y="5100711"/>
            <a:ext cx="482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1st</a:t>
            </a:r>
          </a:p>
        </p:txBody>
      </p:sp>
      <p:sp>
        <p:nvSpPr>
          <p:cNvPr id="87" name="OTLSHAPE_T_026c534c72944b4fb00701e140f5adb4_EndDate"/>
          <p:cNvSpPr/>
          <p:nvPr>
            <p:custDataLst>
              <p:tags r:id="rId64"/>
            </p:custDataLst>
          </p:nvPr>
        </p:nvSpPr>
        <p:spPr>
          <a:xfrm>
            <a:off x="4215168" y="5103542"/>
            <a:ext cx="380804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9th</a:t>
            </a:r>
          </a:p>
        </p:txBody>
      </p:sp>
      <p:sp>
        <p:nvSpPr>
          <p:cNvPr id="88" name="OTLSHAPE_T_026c534c72944b4fb00701e140f5adb4_Title"/>
          <p:cNvSpPr/>
          <p:nvPr>
            <p:custDataLst>
              <p:tags r:id="rId65"/>
            </p:custDataLst>
          </p:nvPr>
        </p:nvSpPr>
        <p:spPr>
          <a:xfrm>
            <a:off x="1831622" y="5103543"/>
            <a:ext cx="2019436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9 distinct days</a:t>
            </a:r>
          </a:p>
        </p:txBody>
      </p:sp>
      <p:sp>
        <p:nvSpPr>
          <p:cNvPr id="89" name="OTLSHAPE_T_e4d5c151cb184a1a9c09b891feef4685_Shape"/>
          <p:cNvSpPr/>
          <p:nvPr>
            <p:custDataLst>
              <p:tags r:id="rId66"/>
            </p:custDataLst>
          </p:nvPr>
        </p:nvSpPr>
        <p:spPr>
          <a:xfrm>
            <a:off x="4456468" y="5498803"/>
            <a:ext cx="2539213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0" name="OTLSHAPE_T_e4d5c151cb184a1a9c09b891feef4685_ShapePercentage" hidden="1"/>
          <p:cNvSpPr/>
          <p:nvPr>
            <p:custDataLst>
              <p:tags r:id="rId67"/>
            </p:custDataLst>
          </p:nvPr>
        </p:nvSpPr>
        <p:spPr>
          <a:xfrm>
            <a:off x="4483100" y="43180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91" name="OTLSHAPE_T_e4d5c151cb184a1a9c09b891feef4685_Duration" hidden="1"/>
          <p:cNvSpPr/>
          <p:nvPr>
            <p:custDataLst>
              <p:tags r:id="rId68"/>
            </p:custDataLst>
          </p:nvPr>
        </p:nvSpPr>
        <p:spPr>
          <a:xfrm>
            <a:off x="0" y="43180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6 days</a:t>
            </a:r>
          </a:p>
        </p:txBody>
      </p:sp>
      <p:sp>
        <p:nvSpPr>
          <p:cNvPr id="92" name="OTLSHAPE_T_e4d5c151cb184a1a9c09b891feef4685_TextPercentage" hidden="1"/>
          <p:cNvSpPr/>
          <p:nvPr>
            <p:custDataLst>
              <p:tags r:id="rId69"/>
            </p:custDataLst>
          </p:nvPr>
        </p:nvSpPr>
        <p:spPr>
          <a:xfrm>
            <a:off x="0" y="44450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93" name="OTLSHAPE_T_e4d5c151cb184a1a9c09b891feef4685_JoinedDate" hidden="1"/>
          <p:cNvSpPr/>
          <p:nvPr>
            <p:custDataLst>
              <p:tags r:id="rId70"/>
            </p:custDataLst>
          </p:nvPr>
        </p:nvSpPr>
        <p:spPr>
          <a:xfrm>
            <a:off x="0" y="4572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94" name="OTLSHAPE_T_e4d5c151cb184a1a9c09b891feef4685_StartDate"/>
          <p:cNvSpPr/>
          <p:nvPr>
            <p:custDataLst>
              <p:tags r:id="rId71"/>
            </p:custDataLst>
          </p:nvPr>
        </p:nvSpPr>
        <p:spPr>
          <a:xfrm>
            <a:off x="3834168" y="5512690"/>
            <a:ext cx="571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11th</a:t>
            </a:r>
          </a:p>
        </p:txBody>
      </p:sp>
      <p:sp>
        <p:nvSpPr>
          <p:cNvPr id="95" name="OTLSHAPE_T_e4d5c151cb184a1a9c09b891feef4685_EndDate"/>
          <p:cNvSpPr/>
          <p:nvPr>
            <p:custDataLst>
              <p:tags r:id="rId72"/>
            </p:custDataLst>
          </p:nvPr>
        </p:nvSpPr>
        <p:spPr>
          <a:xfrm>
            <a:off x="6995681" y="5512690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18th</a:t>
            </a:r>
          </a:p>
        </p:txBody>
      </p:sp>
      <p:sp>
        <p:nvSpPr>
          <p:cNvPr id="96" name="OTLSHAPE_T_e4d5c151cb184a1a9c09b891feef4685_Title"/>
          <p:cNvSpPr/>
          <p:nvPr>
            <p:custDataLst>
              <p:tags r:id="rId73"/>
            </p:custDataLst>
          </p:nvPr>
        </p:nvSpPr>
        <p:spPr>
          <a:xfrm>
            <a:off x="4757049" y="5528093"/>
            <a:ext cx="2012109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8 distinct days</a:t>
            </a:r>
            <a:endParaRPr lang="en-US" sz="1600" b="1" i="0" u="none" dirty="0">
              <a:solidFill>
                <a:srgbClr val="000000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97" name="OTLSHAPE_T_2b20c088d56445d6acb2b7833e4dce7e_Shape"/>
          <p:cNvSpPr/>
          <p:nvPr>
            <p:custDataLst>
              <p:tags r:id="rId74"/>
            </p:custDataLst>
          </p:nvPr>
        </p:nvSpPr>
        <p:spPr>
          <a:xfrm>
            <a:off x="7456600" y="5930603"/>
            <a:ext cx="3225800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98" name="OTLSHAPE_T_2b20c088d56445d6acb2b7833e4dce7e_ShapePercentage" hidden="1"/>
          <p:cNvSpPr/>
          <p:nvPr>
            <p:custDataLst>
              <p:tags r:id="rId75"/>
            </p:custDataLst>
          </p:nvPr>
        </p:nvSpPr>
        <p:spPr>
          <a:xfrm>
            <a:off x="7416800" y="47498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99" name="OTLSHAPE_T_2b20c088d56445d6acb2b7833e4dce7e_Duration" hidden="1"/>
          <p:cNvSpPr/>
          <p:nvPr>
            <p:custDataLst>
              <p:tags r:id="rId76"/>
            </p:custDataLst>
          </p:nvPr>
        </p:nvSpPr>
        <p:spPr>
          <a:xfrm>
            <a:off x="0" y="47498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9 days</a:t>
            </a:r>
          </a:p>
        </p:txBody>
      </p:sp>
      <p:sp>
        <p:nvSpPr>
          <p:cNvPr id="100" name="OTLSHAPE_T_2b20c088d56445d6acb2b7833e4dce7e_TextPercentage" hidden="1"/>
          <p:cNvSpPr/>
          <p:nvPr>
            <p:custDataLst>
              <p:tags r:id="rId77"/>
            </p:custDataLst>
          </p:nvPr>
        </p:nvSpPr>
        <p:spPr>
          <a:xfrm>
            <a:off x="0" y="48768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101" name="OTLSHAPE_T_2b20c088d56445d6acb2b7833e4dce7e_JoinedDate" hidden="1"/>
          <p:cNvSpPr/>
          <p:nvPr>
            <p:custDataLst>
              <p:tags r:id="rId78"/>
            </p:custDataLst>
          </p:nvPr>
        </p:nvSpPr>
        <p:spPr>
          <a:xfrm>
            <a:off x="0" y="5003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02" name="OTLSHAPE_T_2b20c088d56445d6acb2b7833e4dce7e_StartDate"/>
          <p:cNvSpPr/>
          <p:nvPr>
            <p:custDataLst>
              <p:tags r:id="rId79"/>
            </p:custDataLst>
          </p:nvPr>
        </p:nvSpPr>
        <p:spPr>
          <a:xfrm>
            <a:off x="6793113" y="5964586"/>
            <a:ext cx="62865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21st</a:t>
            </a:r>
          </a:p>
        </p:txBody>
      </p:sp>
      <p:sp>
        <p:nvSpPr>
          <p:cNvPr id="103" name="OTLSHAPE_T_2b20c088d56445d6acb2b7833e4dce7e_EndDate"/>
          <p:cNvSpPr/>
          <p:nvPr>
            <p:custDataLst>
              <p:tags r:id="rId80"/>
            </p:custDataLst>
          </p:nvPr>
        </p:nvSpPr>
        <p:spPr>
          <a:xfrm>
            <a:off x="10733200" y="5966242"/>
            <a:ext cx="572363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31st</a:t>
            </a:r>
          </a:p>
        </p:txBody>
      </p:sp>
      <p:sp>
        <p:nvSpPr>
          <p:cNvPr id="104" name="OTLSHAPE_T_2b20c088d56445d6acb2b7833e4dce7e_Title"/>
          <p:cNvSpPr/>
          <p:nvPr>
            <p:custDataLst>
              <p:tags r:id="rId81"/>
            </p:custDataLst>
          </p:nvPr>
        </p:nvSpPr>
        <p:spPr>
          <a:xfrm>
            <a:off x="7894750" y="5966242"/>
            <a:ext cx="2349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11 distinct days</a:t>
            </a:r>
          </a:p>
        </p:txBody>
      </p:sp>
      <p:sp>
        <p:nvSpPr>
          <p:cNvPr id="105" name="OTLSHAPE_T_f251ce830a7547f3a4303534f3488864_Title">
            <a:extLst>
              <a:ext uri="{FF2B5EF4-FFF2-40B4-BE49-F238E27FC236}">
                <a16:creationId xmlns:a16="http://schemas.microsoft.com/office/drawing/2014/main" id="{15962956-5EAB-44E8-BD66-2ECE782F445C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>
            <a:off x="901336" y="909598"/>
            <a:ext cx="1415736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20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Intervals</a:t>
            </a:r>
          </a:p>
        </p:txBody>
      </p:sp>
      <p:sp>
        <p:nvSpPr>
          <p:cNvPr id="2" name="Down Arrow 1"/>
          <p:cNvSpPr/>
          <p:nvPr/>
        </p:nvSpPr>
        <p:spPr>
          <a:xfrm>
            <a:off x="5797557" y="4180267"/>
            <a:ext cx="594420" cy="83916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TLSHAPE_T_7f42f6d93c174d27ae530fee56b8bc89_Shape">
            <a:extLst>
              <a:ext uri="{FF2B5EF4-FFF2-40B4-BE49-F238E27FC236}">
                <a16:creationId xmlns:a16="http://schemas.microsoft.com/office/drawing/2014/main" id="{65583415-7049-4EEA-B93D-6A99B7AEF826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>
            <a:off x="4757049" y="2785282"/>
            <a:ext cx="1040508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0" name="OTLSHAPE_T_7f42f6d93c174d27ae530fee56b8bc89_StartDate">
            <a:extLst>
              <a:ext uri="{FF2B5EF4-FFF2-40B4-BE49-F238E27FC236}">
                <a16:creationId xmlns:a16="http://schemas.microsoft.com/office/drawing/2014/main" id="{9106D95C-CC8B-44C6-88B8-180C2F4C5542}"/>
              </a:ext>
            </a:extLst>
          </p:cNvPr>
          <p:cNvSpPr/>
          <p:nvPr>
            <p:custDataLst>
              <p:tags r:id="rId84"/>
            </p:custDataLst>
          </p:nvPr>
        </p:nvSpPr>
        <p:spPr>
          <a:xfrm>
            <a:off x="4060062" y="2844070"/>
            <a:ext cx="651268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12th</a:t>
            </a:r>
          </a:p>
        </p:txBody>
      </p:sp>
      <p:sp>
        <p:nvSpPr>
          <p:cNvPr id="111" name="OTLSHAPE_T_7f42f6d93c174d27ae530fee56b8bc89_EndDate">
            <a:extLst>
              <a:ext uri="{FF2B5EF4-FFF2-40B4-BE49-F238E27FC236}">
                <a16:creationId xmlns:a16="http://schemas.microsoft.com/office/drawing/2014/main" id="{4B26CE69-E468-405C-884F-DD6FEE1E6556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>
            <a:off x="5843276" y="2824166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14th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3194473"/>
      </p:ext>
      <p:ext uri="fdfb2fc9-5ebd-4781-ad43-59848bef59c6">
        <p14:creationId xmlns:p14="http://schemas.microsoft.com/office/powerpoint/2010/main" xmlns="" val="271479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LSHAPE_TB_00000000000000000000000000000000_LeftEndCaps" hidden="1"/>
          <p:cNvSpPr/>
          <p:nvPr>
            <p:custDataLst>
              <p:tags r:id="rId2"/>
            </p:custDataLst>
          </p:nvPr>
        </p:nvSpPr>
        <p:spPr>
          <a:xfrm>
            <a:off x="317500" y="342900"/>
            <a:ext cx="4826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2018</a:t>
            </a:r>
          </a:p>
        </p:txBody>
      </p:sp>
      <p:sp>
        <p:nvSpPr>
          <p:cNvPr id="12" name="OTLSHAPE_TB_00000000000000000000000000000000_ScaleContainer"/>
          <p:cNvSpPr/>
          <p:nvPr>
            <p:custDataLst>
              <p:tags r:id="rId3"/>
            </p:custDataLst>
          </p:nvPr>
        </p:nvSpPr>
        <p:spPr>
          <a:xfrm>
            <a:off x="1491175" y="279400"/>
            <a:ext cx="9164126" cy="381000"/>
          </a:xfrm>
          <a:prstGeom prst="roundRect">
            <a:avLst>
              <a:gd name="adj" fmla="val 100000"/>
            </a:avLst>
          </a:prstGeom>
          <a:solidFill>
            <a:srgbClr val="44546A">
              <a:alpha val="100000"/>
            </a:srgbClr>
          </a:solidFill>
        </p:spPr>
      </p:sp>
      <p:sp>
        <p:nvSpPr>
          <p:cNvPr id="13" name="OTLSHAPE_TB_00000000000000000000000000000000_ElapsedTime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"/>
            </a:avLst>
          </a:prstGeom>
          <a:solidFill>
            <a:srgbClr val="FF0000">
              <a:alpha val="30000"/>
            </a:srgbClr>
          </a:solidFill>
        </p:spPr>
      </p:sp>
      <p:sp>
        <p:nvSpPr>
          <p:cNvPr id="14" name="OTLSHAPE_TB_00000000000000000000000000000000_TodayMarkerShape" hidden="1"/>
          <p:cNvSpPr/>
          <p:nvPr>
            <p:custDataLst>
              <p:tags r:id="rId5"/>
            </p:custDataLst>
          </p:nvPr>
        </p:nvSpPr>
        <p:spPr>
          <a:xfrm>
            <a:off x="901700" y="660400"/>
            <a:ext cx="114300" cy="127000"/>
          </a:xfrm>
          <a:prstGeom prst="triangle">
            <a:avLst/>
          </a:prstGeom>
          <a:solidFill>
            <a:srgbClr val="FF0000">
              <a:alpha val="100000"/>
            </a:srgbClr>
          </a:solidFill>
        </p:spPr>
      </p:sp>
      <p:sp>
        <p:nvSpPr>
          <p:cNvPr id="15" name="OTLSHAPE_TB_00000000000000000000000000000000_TodayMarkerText" hidden="1"/>
          <p:cNvSpPr/>
          <p:nvPr>
            <p:custDataLst>
              <p:tags r:id="rId6"/>
            </p:custDataLst>
          </p:nvPr>
        </p:nvSpPr>
        <p:spPr>
          <a:xfrm>
            <a:off x="952500" y="7874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Today</a:t>
            </a:r>
          </a:p>
        </p:txBody>
      </p:sp>
      <p:sp>
        <p:nvSpPr>
          <p:cNvPr id="16" name="OTLSHAPE_TB_00000000000000000000000000000000_TimescaleInterval1"/>
          <p:cNvSpPr/>
          <p:nvPr>
            <p:custDataLst>
              <p:tags r:id="rId7"/>
            </p:custDataLst>
          </p:nvPr>
        </p:nvSpPr>
        <p:spPr>
          <a:xfrm>
            <a:off x="5171438" y="323334"/>
            <a:ext cx="1846659" cy="30777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Lucida Console" panose="02040604050505020304" pitchFamily="18" charset="0"/>
              </a:rPr>
              <a:t>January 2019</a:t>
            </a:r>
            <a:endParaRPr lang="en-US" sz="2000" b="0" i="0" u="none" dirty="0">
              <a:solidFill>
                <a:srgbClr val="FFFFFF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20" name="OTLSHAPE_TB_00000000000000000000000000000000_TimescaleInterval3"/>
          <p:cNvSpPr/>
          <p:nvPr>
            <p:custDataLst>
              <p:tags r:id="rId8"/>
            </p:custDataLst>
          </p:nvPr>
        </p:nvSpPr>
        <p:spPr>
          <a:xfrm>
            <a:off x="5130800" y="346790"/>
            <a:ext cx="65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endParaRPr lang="en-US" sz="1600" b="0" i="0" u="none" dirty="0">
              <a:solidFill>
                <a:srgbClr val="FFFFFF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25" name="OTLSHAPE_T_4f126c63775247f9a2863f005cd302db_Shape"/>
          <p:cNvSpPr/>
          <p:nvPr>
            <p:custDataLst>
              <p:tags r:id="rId9"/>
            </p:custDataLst>
          </p:nvPr>
        </p:nvSpPr>
        <p:spPr>
          <a:xfrm>
            <a:off x="1491174" y="1403279"/>
            <a:ext cx="1716036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6" name="OTLSHAPE_T_4f126c63775247f9a2863f005cd302db_ShapePercentage" hidden="1"/>
          <p:cNvSpPr/>
          <p:nvPr>
            <p:custDataLst>
              <p:tags r:id="rId10"/>
            </p:custDataLst>
          </p:nvPr>
        </p:nvSpPr>
        <p:spPr>
          <a:xfrm>
            <a:off x="1549400" y="8636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27" name="OTLSHAPE_T_4f126c63775247f9a2863f005cd302db_Duration" hidden="1"/>
          <p:cNvSpPr/>
          <p:nvPr>
            <p:custDataLst>
              <p:tags r:id="rId11"/>
            </p:custDataLst>
          </p:nvPr>
        </p:nvSpPr>
        <p:spPr>
          <a:xfrm>
            <a:off x="0" y="8636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4 days</a:t>
            </a:r>
          </a:p>
        </p:txBody>
      </p:sp>
      <p:sp>
        <p:nvSpPr>
          <p:cNvPr id="28" name="OTLSHAPE_T_4f126c63775247f9a2863f005cd302db_TextPercentage" hidden="1"/>
          <p:cNvSpPr/>
          <p:nvPr>
            <p:custDataLst>
              <p:tags r:id="rId12"/>
            </p:custDataLst>
          </p:nvPr>
        </p:nvSpPr>
        <p:spPr>
          <a:xfrm>
            <a:off x="0" y="990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29" name="OTLSHAPE_T_4f126c63775247f9a2863f005cd302db_JoinedDate" hidden="1"/>
          <p:cNvSpPr/>
          <p:nvPr>
            <p:custDataLst>
              <p:tags r:id="rId13"/>
            </p:custDataLst>
          </p:nvPr>
        </p:nvSpPr>
        <p:spPr>
          <a:xfrm>
            <a:off x="0" y="1117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30" name="OTLSHAPE_T_4f126c63775247f9a2863f005cd302db_StartDate"/>
          <p:cNvSpPr/>
          <p:nvPr>
            <p:custDataLst>
              <p:tags r:id="rId14"/>
            </p:custDataLst>
          </p:nvPr>
        </p:nvSpPr>
        <p:spPr>
          <a:xfrm>
            <a:off x="989368" y="1423242"/>
            <a:ext cx="475175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1st</a:t>
            </a:r>
          </a:p>
        </p:txBody>
      </p:sp>
      <p:sp>
        <p:nvSpPr>
          <p:cNvPr id="31" name="OTLSHAPE_T_4f126c63775247f9a2863f005cd302db_EndDate"/>
          <p:cNvSpPr/>
          <p:nvPr>
            <p:custDataLst>
              <p:tags r:id="rId15"/>
            </p:custDataLst>
          </p:nvPr>
        </p:nvSpPr>
        <p:spPr>
          <a:xfrm>
            <a:off x="3326169" y="1424409"/>
            <a:ext cx="507999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6th</a:t>
            </a:r>
          </a:p>
        </p:txBody>
      </p:sp>
      <p:sp>
        <p:nvSpPr>
          <p:cNvPr id="33" name="OTLSHAPE_T_4a3988c2716f429da6b36295feabf467_Shape"/>
          <p:cNvSpPr/>
          <p:nvPr>
            <p:custDataLst>
              <p:tags r:id="rId16"/>
            </p:custDataLst>
          </p:nvPr>
        </p:nvSpPr>
        <p:spPr>
          <a:xfrm>
            <a:off x="2106968" y="1835079"/>
            <a:ext cx="2057400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</p:sp>
      <p:sp>
        <p:nvSpPr>
          <p:cNvPr id="34" name="OTLSHAPE_T_4a3988c2716f429da6b36295feabf467_ShapePercentage" hidden="1"/>
          <p:cNvSpPr/>
          <p:nvPr>
            <p:custDataLst>
              <p:tags r:id="rId17"/>
            </p:custDataLst>
          </p:nvPr>
        </p:nvSpPr>
        <p:spPr>
          <a:xfrm>
            <a:off x="2133600" y="12954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35" name="OTLSHAPE_T_4a3988c2716f429da6b36295feabf467_Duration" hidden="1"/>
          <p:cNvSpPr/>
          <p:nvPr>
            <p:custDataLst>
              <p:tags r:id="rId18"/>
            </p:custDataLst>
          </p:nvPr>
        </p:nvSpPr>
        <p:spPr>
          <a:xfrm>
            <a:off x="0" y="12954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36" name="OTLSHAPE_T_4a3988c2716f429da6b36295feabf467_TextPercentage" hidden="1"/>
          <p:cNvSpPr/>
          <p:nvPr>
            <p:custDataLst>
              <p:tags r:id="rId19"/>
            </p:custDataLst>
          </p:nvPr>
        </p:nvSpPr>
        <p:spPr>
          <a:xfrm>
            <a:off x="0" y="14224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37" name="OTLSHAPE_T_4a3988c2716f429da6b36295feabf467_JoinedDate" hidden="1"/>
          <p:cNvSpPr/>
          <p:nvPr>
            <p:custDataLst>
              <p:tags r:id="rId20"/>
            </p:custDataLst>
          </p:nvPr>
        </p:nvSpPr>
        <p:spPr>
          <a:xfrm>
            <a:off x="0" y="15494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38" name="OTLSHAPE_T_4a3988c2716f429da6b36295feabf467_StartDate"/>
          <p:cNvSpPr/>
          <p:nvPr>
            <p:custDataLst>
              <p:tags r:id="rId21"/>
            </p:custDataLst>
          </p:nvPr>
        </p:nvSpPr>
        <p:spPr>
          <a:xfrm>
            <a:off x="1560869" y="1860938"/>
            <a:ext cx="495300" cy="24965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3rd</a:t>
            </a:r>
          </a:p>
        </p:txBody>
      </p:sp>
      <p:sp>
        <p:nvSpPr>
          <p:cNvPr id="39" name="OTLSHAPE_T_4a3988c2716f429da6b36295feabf467_EndDate"/>
          <p:cNvSpPr/>
          <p:nvPr>
            <p:custDataLst>
              <p:tags r:id="rId22"/>
            </p:custDataLst>
          </p:nvPr>
        </p:nvSpPr>
        <p:spPr>
          <a:xfrm>
            <a:off x="4215167" y="1859221"/>
            <a:ext cx="380805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9th</a:t>
            </a:r>
          </a:p>
        </p:txBody>
      </p:sp>
      <p:sp>
        <p:nvSpPr>
          <p:cNvPr id="41" name="OTLSHAPE_T_3c8b0aa3fccc45c9bccb440afdd2ae71_Shape"/>
          <p:cNvSpPr/>
          <p:nvPr>
            <p:custDataLst>
              <p:tags r:id="rId23"/>
            </p:custDataLst>
          </p:nvPr>
        </p:nvSpPr>
        <p:spPr>
          <a:xfrm>
            <a:off x="4456467" y="2310181"/>
            <a:ext cx="2057400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2" name="OTLSHAPE_T_3c8b0aa3fccc45c9bccb440afdd2ae71_ShapePercentage" hidden="1"/>
          <p:cNvSpPr/>
          <p:nvPr>
            <p:custDataLst>
              <p:tags r:id="rId24"/>
            </p:custDataLst>
          </p:nvPr>
        </p:nvSpPr>
        <p:spPr>
          <a:xfrm>
            <a:off x="4483100" y="17272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43" name="OTLSHAPE_T_3c8b0aa3fccc45c9bccb440afdd2ae71_Duration" hidden="1"/>
          <p:cNvSpPr/>
          <p:nvPr>
            <p:custDataLst>
              <p:tags r:id="rId25"/>
            </p:custDataLst>
          </p:nvPr>
        </p:nvSpPr>
        <p:spPr>
          <a:xfrm>
            <a:off x="0" y="17272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44" name="OTLSHAPE_T_3c8b0aa3fccc45c9bccb440afdd2ae71_TextPercentage" hidden="1"/>
          <p:cNvSpPr/>
          <p:nvPr>
            <p:custDataLst>
              <p:tags r:id="rId26"/>
            </p:custDataLst>
          </p:nvPr>
        </p:nvSpPr>
        <p:spPr>
          <a:xfrm>
            <a:off x="0" y="18542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45" name="OTLSHAPE_T_3c8b0aa3fccc45c9bccb440afdd2ae71_JoinedDate" hidden="1"/>
          <p:cNvSpPr/>
          <p:nvPr>
            <p:custDataLst>
              <p:tags r:id="rId27"/>
            </p:custDataLst>
          </p:nvPr>
        </p:nvSpPr>
        <p:spPr>
          <a:xfrm>
            <a:off x="0" y="19812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46" name="OTLSHAPE_T_3c8b0aa3fccc45c9bccb440afdd2ae71_StartDate"/>
          <p:cNvSpPr/>
          <p:nvPr>
            <p:custDataLst>
              <p:tags r:id="rId28"/>
            </p:custDataLst>
          </p:nvPr>
        </p:nvSpPr>
        <p:spPr>
          <a:xfrm>
            <a:off x="3834168" y="2346987"/>
            <a:ext cx="571499" cy="2438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11th</a:t>
            </a:r>
          </a:p>
        </p:txBody>
      </p:sp>
      <p:sp>
        <p:nvSpPr>
          <p:cNvPr id="47" name="OTLSHAPE_T_3c8b0aa3fccc45c9bccb440afdd2ae71_EndDate"/>
          <p:cNvSpPr/>
          <p:nvPr>
            <p:custDataLst>
              <p:tags r:id="rId29"/>
            </p:custDataLst>
          </p:nvPr>
        </p:nvSpPr>
        <p:spPr>
          <a:xfrm>
            <a:off x="6564667" y="2349494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17th</a:t>
            </a:r>
          </a:p>
        </p:txBody>
      </p:sp>
      <p:sp>
        <p:nvSpPr>
          <p:cNvPr id="49" name="OTLSHAPE_T_7f42f6d93c174d27ae530fee56b8bc89_Shape"/>
          <p:cNvSpPr/>
          <p:nvPr>
            <p:custDataLst>
              <p:tags r:id="rId30"/>
            </p:custDataLst>
          </p:nvPr>
        </p:nvSpPr>
        <p:spPr>
          <a:xfrm>
            <a:off x="5983400" y="3251123"/>
            <a:ext cx="1012282" cy="283076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0" name="OTLSHAPE_T_7f42f6d93c174d27ae530fee56b8bc89_ShapePercentage" hidden="1"/>
          <p:cNvSpPr/>
          <p:nvPr>
            <p:custDataLst>
              <p:tags r:id="rId31"/>
            </p:custDataLst>
          </p:nvPr>
        </p:nvSpPr>
        <p:spPr>
          <a:xfrm>
            <a:off x="5943600" y="21590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51" name="OTLSHAPE_T_7f42f6d93c174d27ae530fee56b8bc89_Duration" hidden="1"/>
          <p:cNvSpPr/>
          <p:nvPr>
            <p:custDataLst>
              <p:tags r:id="rId32"/>
            </p:custDataLst>
          </p:nvPr>
        </p:nvSpPr>
        <p:spPr>
          <a:xfrm>
            <a:off x="0" y="21590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3 days</a:t>
            </a:r>
          </a:p>
        </p:txBody>
      </p:sp>
      <p:sp>
        <p:nvSpPr>
          <p:cNvPr id="52" name="OTLSHAPE_T_7f42f6d93c174d27ae530fee56b8bc89_TextPercentage" hidden="1"/>
          <p:cNvSpPr/>
          <p:nvPr>
            <p:custDataLst>
              <p:tags r:id="rId33"/>
            </p:custDataLst>
          </p:nvPr>
        </p:nvSpPr>
        <p:spPr>
          <a:xfrm>
            <a:off x="0" y="22860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53" name="OTLSHAPE_T_7f42f6d93c174d27ae530fee56b8bc89_JoinedDate" hidden="1"/>
          <p:cNvSpPr/>
          <p:nvPr>
            <p:custDataLst>
              <p:tags r:id="rId34"/>
            </p:custDataLst>
          </p:nvPr>
        </p:nvSpPr>
        <p:spPr>
          <a:xfrm>
            <a:off x="0" y="2413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54" name="OTLSHAPE_T_7f42f6d93c174d27ae530fee56b8bc89_StartDate"/>
          <p:cNvSpPr/>
          <p:nvPr>
            <p:custDataLst>
              <p:tags r:id="rId35"/>
            </p:custDataLst>
          </p:nvPr>
        </p:nvSpPr>
        <p:spPr>
          <a:xfrm>
            <a:off x="5294032" y="3280414"/>
            <a:ext cx="651268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16th</a:t>
            </a:r>
          </a:p>
        </p:txBody>
      </p:sp>
      <p:sp>
        <p:nvSpPr>
          <p:cNvPr id="55" name="OTLSHAPE_T_7f42f6d93c174d27ae530fee56b8bc89_EndDate"/>
          <p:cNvSpPr/>
          <p:nvPr>
            <p:custDataLst>
              <p:tags r:id="rId36"/>
            </p:custDataLst>
          </p:nvPr>
        </p:nvSpPr>
        <p:spPr>
          <a:xfrm>
            <a:off x="6995681" y="3279699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18th</a:t>
            </a:r>
          </a:p>
        </p:txBody>
      </p:sp>
      <p:sp>
        <p:nvSpPr>
          <p:cNvPr id="57" name="OTLSHAPE_T_438895b3b0ac43a5a8af403d723f2474_Shape"/>
          <p:cNvSpPr/>
          <p:nvPr>
            <p:custDataLst>
              <p:tags r:id="rId37"/>
            </p:custDataLst>
          </p:nvPr>
        </p:nvSpPr>
        <p:spPr>
          <a:xfrm>
            <a:off x="7456600" y="3682924"/>
            <a:ext cx="2349500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8" name="OTLSHAPE_T_438895b3b0ac43a5a8af403d723f2474_ShapePercentage" hidden="1"/>
          <p:cNvSpPr/>
          <p:nvPr>
            <p:custDataLst>
              <p:tags r:id="rId38"/>
            </p:custDataLst>
          </p:nvPr>
        </p:nvSpPr>
        <p:spPr>
          <a:xfrm>
            <a:off x="7416800" y="25908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59" name="OTLSHAPE_T_438895b3b0ac43a5a8af403d723f2474_Duration" hidden="1"/>
          <p:cNvSpPr/>
          <p:nvPr>
            <p:custDataLst>
              <p:tags r:id="rId39"/>
            </p:custDataLst>
          </p:nvPr>
        </p:nvSpPr>
        <p:spPr>
          <a:xfrm>
            <a:off x="0" y="25908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6 days</a:t>
            </a:r>
          </a:p>
        </p:txBody>
      </p:sp>
      <p:sp>
        <p:nvSpPr>
          <p:cNvPr id="60" name="OTLSHAPE_T_438895b3b0ac43a5a8af403d723f2474_TextPercentage" hidden="1"/>
          <p:cNvSpPr/>
          <p:nvPr>
            <p:custDataLst>
              <p:tags r:id="rId40"/>
            </p:custDataLst>
          </p:nvPr>
        </p:nvSpPr>
        <p:spPr>
          <a:xfrm>
            <a:off x="0" y="27178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61" name="OTLSHAPE_T_438895b3b0ac43a5a8af403d723f2474_JoinedDate" hidden="1"/>
          <p:cNvSpPr/>
          <p:nvPr>
            <p:custDataLst>
              <p:tags r:id="rId41"/>
            </p:custDataLst>
          </p:nvPr>
        </p:nvSpPr>
        <p:spPr>
          <a:xfrm>
            <a:off x="0" y="2844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62" name="OTLSHAPE_T_438895b3b0ac43a5a8af403d723f2474_StartDate"/>
          <p:cNvSpPr/>
          <p:nvPr>
            <p:custDataLst>
              <p:tags r:id="rId42"/>
            </p:custDataLst>
          </p:nvPr>
        </p:nvSpPr>
        <p:spPr>
          <a:xfrm>
            <a:off x="6777150" y="3712214"/>
            <a:ext cx="628650" cy="25257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21st</a:t>
            </a:r>
          </a:p>
        </p:txBody>
      </p:sp>
      <p:sp>
        <p:nvSpPr>
          <p:cNvPr id="63" name="OTLSHAPE_T_438895b3b0ac43a5a8af403d723f2474_EndDate"/>
          <p:cNvSpPr/>
          <p:nvPr>
            <p:custDataLst>
              <p:tags r:id="rId43"/>
            </p:custDataLst>
          </p:nvPr>
        </p:nvSpPr>
        <p:spPr>
          <a:xfrm>
            <a:off x="9856899" y="3712214"/>
            <a:ext cx="590551" cy="25257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28th</a:t>
            </a:r>
          </a:p>
        </p:txBody>
      </p:sp>
      <p:sp>
        <p:nvSpPr>
          <p:cNvPr id="65" name="OTLSHAPE_T_ad623822ebf4413f89b36a464b431589_Shape"/>
          <p:cNvSpPr/>
          <p:nvPr>
            <p:custDataLst>
              <p:tags r:id="rId44"/>
            </p:custDataLst>
          </p:nvPr>
        </p:nvSpPr>
        <p:spPr>
          <a:xfrm>
            <a:off x="8637700" y="4114724"/>
            <a:ext cx="2044700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</p:sp>
      <p:sp>
        <p:nvSpPr>
          <p:cNvPr id="66" name="OTLSHAPE_T_ad623822ebf4413f89b36a464b431589_ShapePercentage" hidden="1"/>
          <p:cNvSpPr/>
          <p:nvPr>
            <p:custDataLst>
              <p:tags r:id="rId45"/>
            </p:custDataLst>
          </p:nvPr>
        </p:nvSpPr>
        <p:spPr>
          <a:xfrm>
            <a:off x="8597900" y="30226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67" name="OTLSHAPE_T_ad623822ebf4413f89b36a464b431589_Duration" hidden="1"/>
          <p:cNvSpPr/>
          <p:nvPr>
            <p:custDataLst>
              <p:tags r:id="rId46"/>
            </p:custDataLst>
          </p:nvPr>
        </p:nvSpPr>
        <p:spPr>
          <a:xfrm>
            <a:off x="0" y="30226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68" name="OTLSHAPE_T_ad623822ebf4413f89b36a464b431589_TextPercentage" hidden="1"/>
          <p:cNvSpPr/>
          <p:nvPr>
            <p:custDataLst>
              <p:tags r:id="rId47"/>
            </p:custDataLst>
          </p:nvPr>
        </p:nvSpPr>
        <p:spPr>
          <a:xfrm>
            <a:off x="0" y="3149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69" name="OTLSHAPE_T_ad623822ebf4413f89b36a464b431589_JoinedDate" hidden="1"/>
          <p:cNvSpPr/>
          <p:nvPr>
            <p:custDataLst>
              <p:tags r:id="rId48"/>
            </p:custDataLst>
          </p:nvPr>
        </p:nvSpPr>
        <p:spPr>
          <a:xfrm>
            <a:off x="0" y="3276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0" name="OTLSHAPE_T_ad623822ebf4413f89b36a464b431589_StartDate"/>
          <p:cNvSpPr/>
          <p:nvPr>
            <p:custDataLst>
              <p:tags r:id="rId49"/>
            </p:custDataLst>
          </p:nvPr>
        </p:nvSpPr>
        <p:spPr>
          <a:xfrm>
            <a:off x="7945842" y="4157428"/>
            <a:ext cx="61292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25th</a:t>
            </a:r>
          </a:p>
        </p:txBody>
      </p:sp>
      <p:sp>
        <p:nvSpPr>
          <p:cNvPr id="71" name="OTLSHAPE_T_ad623822ebf4413f89b36a464b431589_EndDate"/>
          <p:cNvSpPr/>
          <p:nvPr>
            <p:custDataLst>
              <p:tags r:id="rId50"/>
            </p:custDataLst>
          </p:nvPr>
        </p:nvSpPr>
        <p:spPr>
          <a:xfrm>
            <a:off x="10733200" y="4144014"/>
            <a:ext cx="572364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31st</a:t>
            </a:r>
          </a:p>
        </p:txBody>
      </p:sp>
      <p:sp>
        <p:nvSpPr>
          <p:cNvPr id="74" name="OTLSHAPE_T_f251ce830a7547f3a4303534f3488864_ShapePercentage" hidden="1"/>
          <p:cNvSpPr/>
          <p:nvPr>
            <p:custDataLst>
              <p:tags r:id="rId51"/>
            </p:custDataLst>
          </p:nvPr>
        </p:nvSpPr>
        <p:spPr>
          <a:xfrm>
            <a:off x="1549400" y="34544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75" name="OTLSHAPE_T_f251ce830a7547f3a4303534f3488864_Duration" hidden="1"/>
          <p:cNvSpPr/>
          <p:nvPr>
            <p:custDataLst>
              <p:tags r:id="rId52"/>
            </p:custDataLst>
          </p:nvPr>
        </p:nvSpPr>
        <p:spPr>
          <a:xfrm>
            <a:off x="0" y="3454400"/>
            <a:ext cx="482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23 days</a:t>
            </a:r>
          </a:p>
        </p:txBody>
      </p:sp>
      <p:sp>
        <p:nvSpPr>
          <p:cNvPr id="76" name="OTLSHAPE_T_f251ce830a7547f3a4303534f3488864_TextPercentage" hidden="1"/>
          <p:cNvSpPr/>
          <p:nvPr>
            <p:custDataLst>
              <p:tags r:id="rId53"/>
            </p:custDataLst>
          </p:nvPr>
        </p:nvSpPr>
        <p:spPr>
          <a:xfrm>
            <a:off x="0" y="35814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77" name="OTLSHAPE_T_f251ce830a7547f3a4303534f3488864_JoinedDate" hidden="1"/>
          <p:cNvSpPr/>
          <p:nvPr>
            <p:custDataLst>
              <p:tags r:id="rId54"/>
            </p:custDataLst>
          </p:nvPr>
        </p:nvSpPr>
        <p:spPr>
          <a:xfrm>
            <a:off x="0" y="3708400"/>
            <a:ext cx="21971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i="0" u="none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2019-01-01 - 2019-01-31</a:t>
            </a:r>
          </a:p>
        </p:txBody>
      </p:sp>
      <p:sp>
        <p:nvSpPr>
          <p:cNvPr id="78" name="OTLSHAPE_T_f251ce830a7547f3a4303534f3488864_StartDate" hidden="1"/>
          <p:cNvSpPr/>
          <p:nvPr>
            <p:custDataLst>
              <p:tags r:id="rId55"/>
            </p:custDataLst>
          </p:nvPr>
        </p:nvSpPr>
        <p:spPr>
          <a:xfrm>
            <a:off x="0" y="3860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9" name="OTLSHAPE_T_f251ce830a7547f3a4303534f3488864_EndDate" hidden="1"/>
          <p:cNvSpPr/>
          <p:nvPr>
            <p:custDataLst>
              <p:tags r:id="rId56"/>
            </p:custDataLst>
          </p:nvPr>
        </p:nvSpPr>
        <p:spPr>
          <a:xfrm>
            <a:off x="0" y="3860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80" name="OTLSHAPE_T_f251ce830a7547f3a4303534f3488864_Title"/>
          <p:cNvSpPr/>
          <p:nvPr>
            <p:custDataLst>
              <p:tags r:id="rId57"/>
            </p:custDataLst>
          </p:nvPr>
        </p:nvSpPr>
        <p:spPr>
          <a:xfrm>
            <a:off x="901336" y="4625952"/>
            <a:ext cx="2856546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0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Step 1.2</a:t>
            </a:r>
          </a:p>
        </p:txBody>
      </p:sp>
      <p:sp>
        <p:nvSpPr>
          <p:cNvPr id="81" name="OTLSHAPE_T_026c534c72944b4fb00701e140f5adb4_Shape"/>
          <p:cNvSpPr/>
          <p:nvPr>
            <p:custDataLst>
              <p:tags r:id="rId58"/>
            </p:custDataLst>
          </p:nvPr>
        </p:nvSpPr>
        <p:spPr>
          <a:xfrm>
            <a:off x="1491174" y="5065072"/>
            <a:ext cx="2673194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82" name="OTLSHAPE_T_026c534c72944b4fb00701e140f5adb4_ShapePercentage" hidden="1"/>
          <p:cNvSpPr/>
          <p:nvPr>
            <p:custDataLst>
              <p:tags r:id="rId59"/>
            </p:custDataLst>
          </p:nvPr>
        </p:nvSpPr>
        <p:spPr>
          <a:xfrm>
            <a:off x="1549400" y="38862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83" name="OTLSHAPE_T_026c534c72944b4fb00701e140f5adb4_Duration" hidden="1"/>
          <p:cNvSpPr/>
          <p:nvPr>
            <p:custDataLst>
              <p:tags r:id="rId60"/>
            </p:custDataLst>
          </p:nvPr>
        </p:nvSpPr>
        <p:spPr>
          <a:xfrm>
            <a:off x="0" y="3886200"/>
            <a:ext cx="6096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i="0" u="none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7 days</a:t>
            </a:r>
          </a:p>
        </p:txBody>
      </p:sp>
      <p:sp>
        <p:nvSpPr>
          <p:cNvPr id="84" name="OTLSHAPE_T_026c534c72944b4fb00701e140f5adb4_TextPercentage" hidden="1"/>
          <p:cNvSpPr/>
          <p:nvPr>
            <p:custDataLst>
              <p:tags r:id="rId61"/>
            </p:custDataLst>
          </p:nvPr>
        </p:nvSpPr>
        <p:spPr>
          <a:xfrm>
            <a:off x="0" y="4038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85" name="OTLSHAPE_T_026c534c72944b4fb00701e140f5adb4_JoinedDate" hidden="1"/>
          <p:cNvSpPr/>
          <p:nvPr>
            <p:custDataLst>
              <p:tags r:id="rId62"/>
            </p:custDataLst>
          </p:nvPr>
        </p:nvSpPr>
        <p:spPr>
          <a:xfrm>
            <a:off x="0" y="4165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86" name="OTLSHAPE_T_026c534c72944b4fb00701e140f5adb4_StartDate"/>
          <p:cNvSpPr/>
          <p:nvPr>
            <p:custDataLst>
              <p:tags r:id="rId63"/>
            </p:custDataLst>
          </p:nvPr>
        </p:nvSpPr>
        <p:spPr>
          <a:xfrm>
            <a:off x="989368" y="5100711"/>
            <a:ext cx="482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1st</a:t>
            </a:r>
          </a:p>
        </p:txBody>
      </p:sp>
      <p:sp>
        <p:nvSpPr>
          <p:cNvPr id="87" name="OTLSHAPE_T_026c534c72944b4fb00701e140f5adb4_EndDate"/>
          <p:cNvSpPr/>
          <p:nvPr>
            <p:custDataLst>
              <p:tags r:id="rId64"/>
            </p:custDataLst>
          </p:nvPr>
        </p:nvSpPr>
        <p:spPr>
          <a:xfrm>
            <a:off x="4215168" y="5103542"/>
            <a:ext cx="380804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9th</a:t>
            </a:r>
          </a:p>
        </p:txBody>
      </p:sp>
      <p:sp>
        <p:nvSpPr>
          <p:cNvPr id="88" name="OTLSHAPE_T_026c534c72944b4fb00701e140f5adb4_Title"/>
          <p:cNvSpPr/>
          <p:nvPr>
            <p:custDataLst>
              <p:tags r:id="rId65"/>
            </p:custDataLst>
          </p:nvPr>
        </p:nvSpPr>
        <p:spPr>
          <a:xfrm>
            <a:off x="1831622" y="5103543"/>
            <a:ext cx="2019436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1</a:t>
            </a:r>
          </a:p>
        </p:txBody>
      </p:sp>
      <p:sp>
        <p:nvSpPr>
          <p:cNvPr id="89" name="OTLSHAPE_T_e4d5c151cb184a1a9c09b891feef4685_Shape"/>
          <p:cNvSpPr/>
          <p:nvPr>
            <p:custDataLst>
              <p:tags r:id="rId66"/>
            </p:custDataLst>
          </p:nvPr>
        </p:nvSpPr>
        <p:spPr>
          <a:xfrm>
            <a:off x="4456468" y="5498803"/>
            <a:ext cx="2539213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0" name="OTLSHAPE_T_e4d5c151cb184a1a9c09b891feef4685_ShapePercentage" hidden="1"/>
          <p:cNvSpPr/>
          <p:nvPr>
            <p:custDataLst>
              <p:tags r:id="rId67"/>
            </p:custDataLst>
          </p:nvPr>
        </p:nvSpPr>
        <p:spPr>
          <a:xfrm>
            <a:off x="4483100" y="43180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91" name="OTLSHAPE_T_e4d5c151cb184a1a9c09b891feef4685_Duration" hidden="1"/>
          <p:cNvSpPr/>
          <p:nvPr>
            <p:custDataLst>
              <p:tags r:id="rId68"/>
            </p:custDataLst>
          </p:nvPr>
        </p:nvSpPr>
        <p:spPr>
          <a:xfrm>
            <a:off x="0" y="43180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6 days</a:t>
            </a:r>
          </a:p>
        </p:txBody>
      </p:sp>
      <p:sp>
        <p:nvSpPr>
          <p:cNvPr id="92" name="OTLSHAPE_T_e4d5c151cb184a1a9c09b891feef4685_TextPercentage" hidden="1"/>
          <p:cNvSpPr/>
          <p:nvPr>
            <p:custDataLst>
              <p:tags r:id="rId69"/>
            </p:custDataLst>
          </p:nvPr>
        </p:nvSpPr>
        <p:spPr>
          <a:xfrm>
            <a:off x="0" y="44450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93" name="OTLSHAPE_T_e4d5c151cb184a1a9c09b891feef4685_JoinedDate" hidden="1"/>
          <p:cNvSpPr/>
          <p:nvPr>
            <p:custDataLst>
              <p:tags r:id="rId70"/>
            </p:custDataLst>
          </p:nvPr>
        </p:nvSpPr>
        <p:spPr>
          <a:xfrm>
            <a:off x="0" y="4572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94" name="OTLSHAPE_T_e4d5c151cb184a1a9c09b891feef4685_StartDate"/>
          <p:cNvSpPr/>
          <p:nvPr>
            <p:custDataLst>
              <p:tags r:id="rId71"/>
            </p:custDataLst>
          </p:nvPr>
        </p:nvSpPr>
        <p:spPr>
          <a:xfrm>
            <a:off x="3834168" y="5512690"/>
            <a:ext cx="571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11th</a:t>
            </a:r>
          </a:p>
        </p:txBody>
      </p:sp>
      <p:sp>
        <p:nvSpPr>
          <p:cNvPr id="95" name="OTLSHAPE_T_e4d5c151cb184a1a9c09b891feef4685_EndDate"/>
          <p:cNvSpPr/>
          <p:nvPr>
            <p:custDataLst>
              <p:tags r:id="rId72"/>
            </p:custDataLst>
          </p:nvPr>
        </p:nvSpPr>
        <p:spPr>
          <a:xfrm>
            <a:off x="6995681" y="5512690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18th</a:t>
            </a:r>
          </a:p>
        </p:txBody>
      </p:sp>
      <p:sp>
        <p:nvSpPr>
          <p:cNvPr id="96" name="OTLSHAPE_T_e4d5c151cb184a1a9c09b891feef4685_Title"/>
          <p:cNvSpPr/>
          <p:nvPr>
            <p:custDataLst>
              <p:tags r:id="rId73"/>
            </p:custDataLst>
          </p:nvPr>
        </p:nvSpPr>
        <p:spPr>
          <a:xfrm>
            <a:off x="4757049" y="5528093"/>
            <a:ext cx="2012109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2</a:t>
            </a:r>
            <a:endParaRPr lang="en-US" sz="1600" b="1" i="0" u="none" dirty="0">
              <a:solidFill>
                <a:srgbClr val="000000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97" name="OTLSHAPE_T_2b20c088d56445d6acb2b7833e4dce7e_Shape"/>
          <p:cNvSpPr/>
          <p:nvPr>
            <p:custDataLst>
              <p:tags r:id="rId74"/>
            </p:custDataLst>
          </p:nvPr>
        </p:nvSpPr>
        <p:spPr>
          <a:xfrm>
            <a:off x="7456600" y="5930603"/>
            <a:ext cx="3225800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98" name="OTLSHAPE_T_2b20c088d56445d6acb2b7833e4dce7e_ShapePercentage" hidden="1"/>
          <p:cNvSpPr/>
          <p:nvPr>
            <p:custDataLst>
              <p:tags r:id="rId75"/>
            </p:custDataLst>
          </p:nvPr>
        </p:nvSpPr>
        <p:spPr>
          <a:xfrm>
            <a:off x="7416800" y="47498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99" name="OTLSHAPE_T_2b20c088d56445d6acb2b7833e4dce7e_Duration" hidden="1"/>
          <p:cNvSpPr/>
          <p:nvPr>
            <p:custDataLst>
              <p:tags r:id="rId76"/>
            </p:custDataLst>
          </p:nvPr>
        </p:nvSpPr>
        <p:spPr>
          <a:xfrm>
            <a:off x="0" y="47498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9 days</a:t>
            </a:r>
          </a:p>
        </p:txBody>
      </p:sp>
      <p:sp>
        <p:nvSpPr>
          <p:cNvPr id="100" name="OTLSHAPE_T_2b20c088d56445d6acb2b7833e4dce7e_TextPercentage" hidden="1"/>
          <p:cNvSpPr/>
          <p:nvPr>
            <p:custDataLst>
              <p:tags r:id="rId77"/>
            </p:custDataLst>
          </p:nvPr>
        </p:nvSpPr>
        <p:spPr>
          <a:xfrm>
            <a:off x="0" y="48768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101" name="OTLSHAPE_T_2b20c088d56445d6acb2b7833e4dce7e_JoinedDate" hidden="1"/>
          <p:cNvSpPr/>
          <p:nvPr>
            <p:custDataLst>
              <p:tags r:id="rId78"/>
            </p:custDataLst>
          </p:nvPr>
        </p:nvSpPr>
        <p:spPr>
          <a:xfrm>
            <a:off x="0" y="5003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02" name="OTLSHAPE_T_2b20c088d56445d6acb2b7833e4dce7e_StartDate"/>
          <p:cNvSpPr/>
          <p:nvPr>
            <p:custDataLst>
              <p:tags r:id="rId79"/>
            </p:custDataLst>
          </p:nvPr>
        </p:nvSpPr>
        <p:spPr>
          <a:xfrm>
            <a:off x="6793113" y="5964586"/>
            <a:ext cx="62865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21st</a:t>
            </a:r>
          </a:p>
        </p:txBody>
      </p:sp>
      <p:sp>
        <p:nvSpPr>
          <p:cNvPr id="103" name="OTLSHAPE_T_2b20c088d56445d6acb2b7833e4dce7e_EndDate"/>
          <p:cNvSpPr/>
          <p:nvPr>
            <p:custDataLst>
              <p:tags r:id="rId80"/>
            </p:custDataLst>
          </p:nvPr>
        </p:nvSpPr>
        <p:spPr>
          <a:xfrm>
            <a:off x="10733200" y="5966242"/>
            <a:ext cx="572363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31st</a:t>
            </a:r>
          </a:p>
        </p:txBody>
      </p:sp>
      <p:sp>
        <p:nvSpPr>
          <p:cNvPr id="104" name="OTLSHAPE_T_2b20c088d56445d6acb2b7833e4dce7e_Title"/>
          <p:cNvSpPr/>
          <p:nvPr>
            <p:custDataLst>
              <p:tags r:id="rId81"/>
            </p:custDataLst>
          </p:nvPr>
        </p:nvSpPr>
        <p:spPr>
          <a:xfrm>
            <a:off x="7945842" y="5966242"/>
            <a:ext cx="2349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3</a:t>
            </a:r>
          </a:p>
        </p:txBody>
      </p:sp>
      <p:sp>
        <p:nvSpPr>
          <p:cNvPr id="105" name="OTLSHAPE_T_f251ce830a7547f3a4303534f3488864_Title">
            <a:extLst>
              <a:ext uri="{FF2B5EF4-FFF2-40B4-BE49-F238E27FC236}">
                <a16:creationId xmlns:a16="http://schemas.microsoft.com/office/drawing/2014/main" id="{15962956-5EAB-44E8-BD66-2ECE782F445C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>
            <a:off x="901336" y="909598"/>
            <a:ext cx="1415736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0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Step 1.1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797557" y="4180267"/>
            <a:ext cx="594420" cy="83916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TLSHAPE_T_7f42f6d93c174d27ae530fee56b8bc89_Shape">
            <a:extLst>
              <a:ext uri="{FF2B5EF4-FFF2-40B4-BE49-F238E27FC236}">
                <a16:creationId xmlns:a16="http://schemas.microsoft.com/office/drawing/2014/main" id="{65583415-7049-4EEA-B93D-6A99B7AEF826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>
            <a:off x="4757049" y="2785282"/>
            <a:ext cx="1040508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0" name="OTLSHAPE_T_7f42f6d93c174d27ae530fee56b8bc89_StartDate">
            <a:extLst>
              <a:ext uri="{FF2B5EF4-FFF2-40B4-BE49-F238E27FC236}">
                <a16:creationId xmlns:a16="http://schemas.microsoft.com/office/drawing/2014/main" id="{9106D95C-CC8B-44C6-88B8-180C2F4C5542}"/>
              </a:ext>
            </a:extLst>
          </p:cNvPr>
          <p:cNvSpPr/>
          <p:nvPr>
            <p:custDataLst>
              <p:tags r:id="rId84"/>
            </p:custDataLst>
          </p:nvPr>
        </p:nvSpPr>
        <p:spPr>
          <a:xfrm>
            <a:off x="4060062" y="2844070"/>
            <a:ext cx="651268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12th</a:t>
            </a:r>
          </a:p>
        </p:txBody>
      </p:sp>
      <p:sp>
        <p:nvSpPr>
          <p:cNvPr id="111" name="OTLSHAPE_T_7f42f6d93c174d27ae530fee56b8bc89_EndDate">
            <a:extLst>
              <a:ext uri="{FF2B5EF4-FFF2-40B4-BE49-F238E27FC236}">
                <a16:creationId xmlns:a16="http://schemas.microsoft.com/office/drawing/2014/main" id="{4B26CE69-E468-405C-884F-DD6FEE1E6556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>
            <a:off x="5843276" y="2823988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14th</a:t>
            </a:r>
          </a:p>
        </p:txBody>
      </p:sp>
      <p:sp>
        <p:nvSpPr>
          <p:cNvPr id="107" name="OTLSHAPE_T_026c534c72944b4fb00701e140f5adb4_Title">
            <a:extLst>
              <a:ext uri="{FF2B5EF4-FFF2-40B4-BE49-F238E27FC236}">
                <a16:creationId xmlns:a16="http://schemas.microsoft.com/office/drawing/2014/main" id="{CD5400BA-CFE1-417A-8ED9-2F6CF8E724D5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>
            <a:off x="1717193" y="1434939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</a:t>
            </a:r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1</a:t>
            </a:r>
          </a:p>
        </p:txBody>
      </p:sp>
      <p:sp>
        <p:nvSpPr>
          <p:cNvPr id="108" name="OTLSHAPE_T_026c534c72944b4fb00701e140f5adb4_Title">
            <a:extLst>
              <a:ext uri="{FF2B5EF4-FFF2-40B4-BE49-F238E27FC236}">
                <a16:creationId xmlns:a16="http://schemas.microsoft.com/office/drawing/2014/main" id="{210D4BEE-8813-4793-98D6-B437CFA5C9D0}"/>
              </a:ext>
            </a:extLst>
          </p:cNvPr>
          <p:cNvSpPr/>
          <p:nvPr>
            <p:custDataLst>
              <p:tags r:id="rId87"/>
            </p:custDataLst>
          </p:nvPr>
        </p:nvSpPr>
        <p:spPr>
          <a:xfrm>
            <a:off x="2523252" y="1866765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1</a:t>
            </a:r>
          </a:p>
        </p:txBody>
      </p:sp>
      <p:sp>
        <p:nvSpPr>
          <p:cNvPr id="112" name="OTLSHAPE_T_026c534c72944b4fb00701e140f5adb4_Title">
            <a:extLst>
              <a:ext uri="{FF2B5EF4-FFF2-40B4-BE49-F238E27FC236}">
                <a16:creationId xmlns:a16="http://schemas.microsoft.com/office/drawing/2014/main" id="{3F319AE1-C4FE-4FF6-A861-031E61B13AAA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>
            <a:off x="4872751" y="2345819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2</a:t>
            </a:r>
          </a:p>
        </p:txBody>
      </p:sp>
      <p:sp>
        <p:nvSpPr>
          <p:cNvPr id="113" name="OTLSHAPE_T_026c534c72944b4fb00701e140f5adb4_Title">
            <a:extLst>
              <a:ext uri="{FF2B5EF4-FFF2-40B4-BE49-F238E27FC236}">
                <a16:creationId xmlns:a16="http://schemas.microsoft.com/office/drawing/2014/main" id="{5E4491EC-10D0-4A43-BA8A-57F967C3FB4B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>
            <a:off x="4652294" y="2811985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2</a:t>
            </a:r>
          </a:p>
        </p:txBody>
      </p:sp>
      <p:sp>
        <p:nvSpPr>
          <p:cNvPr id="114" name="OTLSHAPE_T_026c534c72944b4fb00701e140f5adb4_Title">
            <a:extLst>
              <a:ext uri="{FF2B5EF4-FFF2-40B4-BE49-F238E27FC236}">
                <a16:creationId xmlns:a16="http://schemas.microsoft.com/office/drawing/2014/main" id="{5F3CC16F-3FD3-46AA-BB03-7113270BA57F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5877125" y="3270132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2</a:t>
            </a:r>
          </a:p>
        </p:txBody>
      </p:sp>
      <p:sp>
        <p:nvSpPr>
          <p:cNvPr id="115" name="OTLSHAPE_T_026c534c72944b4fb00701e140f5adb4_Title">
            <a:extLst>
              <a:ext uri="{FF2B5EF4-FFF2-40B4-BE49-F238E27FC236}">
                <a16:creationId xmlns:a16="http://schemas.microsoft.com/office/drawing/2014/main" id="{EB4FA9D6-7F52-4309-8432-E4F4000266ED}"/>
              </a:ext>
            </a:extLst>
          </p:cNvPr>
          <p:cNvSpPr/>
          <p:nvPr>
            <p:custDataLst>
              <p:tags r:id="rId91"/>
            </p:custDataLst>
          </p:nvPr>
        </p:nvSpPr>
        <p:spPr>
          <a:xfrm>
            <a:off x="8025284" y="3718905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3</a:t>
            </a:r>
          </a:p>
        </p:txBody>
      </p:sp>
      <p:sp>
        <p:nvSpPr>
          <p:cNvPr id="116" name="OTLSHAPE_T_026c534c72944b4fb00701e140f5adb4_Title">
            <a:extLst>
              <a:ext uri="{FF2B5EF4-FFF2-40B4-BE49-F238E27FC236}">
                <a16:creationId xmlns:a16="http://schemas.microsoft.com/office/drawing/2014/main" id="{964F9E8B-FCFA-465C-AA96-EB37CCC90611}"/>
              </a:ext>
            </a:extLst>
          </p:cNvPr>
          <p:cNvSpPr/>
          <p:nvPr>
            <p:custDataLst>
              <p:tags r:id="rId92"/>
            </p:custDataLst>
          </p:nvPr>
        </p:nvSpPr>
        <p:spPr>
          <a:xfrm>
            <a:off x="9047634" y="4150363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4635718"/>
      </p:ext>
      <p:ext uri="fdfb2fc9-5ebd-4781-ad43-59848bef59c6">
        <p14:creationId xmlns:p14="http://schemas.microsoft.com/office/powerpoint/2010/main" xmlns="" val="271479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LSHAPE_TB_00000000000000000000000000000000_LeftEndCaps" hidden="1"/>
          <p:cNvSpPr/>
          <p:nvPr>
            <p:custDataLst>
              <p:tags r:id="rId2"/>
            </p:custDataLst>
          </p:nvPr>
        </p:nvSpPr>
        <p:spPr>
          <a:xfrm>
            <a:off x="317500" y="342900"/>
            <a:ext cx="4826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2018</a:t>
            </a:r>
          </a:p>
        </p:txBody>
      </p:sp>
      <p:sp>
        <p:nvSpPr>
          <p:cNvPr id="12" name="OTLSHAPE_TB_00000000000000000000000000000000_ScaleContainer"/>
          <p:cNvSpPr/>
          <p:nvPr>
            <p:custDataLst>
              <p:tags r:id="rId3"/>
            </p:custDataLst>
          </p:nvPr>
        </p:nvSpPr>
        <p:spPr>
          <a:xfrm>
            <a:off x="1491175" y="279400"/>
            <a:ext cx="9164126" cy="381000"/>
          </a:xfrm>
          <a:prstGeom prst="roundRect">
            <a:avLst>
              <a:gd name="adj" fmla="val 100000"/>
            </a:avLst>
          </a:prstGeom>
          <a:solidFill>
            <a:srgbClr val="44546A">
              <a:alpha val="100000"/>
            </a:srgbClr>
          </a:solidFill>
        </p:spPr>
      </p:sp>
      <p:sp>
        <p:nvSpPr>
          <p:cNvPr id="13" name="OTLSHAPE_TB_00000000000000000000000000000000_ElapsedTime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"/>
            </a:avLst>
          </a:prstGeom>
          <a:solidFill>
            <a:srgbClr val="FF0000">
              <a:alpha val="30000"/>
            </a:srgbClr>
          </a:solidFill>
        </p:spPr>
      </p:sp>
      <p:sp>
        <p:nvSpPr>
          <p:cNvPr id="14" name="OTLSHAPE_TB_00000000000000000000000000000000_TodayMarkerShape" hidden="1"/>
          <p:cNvSpPr/>
          <p:nvPr>
            <p:custDataLst>
              <p:tags r:id="rId5"/>
            </p:custDataLst>
          </p:nvPr>
        </p:nvSpPr>
        <p:spPr>
          <a:xfrm>
            <a:off x="901700" y="660400"/>
            <a:ext cx="114300" cy="127000"/>
          </a:xfrm>
          <a:prstGeom prst="triangle">
            <a:avLst/>
          </a:prstGeom>
          <a:solidFill>
            <a:srgbClr val="FF0000">
              <a:alpha val="100000"/>
            </a:srgbClr>
          </a:solidFill>
        </p:spPr>
      </p:sp>
      <p:sp>
        <p:nvSpPr>
          <p:cNvPr id="15" name="OTLSHAPE_TB_00000000000000000000000000000000_TodayMarkerText" hidden="1"/>
          <p:cNvSpPr/>
          <p:nvPr>
            <p:custDataLst>
              <p:tags r:id="rId6"/>
            </p:custDataLst>
          </p:nvPr>
        </p:nvSpPr>
        <p:spPr>
          <a:xfrm>
            <a:off x="952500" y="7874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Today</a:t>
            </a:r>
          </a:p>
        </p:txBody>
      </p:sp>
      <p:sp>
        <p:nvSpPr>
          <p:cNvPr id="16" name="OTLSHAPE_TB_00000000000000000000000000000000_TimescaleInterval1"/>
          <p:cNvSpPr/>
          <p:nvPr>
            <p:custDataLst>
              <p:tags r:id="rId7"/>
            </p:custDataLst>
          </p:nvPr>
        </p:nvSpPr>
        <p:spPr>
          <a:xfrm>
            <a:off x="5171438" y="323334"/>
            <a:ext cx="1846659" cy="30777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Lucida Console" panose="02040604050505020304" pitchFamily="18" charset="0"/>
              </a:rPr>
              <a:t>January 2019</a:t>
            </a:r>
            <a:endParaRPr lang="en-US" sz="2000" b="0" i="0" u="none" dirty="0">
              <a:solidFill>
                <a:srgbClr val="FFFFFF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20" name="OTLSHAPE_TB_00000000000000000000000000000000_TimescaleInterval3"/>
          <p:cNvSpPr/>
          <p:nvPr>
            <p:custDataLst>
              <p:tags r:id="rId8"/>
            </p:custDataLst>
          </p:nvPr>
        </p:nvSpPr>
        <p:spPr>
          <a:xfrm>
            <a:off x="5130800" y="346790"/>
            <a:ext cx="65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endParaRPr lang="en-US" sz="1600" b="0" i="0" u="none" dirty="0">
              <a:solidFill>
                <a:srgbClr val="FFFFFF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25" name="OTLSHAPE_T_4f126c63775247f9a2863f005cd302db_Shape"/>
          <p:cNvSpPr/>
          <p:nvPr>
            <p:custDataLst>
              <p:tags r:id="rId9"/>
            </p:custDataLst>
          </p:nvPr>
        </p:nvSpPr>
        <p:spPr>
          <a:xfrm>
            <a:off x="1491174" y="1403279"/>
            <a:ext cx="1716036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6" name="OTLSHAPE_T_4f126c63775247f9a2863f005cd302db_ShapePercentage" hidden="1"/>
          <p:cNvSpPr/>
          <p:nvPr>
            <p:custDataLst>
              <p:tags r:id="rId10"/>
            </p:custDataLst>
          </p:nvPr>
        </p:nvSpPr>
        <p:spPr>
          <a:xfrm>
            <a:off x="1549400" y="8636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27" name="OTLSHAPE_T_4f126c63775247f9a2863f005cd302db_Duration" hidden="1"/>
          <p:cNvSpPr/>
          <p:nvPr>
            <p:custDataLst>
              <p:tags r:id="rId11"/>
            </p:custDataLst>
          </p:nvPr>
        </p:nvSpPr>
        <p:spPr>
          <a:xfrm>
            <a:off x="0" y="8636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4 days</a:t>
            </a:r>
          </a:p>
        </p:txBody>
      </p:sp>
      <p:sp>
        <p:nvSpPr>
          <p:cNvPr id="28" name="OTLSHAPE_T_4f126c63775247f9a2863f005cd302db_TextPercentage" hidden="1"/>
          <p:cNvSpPr/>
          <p:nvPr>
            <p:custDataLst>
              <p:tags r:id="rId12"/>
            </p:custDataLst>
          </p:nvPr>
        </p:nvSpPr>
        <p:spPr>
          <a:xfrm>
            <a:off x="0" y="990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29" name="OTLSHAPE_T_4f126c63775247f9a2863f005cd302db_JoinedDate" hidden="1"/>
          <p:cNvSpPr/>
          <p:nvPr>
            <p:custDataLst>
              <p:tags r:id="rId13"/>
            </p:custDataLst>
          </p:nvPr>
        </p:nvSpPr>
        <p:spPr>
          <a:xfrm>
            <a:off x="0" y="1117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30" name="OTLSHAPE_T_4f126c63775247f9a2863f005cd302db_StartDate"/>
          <p:cNvSpPr/>
          <p:nvPr>
            <p:custDataLst>
              <p:tags r:id="rId14"/>
            </p:custDataLst>
          </p:nvPr>
        </p:nvSpPr>
        <p:spPr>
          <a:xfrm>
            <a:off x="989368" y="1423242"/>
            <a:ext cx="475175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1st</a:t>
            </a:r>
          </a:p>
        </p:txBody>
      </p:sp>
      <p:sp>
        <p:nvSpPr>
          <p:cNvPr id="31" name="OTLSHAPE_T_4f126c63775247f9a2863f005cd302db_EndDate"/>
          <p:cNvSpPr/>
          <p:nvPr>
            <p:custDataLst>
              <p:tags r:id="rId15"/>
            </p:custDataLst>
          </p:nvPr>
        </p:nvSpPr>
        <p:spPr>
          <a:xfrm>
            <a:off x="3326169" y="1424409"/>
            <a:ext cx="507999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6th</a:t>
            </a:r>
          </a:p>
        </p:txBody>
      </p:sp>
      <p:sp>
        <p:nvSpPr>
          <p:cNvPr id="33" name="OTLSHAPE_T_4a3988c2716f429da6b36295feabf467_Shape"/>
          <p:cNvSpPr/>
          <p:nvPr>
            <p:custDataLst>
              <p:tags r:id="rId16"/>
            </p:custDataLst>
          </p:nvPr>
        </p:nvSpPr>
        <p:spPr>
          <a:xfrm>
            <a:off x="2106968" y="1835079"/>
            <a:ext cx="2057400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</p:sp>
      <p:sp>
        <p:nvSpPr>
          <p:cNvPr id="34" name="OTLSHAPE_T_4a3988c2716f429da6b36295feabf467_ShapePercentage" hidden="1"/>
          <p:cNvSpPr/>
          <p:nvPr>
            <p:custDataLst>
              <p:tags r:id="rId17"/>
            </p:custDataLst>
          </p:nvPr>
        </p:nvSpPr>
        <p:spPr>
          <a:xfrm>
            <a:off x="2133600" y="12954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35" name="OTLSHAPE_T_4a3988c2716f429da6b36295feabf467_Duration" hidden="1"/>
          <p:cNvSpPr/>
          <p:nvPr>
            <p:custDataLst>
              <p:tags r:id="rId18"/>
            </p:custDataLst>
          </p:nvPr>
        </p:nvSpPr>
        <p:spPr>
          <a:xfrm>
            <a:off x="0" y="12954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36" name="OTLSHAPE_T_4a3988c2716f429da6b36295feabf467_TextPercentage" hidden="1"/>
          <p:cNvSpPr/>
          <p:nvPr>
            <p:custDataLst>
              <p:tags r:id="rId19"/>
            </p:custDataLst>
          </p:nvPr>
        </p:nvSpPr>
        <p:spPr>
          <a:xfrm>
            <a:off x="0" y="14224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37" name="OTLSHAPE_T_4a3988c2716f429da6b36295feabf467_JoinedDate" hidden="1"/>
          <p:cNvSpPr/>
          <p:nvPr>
            <p:custDataLst>
              <p:tags r:id="rId20"/>
            </p:custDataLst>
          </p:nvPr>
        </p:nvSpPr>
        <p:spPr>
          <a:xfrm>
            <a:off x="0" y="15494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38" name="OTLSHAPE_T_4a3988c2716f429da6b36295feabf467_StartDate"/>
          <p:cNvSpPr/>
          <p:nvPr>
            <p:custDataLst>
              <p:tags r:id="rId21"/>
            </p:custDataLst>
          </p:nvPr>
        </p:nvSpPr>
        <p:spPr>
          <a:xfrm>
            <a:off x="1560869" y="1860938"/>
            <a:ext cx="495300" cy="24965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3rd</a:t>
            </a:r>
          </a:p>
        </p:txBody>
      </p:sp>
      <p:sp>
        <p:nvSpPr>
          <p:cNvPr id="39" name="OTLSHAPE_T_4a3988c2716f429da6b36295feabf467_EndDate"/>
          <p:cNvSpPr/>
          <p:nvPr>
            <p:custDataLst>
              <p:tags r:id="rId22"/>
            </p:custDataLst>
          </p:nvPr>
        </p:nvSpPr>
        <p:spPr>
          <a:xfrm>
            <a:off x="4215167" y="1859221"/>
            <a:ext cx="380805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9th</a:t>
            </a:r>
          </a:p>
        </p:txBody>
      </p:sp>
      <p:sp>
        <p:nvSpPr>
          <p:cNvPr id="41" name="OTLSHAPE_T_3c8b0aa3fccc45c9bccb440afdd2ae71_Shape"/>
          <p:cNvSpPr/>
          <p:nvPr>
            <p:custDataLst>
              <p:tags r:id="rId23"/>
            </p:custDataLst>
          </p:nvPr>
        </p:nvSpPr>
        <p:spPr>
          <a:xfrm>
            <a:off x="4456467" y="2310181"/>
            <a:ext cx="2057400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2" name="OTLSHAPE_T_3c8b0aa3fccc45c9bccb440afdd2ae71_ShapePercentage" hidden="1"/>
          <p:cNvSpPr/>
          <p:nvPr>
            <p:custDataLst>
              <p:tags r:id="rId24"/>
            </p:custDataLst>
          </p:nvPr>
        </p:nvSpPr>
        <p:spPr>
          <a:xfrm>
            <a:off x="4483100" y="17272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43" name="OTLSHAPE_T_3c8b0aa3fccc45c9bccb440afdd2ae71_Duration" hidden="1"/>
          <p:cNvSpPr/>
          <p:nvPr>
            <p:custDataLst>
              <p:tags r:id="rId25"/>
            </p:custDataLst>
          </p:nvPr>
        </p:nvSpPr>
        <p:spPr>
          <a:xfrm>
            <a:off x="0" y="17272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44" name="OTLSHAPE_T_3c8b0aa3fccc45c9bccb440afdd2ae71_TextPercentage" hidden="1"/>
          <p:cNvSpPr/>
          <p:nvPr>
            <p:custDataLst>
              <p:tags r:id="rId26"/>
            </p:custDataLst>
          </p:nvPr>
        </p:nvSpPr>
        <p:spPr>
          <a:xfrm>
            <a:off x="0" y="18542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45" name="OTLSHAPE_T_3c8b0aa3fccc45c9bccb440afdd2ae71_JoinedDate" hidden="1"/>
          <p:cNvSpPr/>
          <p:nvPr>
            <p:custDataLst>
              <p:tags r:id="rId27"/>
            </p:custDataLst>
          </p:nvPr>
        </p:nvSpPr>
        <p:spPr>
          <a:xfrm>
            <a:off x="0" y="19812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46" name="OTLSHAPE_T_3c8b0aa3fccc45c9bccb440afdd2ae71_StartDate"/>
          <p:cNvSpPr/>
          <p:nvPr>
            <p:custDataLst>
              <p:tags r:id="rId28"/>
            </p:custDataLst>
          </p:nvPr>
        </p:nvSpPr>
        <p:spPr>
          <a:xfrm>
            <a:off x="3834168" y="2346987"/>
            <a:ext cx="571499" cy="2438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11th</a:t>
            </a:r>
          </a:p>
        </p:txBody>
      </p:sp>
      <p:sp>
        <p:nvSpPr>
          <p:cNvPr id="47" name="OTLSHAPE_T_3c8b0aa3fccc45c9bccb440afdd2ae71_EndDate"/>
          <p:cNvSpPr/>
          <p:nvPr>
            <p:custDataLst>
              <p:tags r:id="rId29"/>
            </p:custDataLst>
          </p:nvPr>
        </p:nvSpPr>
        <p:spPr>
          <a:xfrm>
            <a:off x="6564667" y="2349494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17th</a:t>
            </a:r>
          </a:p>
        </p:txBody>
      </p:sp>
      <p:sp>
        <p:nvSpPr>
          <p:cNvPr id="49" name="OTLSHAPE_T_7f42f6d93c174d27ae530fee56b8bc89_Shape"/>
          <p:cNvSpPr/>
          <p:nvPr>
            <p:custDataLst>
              <p:tags r:id="rId30"/>
            </p:custDataLst>
          </p:nvPr>
        </p:nvSpPr>
        <p:spPr>
          <a:xfrm>
            <a:off x="5983400" y="3251123"/>
            <a:ext cx="1012282" cy="283076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0" name="OTLSHAPE_T_7f42f6d93c174d27ae530fee56b8bc89_ShapePercentage" hidden="1"/>
          <p:cNvSpPr/>
          <p:nvPr>
            <p:custDataLst>
              <p:tags r:id="rId31"/>
            </p:custDataLst>
          </p:nvPr>
        </p:nvSpPr>
        <p:spPr>
          <a:xfrm>
            <a:off x="5943600" y="21590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51" name="OTLSHAPE_T_7f42f6d93c174d27ae530fee56b8bc89_Duration" hidden="1"/>
          <p:cNvSpPr/>
          <p:nvPr>
            <p:custDataLst>
              <p:tags r:id="rId32"/>
            </p:custDataLst>
          </p:nvPr>
        </p:nvSpPr>
        <p:spPr>
          <a:xfrm>
            <a:off x="0" y="21590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3 days</a:t>
            </a:r>
          </a:p>
        </p:txBody>
      </p:sp>
      <p:sp>
        <p:nvSpPr>
          <p:cNvPr id="52" name="OTLSHAPE_T_7f42f6d93c174d27ae530fee56b8bc89_TextPercentage" hidden="1"/>
          <p:cNvSpPr/>
          <p:nvPr>
            <p:custDataLst>
              <p:tags r:id="rId33"/>
            </p:custDataLst>
          </p:nvPr>
        </p:nvSpPr>
        <p:spPr>
          <a:xfrm>
            <a:off x="0" y="22860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53" name="OTLSHAPE_T_7f42f6d93c174d27ae530fee56b8bc89_JoinedDate" hidden="1"/>
          <p:cNvSpPr/>
          <p:nvPr>
            <p:custDataLst>
              <p:tags r:id="rId34"/>
            </p:custDataLst>
          </p:nvPr>
        </p:nvSpPr>
        <p:spPr>
          <a:xfrm>
            <a:off x="0" y="2413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54" name="OTLSHAPE_T_7f42f6d93c174d27ae530fee56b8bc89_StartDate"/>
          <p:cNvSpPr/>
          <p:nvPr>
            <p:custDataLst>
              <p:tags r:id="rId35"/>
            </p:custDataLst>
          </p:nvPr>
        </p:nvSpPr>
        <p:spPr>
          <a:xfrm>
            <a:off x="5294032" y="3280414"/>
            <a:ext cx="651268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16th</a:t>
            </a:r>
          </a:p>
        </p:txBody>
      </p:sp>
      <p:sp>
        <p:nvSpPr>
          <p:cNvPr id="55" name="OTLSHAPE_T_7f42f6d93c174d27ae530fee56b8bc89_EndDate"/>
          <p:cNvSpPr/>
          <p:nvPr>
            <p:custDataLst>
              <p:tags r:id="rId36"/>
            </p:custDataLst>
          </p:nvPr>
        </p:nvSpPr>
        <p:spPr>
          <a:xfrm>
            <a:off x="6995681" y="3279699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18th</a:t>
            </a:r>
          </a:p>
        </p:txBody>
      </p:sp>
      <p:sp>
        <p:nvSpPr>
          <p:cNvPr id="57" name="OTLSHAPE_T_438895b3b0ac43a5a8af403d723f2474_Shape"/>
          <p:cNvSpPr/>
          <p:nvPr>
            <p:custDataLst>
              <p:tags r:id="rId37"/>
            </p:custDataLst>
          </p:nvPr>
        </p:nvSpPr>
        <p:spPr>
          <a:xfrm>
            <a:off x="7456600" y="3682924"/>
            <a:ext cx="2349500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8" name="OTLSHAPE_T_438895b3b0ac43a5a8af403d723f2474_ShapePercentage" hidden="1"/>
          <p:cNvSpPr/>
          <p:nvPr>
            <p:custDataLst>
              <p:tags r:id="rId38"/>
            </p:custDataLst>
          </p:nvPr>
        </p:nvSpPr>
        <p:spPr>
          <a:xfrm>
            <a:off x="7416800" y="25908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59" name="OTLSHAPE_T_438895b3b0ac43a5a8af403d723f2474_Duration" hidden="1"/>
          <p:cNvSpPr/>
          <p:nvPr>
            <p:custDataLst>
              <p:tags r:id="rId39"/>
            </p:custDataLst>
          </p:nvPr>
        </p:nvSpPr>
        <p:spPr>
          <a:xfrm>
            <a:off x="0" y="25908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6 days</a:t>
            </a:r>
          </a:p>
        </p:txBody>
      </p:sp>
      <p:sp>
        <p:nvSpPr>
          <p:cNvPr id="60" name="OTLSHAPE_T_438895b3b0ac43a5a8af403d723f2474_TextPercentage" hidden="1"/>
          <p:cNvSpPr/>
          <p:nvPr>
            <p:custDataLst>
              <p:tags r:id="rId40"/>
            </p:custDataLst>
          </p:nvPr>
        </p:nvSpPr>
        <p:spPr>
          <a:xfrm>
            <a:off x="0" y="27178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61" name="OTLSHAPE_T_438895b3b0ac43a5a8af403d723f2474_JoinedDate" hidden="1"/>
          <p:cNvSpPr/>
          <p:nvPr>
            <p:custDataLst>
              <p:tags r:id="rId41"/>
            </p:custDataLst>
          </p:nvPr>
        </p:nvSpPr>
        <p:spPr>
          <a:xfrm>
            <a:off x="0" y="2844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62" name="OTLSHAPE_T_438895b3b0ac43a5a8af403d723f2474_StartDate"/>
          <p:cNvSpPr/>
          <p:nvPr>
            <p:custDataLst>
              <p:tags r:id="rId42"/>
            </p:custDataLst>
          </p:nvPr>
        </p:nvSpPr>
        <p:spPr>
          <a:xfrm>
            <a:off x="6777150" y="3712214"/>
            <a:ext cx="628650" cy="25257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21st</a:t>
            </a:r>
          </a:p>
        </p:txBody>
      </p:sp>
      <p:sp>
        <p:nvSpPr>
          <p:cNvPr id="63" name="OTLSHAPE_T_438895b3b0ac43a5a8af403d723f2474_EndDate"/>
          <p:cNvSpPr/>
          <p:nvPr>
            <p:custDataLst>
              <p:tags r:id="rId43"/>
            </p:custDataLst>
          </p:nvPr>
        </p:nvSpPr>
        <p:spPr>
          <a:xfrm>
            <a:off x="9856899" y="3712214"/>
            <a:ext cx="590551" cy="25257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28th</a:t>
            </a:r>
          </a:p>
        </p:txBody>
      </p:sp>
      <p:sp>
        <p:nvSpPr>
          <p:cNvPr id="65" name="OTLSHAPE_T_ad623822ebf4413f89b36a464b431589_Shape"/>
          <p:cNvSpPr/>
          <p:nvPr>
            <p:custDataLst>
              <p:tags r:id="rId44"/>
            </p:custDataLst>
          </p:nvPr>
        </p:nvSpPr>
        <p:spPr>
          <a:xfrm>
            <a:off x="8637700" y="4114724"/>
            <a:ext cx="2044700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</p:sp>
      <p:sp>
        <p:nvSpPr>
          <p:cNvPr id="66" name="OTLSHAPE_T_ad623822ebf4413f89b36a464b431589_ShapePercentage" hidden="1"/>
          <p:cNvSpPr/>
          <p:nvPr>
            <p:custDataLst>
              <p:tags r:id="rId45"/>
            </p:custDataLst>
          </p:nvPr>
        </p:nvSpPr>
        <p:spPr>
          <a:xfrm>
            <a:off x="8597900" y="30226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67" name="OTLSHAPE_T_ad623822ebf4413f89b36a464b431589_Duration" hidden="1"/>
          <p:cNvSpPr/>
          <p:nvPr>
            <p:custDataLst>
              <p:tags r:id="rId46"/>
            </p:custDataLst>
          </p:nvPr>
        </p:nvSpPr>
        <p:spPr>
          <a:xfrm>
            <a:off x="0" y="30226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68" name="OTLSHAPE_T_ad623822ebf4413f89b36a464b431589_TextPercentage" hidden="1"/>
          <p:cNvSpPr/>
          <p:nvPr>
            <p:custDataLst>
              <p:tags r:id="rId47"/>
            </p:custDataLst>
          </p:nvPr>
        </p:nvSpPr>
        <p:spPr>
          <a:xfrm>
            <a:off x="0" y="3149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69" name="OTLSHAPE_T_ad623822ebf4413f89b36a464b431589_JoinedDate" hidden="1"/>
          <p:cNvSpPr/>
          <p:nvPr>
            <p:custDataLst>
              <p:tags r:id="rId48"/>
            </p:custDataLst>
          </p:nvPr>
        </p:nvSpPr>
        <p:spPr>
          <a:xfrm>
            <a:off x="0" y="3276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0" name="OTLSHAPE_T_ad623822ebf4413f89b36a464b431589_StartDate"/>
          <p:cNvSpPr/>
          <p:nvPr>
            <p:custDataLst>
              <p:tags r:id="rId49"/>
            </p:custDataLst>
          </p:nvPr>
        </p:nvSpPr>
        <p:spPr>
          <a:xfrm>
            <a:off x="7945842" y="4157428"/>
            <a:ext cx="61292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25th</a:t>
            </a:r>
          </a:p>
        </p:txBody>
      </p:sp>
      <p:sp>
        <p:nvSpPr>
          <p:cNvPr id="71" name="OTLSHAPE_T_ad623822ebf4413f89b36a464b431589_EndDate"/>
          <p:cNvSpPr/>
          <p:nvPr>
            <p:custDataLst>
              <p:tags r:id="rId50"/>
            </p:custDataLst>
          </p:nvPr>
        </p:nvSpPr>
        <p:spPr>
          <a:xfrm>
            <a:off x="10733200" y="4144014"/>
            <a:ext cx="572364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31st</a:t>
            </a:r>
          </a:p>
        </p:txBody>
      </p:sp>
      <p:sp>
        <p:nvSpPr>
          <p:cNvPr id="74" name="OTLSHAPE_T_f251ce830a7547f3a4303534f3488864_ShapePercentage" hidden="1"/>
          <p:cNvSpPr/>
          <p:nvPr>
            <p:custDataLst>
              <p:tags r:id="rId51"/>
            </p:custDataLst>
          </p:nvPr>
        </p:nvSpPr>
        <p:spPr>
          <a:xfrm>
            <a:off x="1549400" y="34544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75" name="OTLSHAPE_T_f251ce830a7547f3a4303534f3488864_Duration" hidden="1"/>
          <p:cNvSpPr/>
          <p:nvPr>
            <p:custDataLst>
              <p:tags r:id="rId52"/>
            </p:custDataLst>
          </p:nvPr>
        </p:nvSpPr>
        <p:spPr>
          <a:xfrm>
            <a:off x="0" y="3454400"/>
            <a:ext cx="482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23 days</a:t>
            </a:r>
          </a:p>
        </p:txBody>
      </p:sp>
      <p:sp>
        <p:nvSpPr>
          <p:cNvPr id="76" name="OTLSHAPE_T_f251ce830a7547f3a4303534f3488864_TextPercentage" hidden="1"/>
          <p:cNvSpPr/>
          <p:nvPr>
            <p:custDataLst>
              <p:tags r:id="rId53"/>
            </p:custDataLst>
          </p:nvPr>
        </p:nvSpPr>
        <p:spPr>
          <a:xfrm>
            <a:off x="0" y="35814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77" name="OTLSHAPE_T_f251ce830a7547f3a4303534f3488864_JoinedDate" hidden="1"/>
          <p:cNvSpPr/>
          <p:nvPr>
            <p:custDataLst>
              <p:tags r:id="rId54"/>
            </p:custDataLst>
          </p:nvPr>
        </p:nvSpPr>
        <p:spPr>
          <a:xfrm>
            <a:off x="0" y="3708400"/>
            <a:ext cx="21971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i="0" u="none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2019-01-01 - 2019-01-31</a:t>
            </a:r>
          </a:p>
        </p:txBody>
      </p:sp>
      <p:sp>
        <p:nvSpPr>
          <p:cNvPr id="78" name="OTLSHAPE_T_f251ce830a7547f3a4303534f3488864_StartDate" hidden="1"/>
          <p:cNvSpPr/>
          <p:nvPr>
            <p:custDataLst>
              <p:tags r:id="rId55"/>
            </p:custDataLst>
          </p:nvPr>
        </p:nvSpPr>
        <p:spPr>
          <a:xfrm>
            <a:off x="0" y="3860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9" name="OTLSHAPE_T_f251ce830a7547f3a4303534f3488864_EndDate" hidden="1"/>
          <p:cNvSpPr/>
          <p:nvPr>
            <p:custDataLst>
              <p:tags r:id="rId56"/>
            </p:custDataLst>
          </p:nvPr>
        </p:nvSpPr>
        <p:spPr>
          <a:xfrm>
            <a:off x="0" y="3860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80" name="OTLSHAPE_T_f251ce830a7547f3a4303534f3488864_Title"/>
          <p:cNvSpPr/>
          <p:nvPr>
            <p:custDataLst>
              <p:tags r:id="rId57"/>
            </p:custDataLst>
          </p:nvPr>
        </p:nvSpPr>
        <p:spPr>
          <a:xfrm>
            <a:off x="901336" y="4182300"/>
            <a:ext cx="2856546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0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Step 1.2</a:t>
            </a:r>
          </a:p>
        </p:txBody>
      </p:sp>
      <p:sp>
        <p:nvSpPr>
          <p:cNvPr id="81" name="OTLSHAPE_T_026c534c72944b4fb00701e140f5adb4_Shape"/>
          <p:cNvSpPr/>
          <p:nvPr>
            <p:custDataLst>
              <p:tags r:id="rId58"/>
            </p:custDataLst>
          </p:nvPr>
        </p:nvSpPr>
        <p:spPr>
          <a:xfrm>
            <a:off x="1491174" y="4621420"/>
            <a:ext cx="2673194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82" name="OTLSHAPE_T_026c534c72944b4fb00701e140f5adb4_ShapePercentage" hidden="1"/>
          <p:cNvSpPr/>
          <p:nvPr>
            <p:custDataLst>
              <p:tags r:id="rId59"/>
            </p:custDataLst>
          </p:nvPr>
        </p:nvSpPr>
        <p:spPr>
          <a:xfrm>
            <a:off x="1549400" y="38862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83" name="OTLSHAPE_T_026c534c72944b4fb00701e140f5adb4_Duration" hidden="1"/>
          <p:cNvSpPr/>
          <p:nvPr>
            <p:custDataLst>
              <p:tags r:id="rId60"/>
            </p:custDataLst>
          </p:nvPr>
        </p:nvSpPr>
        <p:spPr>
          <a:xfrm>
            <a:off x="0" y="3886200"/>
            <a:ext cx="6096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i="0" u="none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7 days</a:t>
            </a:r>
          </a:p>
        </p:txBody>
      </p:sp>
      <p:sp>
        <p:nvSpPr>
          <p:cNvPr id="84" name="OTLSHAPE_T_026c534c72944b4fb00701e140f5adb4_TextPercentage" hidden="1"/>
          <p:cNvSpPr/>
          <p:nvPr>
            <p:custDataLst>
              <p:tags r:id="rId61"/>
            </p:custDataLst>
          </p:nvPr>
        </p:nvSpPr>
        <p:spPr>
          <a:xfrm>
            <a:off x="0" y="4038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85" name="OTLSHAPE_T_026c534c72944b4fb00701e140f5adb4_JoinedDate" hidden="1"/>
          <p:cNvSpPr/>
          <p:nvPr>
            <p:custDataLst>
              <p:tags r:id="rId62"/>
            </p:custDataLst>
          </p:nvPr>
        </p:nvSpPr>
        <p:spPr>
          <a:xfrm>
            <a:off x="0" y="4165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86" name="OTLSHAPE_T_026c534c72944b4fb00701e140f5adb4_StartDate"/>
          <p:cNvSpPr/>
          <p:nvPr>
            <p:custDataLst>
              <p:tags r:id="rId63"/>
            </p:custDataLst>
          </p:nvPr>
        </p:nvSpPr>
        <p:spPr>
          <a:xfrm>
            <a:off x="989368" y="4657059"/>
            <a:ext cx="482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1st</a:t>
            </a:r>
          </a:p>
        </p:txBody>
      </p:sp>
      <p:sp>
        <p:nvSpPr>
          <p:cNvPr id="87" name="OTLSHAPE_T_026c534c72944b4fb00701e140f5adb4_EndDate"/>
          <p:cNvSpPr/>
          <p:nvPr>
            <p:custDataLst>
              <p:tags r:id="rId64"/>
            </p:custDataLst>
          </p:nvPr>
        </p:nvSpPr>
        <p:spPr>
          <a:xfrm>
            <a:off x="4215168" y="4659890"/>
            <a:ext cx="380804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9th</a:t>
            </a:r>
          </a:p>
        </p:txBody>
      </p:sp>
      <p:sp>
        <p:nvSpPr>
          <p:cNvPr id="88" name="OTLSHAPE_T_026c534c72944b4fb00701e140f5adb4_Title"/>
          <p:cNvSpPr/>
          <p:nvPr>
            <p:custDataLst>
              <p:tags r:id="rId65"/>
            </p:custDataLst>
          </p:nvPr>
        </p:nvSpPr>
        <p:spPr>
          <a:xfrm>
            <a:off x="1831622" y="4659891"/>
            <a:ext cx="2019436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1</a:t>
            </a:r>
          </a:p>
        </p:txBody>
      </p:sp>
      <p:sp>
        <p:nvSpPr>
          <p:cNvPr id="89" name="OTLSHAPE_T_e4d5c151cb184a1a9c09b891feef4685_Shape"/>
          <p:cNvSpPr/>
          <p:nvPr>
            <p:custDataLst>
              <p:tags r:id="rId66"/>
            </p:custDataLst>
          </p:nvPr>
        </p:nvSpPr>
        <p:spPr>
          <a:xfrm>
            <a:off x="4456468" y="5055151"/>
            <a:ext cx="2057399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0" name="OTLSHAPE_T_e4d5c151cb184a1a9c09b891feef4685_ShapePercentage" hidden="1"/>
          <p:cNvSpPr/>
          <p:nvPr>
            <p:custDataLst>
              <p:tags r:id="rId67"/>
            </p:custDataLst>
          </p:nvPr>
        </p:nvSpPr>
        <p:spPr>
          <a:xfrm>
            <a:off x="4483100" y="43180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91" name="OTLSHAPE_T_e4d5c151cb184a1a9c09b891feef4685_Duration" hidden="1"/>
          <p:cNvSpPr/>
          <p:nvPr>
            <p:custDataLst>
              <p:tags r:id="rId68"/>
            </p:custDataLst>
          </p:nvPr>
        </p:nvSpPr>
        <p:spPr>
          <a:xfrm>
            <a:off x="0" y="43180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6 days</a:t>
            </a:r>
          </a:p>
        </p:txBody>
      </p:sp>
      <p:sp>
        <p:nvSpPr>
          <p:cNvPr id="92" name="OTLSHAPE_T_e4d5c151cb184a1a9c09b891feef4685_TextPercentage" hidden="1"/>
          <p:cNvSpPr/>
          <p:nvPr>
            <p:custDataLst>
              <p:tags r:id="rId69"/>
            </p:custDataLst>
          </p:nvPr>
        </p:nvSpPr>
        <p:spPr>
          <a:xfrm>
            <a:off x="0" y="44450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93" name="OTLSHAPE_T_e4d5c151cb184a1a9c09b891feef4685_JoinedDate" hidden="1"/>
          <p:cNvSpPr/>
          <p:nvPr>
            <p:custDataLst>
              <p:tags r:id="rId70"/>
            </p:custDataLst>
          </p:nvPr>
        </p:nvSpPr>
        <p:spPr>
          <a:xfrm>
            <a:off x="0" y="4572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94" name="OTLSHAPE_T_e4d5c151cb184a1a9c09b891feef4685_StartDate"/>
          <p:cNvSpPr/>
          <p:nvPr>
            <p:custDataLst>
              <p:tags r:id="rId71"/>
            </p:custDataLst>
          </p:nvPr>
        </p:nvSpPr>
        <p:spPr>
          <a:xfrm>
            <a:off x="3834168" y="5069038"/>
            <a:ext cx="571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11th</a:t>
            </a:r>
          </a:p>
        </p:txBody>
      </p:sp>
      <p:sp>
        <p:nvSpPr>
          <p:cNvPr id="95" name="OTLSHAPE_T_e4d5c151cb184a1a9c09b891feef4685_EndDate"/>
          <p:cNvSpPr/>
          <p:nvPr>
            <p:custDataLst>
              <p:tags r:id="rId72"/>
            </p:custDataLst>
          </p:nvPr>
        </p:nvSpPr>
        <p:spPr>
          <a:xfrm>
            <a:off x="6564667" y="5090348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1" u="none" dirty="0">
                <a:solidFill>
                  <a:srgbClr val="FF0000"/>
                </a:solidFill>
                <a:latin typeface="Lucida Console" panose="02040604050505020304" pitchFamily="18" charset="0"/>
              </a:rPr>
              <a:t>17th</a:t>
            </a:r>
          </a:p>
        </p:txBody>
      </p:sp>
      <p:sp>
        <p:nvSpPr>
          <p:cNvPr id="96" name="OTLSHAPE_T_e4d5c151cb184a1a9c09b891feef4685_Title"/>
          <p:cNvSpPr/>
          <p:nvPr>
            <p:custDataLst>
              <p:tags r:id="rId73"/>
            </p:custDataLst>
          </p:nvPr>
        </p:nvSpPr>
        <p:spPr>
          <a:xfrm>
            <a:off x="4477431" y="5085952"/>
            <a:ext cx="2012109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2</a:t>
            </a:r>
            <a:endParaRPr lang="en-US" sz="1600" b="1" i="0" u="none" dirty="0">
              <a:solidFill>
                <a:srgbClr val="000000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97" name="OTLSHAPE_T_2b20c088d56445d6acb2b7833e4dce7e_Shape"/>
          <p:cNvSpPr/>
          <p:nvPr>
            <p:custDataLst>
              <p:tags r:id="rId74"/>
            </p:custDataLst>
          </p:nvPr>
        </p:nvSpPr>
        <p:spPr>
          <a:xfrm>
            <a:off x="7456600" y="5930603"/>
            <a:ext cx="3225800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98" name="OTLSHAPE_T_2b20c088d56445d6acb2b7833e4dce7e_ShapePercentage" hidden="1"/>
          <p:cNvSpPr/>
          <p:nvPr>
            <p:custDataLst>
              <p:tags r:id="rId75"/>
            </p:custDataLst>
          </p:nvPr>
        </p:nvSpPr>
        <p:spPr>
          <a:xfrm>
            <a:off x="7416800" y="47498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99" name="OTLSHAPE_T_2b20c088d56445d6acb2b7833e4dce7e_Duration" hidden="1"/>
          <p:cNvSpPr/>
          <p:nvPr>
            <p:custDataLst>
              <p:tags r:id="rId76"/>
            </p:custDataLst>
          </p:nvPr>
        </p:nvSpPr>
        <p:spPr>
          <a:xfrm>
            <a:off x="0" y="47498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9 days</a:t>
            </a:r>
          </a:p>
        </p:txBody>
      </p:sp>
      <p:sp>
        <p:nvSpPr>
          <p:cNvPr id="100" name="OTLSHAPE_T_2b20c088d56445d6acb2b7833e4dce7e_TextPercentage" hidden="1"/>
          <p:cNvSpPr/>
          <p:nvPr>
            <p:custDataLst>
              <p:tags r:id="rId77"/>
            </p:custDataLst>
          </p:nvPr>
        </p:nvSpPr>
        <p:spPr>
          <a:xfrm>
            <a:off x="0" y="48768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101" name="OTLSHAPE_T_2b20c088d56445d6acb2b7833e4dce7e_JoinedDate" hidden="1"/>
          <p:cNvSpPr/>
          <p:nvPr>
            <p:custDataLst>
              <p:tags r:id="rId78"/>
            </p:custDataLst>
          </p:nvPr>
        </p:nvSpPr>
        <p:spPr>
          <a:xfrm>
            <a:off x="0" y="5003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02" name="OTLSHAPE_T_2b20c088d56445d6acb2b7833e4dce7e_StartDate"/>
          <p:cNvSpPr/>
          <p:nvPr>
            <p:custDataLst>
              <p:tags r:id="rId79"/>
            </p:custDataLst>
          </p:nvPr>
        </p:nvSpPr>
        <p:spPr>
          <a:xfrm>
            <a:off x="6793113" y="5964586"/>
            <a:ext cx="62865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21st</a:t>
            </a:r>
          </a:p>
        </p:txBody>
      </p:sp>
      <p:sp>
        <p:nvSpPr>
          <p:cNvPr id="103" name="OTLSHAPE_T_2b20c088d56445d6acb2b7833e4dce7e_EndDate"/>
          <p:cNvSpPr/>
          <p:nvPr>
            <p:custDataLst>
              <p:tags r:id="rId80"/>
            </p:custDataLst>
          </p:nvPr>
        </p:nvSpPr>
        <p:spPr>
          <a:xfrm>
            <a:off x="10733200" y="5966242"/>
            <a:ext cx="572363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31st</a:t>
            </a:r>
          </a:p>
        </p:txBody>
      </p:sp>
      <p:sp>
        <p:nvSpPr>
          <p:cNvPr id="104" name="OTLSHAPE_T_2b20c088d56445d6acb2b7833e4dce7e_Title"/>
          <p:cNvSpPr/>
          <p:nvPr>
            <p:custDataLst>
              <p:tags r:id="rId81"/>
            </p:custDataLst>
          </p:nvPr>
        </p:nvSpPr>
        <p:spPr>
          <a:xfrm>
            <a:off x="7945842" y="5966242"/>
            <a:ext cx="2349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</a:t>
            </a:r>
            <a:r>
              <a:rPr lang="en-US" sz="1600" b="1" i="1" u="none" dirty="0">
                <a:solidFill>
                  <a:srgbClr val="FF0000"/>
                </a:solidFill>
                <a:latin typeface="Lucida Console" panose="02040604050505020304" pitchFamily="18" charset="0"/>
              </a:rPr>
              <a:t>4</a:t>
            </a:r>
          </a:p>
        </p:txBody>
      </p:sp>
      <p:sp>
        <p:nvSpPr>
          <p:cNvPr id="105" name="OTLSHAPE_T_f251ce830a7547f3a4303534f3488864_Title">
            <a:extLst>
              <a:ext uri="{FF2B5EF4-FFF2-40B4-BE49-F238E27FC236}">
                <a16:creationId xmlns:a16="http://schemas.microsoft.com/office/drawing/2014/main" id="{15962956-5EAB-44E8-BD66-2ECE782F445C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>
            <a:off x="901335" y="909598"/>
            <a:ext cx="6925493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0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Step 1.1 taken incorrectly</a:t>
            </a:r>
          </a:p>
        </p:txBody>
      </p:sp>
      <p:sp>
        <p:nvSpPr>
          <p:cNvPr id="2" name="Down Arrow 1"/>
          <p:cNvSpPr/>
          <p:nvPr/>
        </p:nvSpPr>
        <p:spPr>
          <a:xfrm>
            <a:off x="5776028" y="3853892"/>
            <a:ext cx="594420" cy="83916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TLSHAPE_T_7f42f6d93c174d27ae530fee56b8bc89_Shape">
            <a:extLst>
              <a:ext uri="{FF2B5EF4-FFF2-40B4-BE49-F238E27FC236}">
                <a16:creationId xmlns:a16="http://schemas.microsoft.com/office/drawing/2014/main" id="{65583415-7049-4EEA-B93D-6A99B7AEF826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>
            <a:off x="4757049" y="2785282"/>
            <a:ext cx="1040508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0" name="OTLSHAPE_T_7f42f6d93c174d27ae530fee56b8bc89_StartDate">
            <a:extLst>
              <a:ext uri="{FF2B5EF4-FFF2-40B4-BE49-F238E27FC236}">
                <a16:creationId xmlns:a16="http://schemas.microsoft.com/office/drawing/2014/main" id="{9106D95C-CC8B-44C6-88B8-180C2F4C5542}"/>
              </a:ext>
            </a:extLst>
          </p:cNvPr>
          <p:cNvSpPr/>
          <p:nvPr>
            <p:custDataLst>
              <p:tags r:id="rId84"/>
            </p:custDataLst>
          </p:nvPr>
        </p:nvSpPr>
        <p:spPr>
          <a:xfrm>
            <a:off x="4060062" y="2844070"/>
            <a:ext cx="651268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12th</a:t>
            </a:r>
          </a:p>
        </p:txBody>
      </p:sp>
      <p:sp>
        <p:nvSpPr>
          <p:cNvPr id="111" name="OTLSHAPE_T_7f42f6d93c174d27ae530fee56b8bc89_EndDate">
            <a:extLst>
              <a:ext uri="{FF2B5EF4-FFF2-40B4-BE49-F238E27FC236}">
                <a16:creationId xmlns:a16="http://schemas.microsoft.com/office/drawing/2014/main" id="{4B26CE69-E468-405C-884F-DD6FEE1E6556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>
            <a:off x="5843276" y="2823988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14th</a:t>
            </a:r>
          </a:p>
        </p:txBody>
      </p:sp>
      <p:sp>
        <p:nvSpPr>
          <p:cNvPr id="107" name="OTLSHAPE_T_026c534c72944b4fb00701e140f5adb4_Title">
            <a:extLst>
              <a:ext uri="{FF2B5EF4-FFF2-40B4-BE49-F238E27FC236}">
                <a16:creationId xmlns:a16="http://schemas.microsoft.com/office/drawing/2014/main" id="{CD5400BA-CFE1-417A-8ED9-2F6CF8E724D5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>
            <a:off x="1717193" y="1434939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</a:t>
            </a:r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1</a:t>
            </a:r>
          </a:p>
        </p:txBody>
      </p:sp>
      <p:sp>
        <p:nvSpPr>
          <p:cNvPr id="108" name="OTLSHAPE_T_026c534c72944b4fb00701e140f5adb4_Title">
            <a:extLst>
              <a:ext uri="{FF2B5EF4-FFF2-40B4-BE49-F238E27FC236}">
                <a16:creationId xmlns:a16="http://schemas.microsoft.com/office/drawing/2014/main" id="{210D4BEE-8813-4793-98D6-B437CFA5C9D0}"/>
              </a:ext>
            </a:extLst>
          </p:cNvPr>
          <p:cNvSpPr/>
          <p:nvPr>
            <p:custDataLst>
              <p:tags r:id="rId87"/>
            </p:custDataLst>
          </p:nvPr>
        </p:nvSpPr>
        <p:spPr>
          <a:xfrm>
            <a:off x="2523252" y="1866765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1</a:t>
            </a:r>
          </a:p>
        </p:txBody>
      </p:sp>
      <p:sp>
        <p:nvSpPr>
          <p:cNvPr id="112" name="OTLSHAPE_T_026c534c72944b4fb00701e140f5adb4_Title">
            <a:extLst>
              <a:ext uri="{FF2B5EF4-FFF2-40B4-BE49-F238E27FC236}">
                <a16:creationId xmlns:a16="http://schemas.microsoft.com/office/drawing/2014/main" id="{3F319AE1-C4FE-4FF6-A861-031E61B13AAA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>
            <a:off x="4872751" y="2345819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2</a:t>
            </a:r>
          </a:p>
        </p:txBody>
      </p:sp>
      <p:sp>
        <p:nvSpPr>
          <p:cNvPr id="113" name="OTLSHAPE_T_026c534c72944b4fb00701e140f5adb4_Title">
            <a:extLst>
              <a:ext uri="{FF2B5EF4-FFF2-40B4-BE49-F238E27FC236}">
                <a16:creationId xmlns:a16="http://schemas.microsoft.com/office/drawing/2014/main" id="{5E4491EC-10D0-4A43-BA8A-57F967C3FB4B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>
            <a:off x="4652294" y="2811985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2</a:t>
            </a:r>
          </a:p>
        </p:txBody>
      </p:sp>
      <p:sp>
        <p:nvSpPr>
          <p:cNvPr id="114" name="OTLSHAPE_T_026c534c72944b4fb00701e140f5adb4_Title">
            <a:extLst>
              <a:ext uri="{FF2B5EF4-FFF2-40B4-BE49-F238E27FC236}">
                <a16:creationId xmlns:a16="http://schemas.microsoft.com/office/drawing/2014/main" id="{5F3CC16F-3FD3-46AA-BB03-7113270BA57F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5877125" y="3270132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1" u="none" dirty="0">
                <a:solidFill>
                  <a:srgbClr val="FF0000"/>
                </a:solidFill>
                <a:latin typeface="Lucida Console" panose="02040604050505020304" pitchFamily="18" charset="0"/>
              </a:rPr>
              <a:t>Block 3</a:t>
            </a:r>
          </a:p>
        </p:txBody>
      </p:sp>
      <p:sp>
        <p:nvSpPr>
          <p:cNvPr id="115" name="OTLSHAPE_T_026c534c72944b4fb00701e140f5adb4_Title">
            <a:extLst>
              <a:ext uri="{FF2B5EF4-FFF2-40B4-BE49-F238E27FC236}">
                <a16:creationId xmlns:a16="http://schemas.microsoft.com/office/drawing/2014/main" id="{EB4FA9D6-7F52-4309-8432-E4F4000266ED}"/>
              </a:ext>
            </a:extLst>
          </p:cNvPr>
          <p:cNvSpPr/>
          <p:nvPr>
            <p:custDataLst>
              <p:tags r:id="rId91"/>
            </p:custDataLst>
          </p:nvPr>
        </p:nvSpPr>
        <p:spPr>
          <a:xfrm>
            <a:off x="8025284" y="3718905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</a:t>
            </a:r>
            <a:r>
              <a:rPr lang="en-US" sz="1600" b="1" i="1" u="none" dirty="0">
                <a:solidFill>
                  <a:srgbClr val="FF0000"/>
                </a:solidFill>
                <a:latin typeface="Lucida Console" panose="02040604050505020304" pitchFamily="18" charset="0"/>
              </a:rPr>
              <a:t>4</a:t>
            </a:r>
          </a:p>
        </p:txBody>
      </p:sp>
      <p:sp>
        <p:nvSpPr>
          <p:cNvPr id="116" name="OTLSHAPE_T_026c534c72944b4fb00701e140f5adb4_Title">
            <a:extLst>
              <a:ext uri="{FF2B5EF4-FFF2-40B4-BE49-F238E27FC236}">
                <a16:creationId xmlns:a16="http://schemas.microsoft.com/office/drawing/2014/main" id="{964F9E8B-FCFA-465C-AA96-EB37CCC90611}"/>
              </a:ext>
            </a:extLst>
          </p:cNvPr>
          <p:cNvSpPr/>
          <p:nvPr>
            <p:custDataLst>
              <p:tags r:id="rId92"/>
            </p:custDataLst>
          </p:nvPr>
        </p:nvSpPr>
        <p:spPr>
          <a:xfrm>
            <a:off x="9047634" y="4150363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</a:t>
            </a:r>
            <a:r>
              <a:rPr lang="en-US" sz="1600" b="1" i="1" u="none" dirty="0">
                <a:solidFill>
                  <a:srgbClr val="FF0000"/>
                </a:solidFill>
                <a:latin typeface="Lucida Console" panose="02040604050505020304" pitchFamily="18" charset="0"/>
              </a:rPr>
              <a:t>4</a:t>
            </a:r>
          </a:p>
        </p:txBody>
      </p:sp>
      <p:sp>
        <p:nvSpPr>
          <p:cNvPr id="106" name="OTLSHAPE_T_e4d5c151cb184a1a9c09b891feef4685_Shape"/>
          <p:cNvSpPr/>
          <p:nvPr>
            <p:custDataLst>
              <p:tags r:id="rId93"/>
            </p:custDataLst>
          </p:nvPr>
        </p:nvSpPr>
        <p:spPr>
          <a:xfrm>
            <a:off x="5983400" y="5500343"/>
            <a:ext cx="1012281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7" name="OTLSHAPE_T_e4d5c151cb184a1a9c09b891feef4685_StartDate"/>
          <p:cNvSpPr/>
          <p:nvPr>
            <p:custDataLst>
              <p:tags r:id="rId94"/>
            </p:custDataLst>
          </p:nvPr>
        </p:nvSpPr>
        <p:spPr>
          <a:xfrm>
            <a:off x="5333916" y="5549416"/>
            <a:ext cx="571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1" u="none" dirty="0">
                <a:solidFill>
                  <a:srgbClr val="FF0000"/>
                </a:solidFill>
                <a:latin typeface="Lucida Console" panose="02040604050505020304" pitchFamily="18" charset="0"/>
              </a:rPr>
              <a:t>16th</a:t>
            </a:r>
          </a:p>
        </p:txBody>
      </p:sp>
      <p:sp>
        <p:nvSpPr>
          <p:cNvPr id="118" name="OTLSHAPE_T_e4d5c151cb184a1a9c09b891feef4685_EndDate"/>
          <p:cNvSpPr/>
          <p:nvPr>
            <p:custDataLst>
              <p:tags r:id="rId95"/>
            </p:custDataLst>
          </p:nvPr>
        </p:nvSpPr>
        <p:spPr>
          <a:xfrm>
            <a:off x="7018097" y="5535982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18th</a:t>
            </a:r>
          </a:p>
        </p:txBody>
      </p:sp>
      <p:sp>
        <p:nvSpPr>
          <p:cNvPr id="119" name="OTLSHAPE_T_e4d5c151cb184a1a9c09b891feef4685_Title"/>
          <p:cNvSpPr/>
          <p:nvPr>
            <p:custDataLst>
              <p:tags r:id="rId96"/>
            </p:custDataLst>
          </p:nvPr>
        </p:nvSpPr>
        <p:spPr>
          <a:xfrm>
            <a:off x="5483485" y="5543819"/>
            <a:ext cx="2012109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1" dirty="0">
                <a:solidFill>
                  <a:srgbClr val="FF0000"/>
                </a:solidFill>
                <a:latin typeface="Lucida Console" panose="02040604050505020304" pitchFamily="18" charset="0"/>
              </a:rPr>
              <a:t>Block 3</a:t>
            </a:r>
            <a:endParaRPr lang="en-US" sz="1600" b="1" i="1" u="none" dirty="0">
              <a:solidFill>
                <a:srgbClr val="FF0000"/>
              </a:solidFill>
              <a:latin typeface="Lucida Console" panose="020406040505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5587639"/>
      </p:ext>
      <p:ext uri="fdfb2fc9-5ebd-4781-ad43-59848bef59c6">
        <p14:creationId xmlns:p14="http://schemas.microsoft.com/office/powerpoint/2010/main" xmlns="" val="271479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LSHAPE_TB_00000000000000000000000000000000_LeftEndCaps" hidden="1"/>
          <p:cNvSpPr/>
          <p:nvPr>
            <p:custDataLst>
              <p:tags r:id="rId2"/>
            </p:custDataLst>
          </p:nvPr>
        </p:nvSpPr>
        <p:spPr>
          <a:xfrm>
            <a:off x="317500" y="342900"/>
            <a:ext cx="4826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2018</a:t>
            </a:r>
          </a:p>
        </p:txBody>
      </p:sp>
      <p:sp>
        <p:nvSpPr>
          <p:cNvPr id="12" name="OTLSHAPE_TB_00000000000000000000000000000000_ScaleContainer"/>
          <p:cNvSpPr/>
          <p:nvPr>
            <p:custDataLst>
              <p:tags r:id="rId3"/>
            </p:custDataLst>
          </p:nvPr>
        </p:nvSpPr>
        <p:spPr>
          <a:xfrm>
            <a:off x="1491175" y="279400"/>
            <a:ext cx="9164126" cy="381000"/>
          </a:xfrm>
          <a:prstGeom prst="roundRect">
            <a:avLst>
              <a:gd name="adj" fmla="val 100000"/>
            </a:avLst>
          </a:prstGeom>
          <a:solidFill>
            <a:srgbClr val="44546A">
              <a:alpha val="100000"/>
            </a:srgbClr>
          </a:solidFill>
        </p:spPr>
      </p:sp>
      <p:sp>
        <p:nvSpPr>
          <p:cNvPr id="13" name="OTLSHAPE_TB_00000000000000000000000000000000_ElapsedTime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"/>
            </a:avLst>
          </a:prstGeom>
          <a:solidFill>
            <a:srgbClr val="FF0000">
              <a:alpha val="30000"/>
            </a:srgbClr>
          </a:solidFill>
        </p:spPr>
      </p:sp>
      <p:sp>
        <p:nvSpPr>
          <p:cNvPr id="14" name="OTLSHAPE_TB_00000000000000000000000000000000_TodayMarkerShape" hidden="1"/>
          <p:cNvSpPr/>
          <p:nvPr>
            <p:custDataLst>
              <p:tags r:id="rId5"/>
            </p:custDataLst>
          </p:nvPr>
        </p:nvSpPr>
        <p:spPr>
          <a:xfrm>
            <a:off x="901700" y="660400"/>
            <a:ext cx="114300" cy="127000"/>
          </a:xfrm>
          <a:prstGeom prst="triangle">
            <a:avLst/>
          </a:prstGeom>
          <a:solidFill>
            <a:srgbClr val="FF0000">
              <a:alpha val="100000"/>
            </a:srgbClr>
          </a:solidFill>
        </p:spPr>
      </p:sp>
      <p:sp>
        <p:nvSpPr>
          <p:cNvPr id="15" name="OTLSHAPE_TB_00000000000000000000000000000000_TodayMarkerText" hidden="1"/>
          <p:cNvSpPr/>
          <p:nvPr>
            <p:custDataLst>
              <p:tags r:id="rId6"/>
            </p:custDataLst>
          </p:nvPr>
        </p:nvSpPr>
        <p:spPr>
          <a:xfrm>
            <a:off x="952500" y="7874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Today</a:t>
            </a:r>
          </a:p>
        </p:txBody>
      </p:sp>
      <p:sp>
        <p:nvSpPr>
          <p:cNvPr id="16" name="OTLSHAPE_TB_00000000000000000000000000000000_TimescaleInterval1"/>
          <p:cNvSpPr/>
          <p:nvPr>
            <p:custDataLst>
              <p:tags r:id="rId7"/>
            </p:custDataLst>
          </p:nvPr>
        </p:nvSpPr>
        <p:spPr>
          <a:xfrm>
            <a:off x="5171438" y="323334"/>
            <a:ext cx="1846659" cy="30777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Lucida Console" panose="02040604050505020304" pitchFamily="18" charset="0"/>
              </a:rPr>
              <a:t>January 2019</a:t>
            </a:r>
            <a:endParaRPr lang="en-US" sz="2000" b="0" i="0" u="none" dirty="0">
              <a:solidFill>
                <a:srgbClr val="FFFFFF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20" name="OTLSHAPE_TB_00000000000000000000000000000000_TimescaleInterval3"/>
          <p:cNvSpPr/>
          <p:nvPr>
            <p:custDataLst>
              <p:tags r:id="rId8"/>
            </p:custDataLst>
          </p:nvPr>
        </p:nvSpPr>
        <p:spPr>
          <a:xfrm>
            <a:off x="5130800" y="346790"/>
            <a:ext cx="65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endParaRPr lang="en-US" sz="1600" b="0" i="0" u="none" dirty="0">
              <a:solidFill>
                <a:srgbClr val="FFFFFF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26" name="OTLSHAPE_T_4f126c63775247f9a2863f005cd302db_ShapePercentage" hidden="1"/>
          <p:cNvSpPr/>
          <p:nvPr>
            <p:custDataLst>
              <p:tags r:id="rId9"/>
            </p:custDataLst>
          </p:nvPr>
        </p:nvSpPr>
        <p:spPr>
          <a:xfrm>
            <a:off x="1549400" y="8636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27" name="OTLSHAPE_T_4f126c63775247f9a2863f005cd302db_Duration" hidden="1"/>
          <p:cNvSpPr/>
          <p:nvPr>
            <p:custDataLst>
              <p:tags r:id="rId10"/>
            </p:custDataLst>
          </p:nvPr>
        </p:nvSpPr>
        <p:spPr>
          <a:xfrm>
            <a:off x="0" y="8636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4 days</a:t>
            </a:r>
          </a:p>
        </p:txBody>
      </p:sp>
      <p:sp>
        <p:nvSpPr>
          <p:cNvPr id="28" name="OTLSHAPE_T_4f126c63775247f9a2863f005cd302db_TextPercentage" hidden="1"/>
          <p:cNvSpPr/>
          <p:nvPr>
            <p:custDataLst>
              <p:tags r:id="rId11"/>
            </p:custDataLst>
          </p:nvPr>
        </p:nvSpPr>
        <p:spPr>
          <a:xfrm>
            <a:off x="0" y="990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29" name="OTLSHAPE_T_4f126c63775247f9a2863f005cd302db_JoinedDate" hidden="1"/>
          <p:cNvSpPr/>
          <p:nvPr>
            <p:custDataLst>
              <p:tags r:id="rId12"/>
            </p:custDataLst>
          </p:nvPr>
        </p:nvSpPr>
        <p:spPr>
          <a:xfrm>
            <a:off x="0" y="1117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34" name="OTLSHAPE_T_4a3988c2716f429da6b36295feabf467_ShapePercentage" hidden="1"/>
          <p:cNvSpPr/>
          <p:nvPr>
            <p:custDataLst>
              <p:tags r:id="rId13"/>
            </p:custDataLst>
          </p:nvPr>
        </p:nvSpPr>
        <p:spPr>
          <a:xfrm>
            <a:off x="2133600" y="12954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35" name="OTLSHAPE_T_4a3988c2716f429da6b36295feabf467_Duration" hidden="1"/>
          <p:cNvSpPr/>
          <p:nvPr>
            <p:custDataLst>
              <p:tags r:id="rId14"/>
            </p:custDataLst>
          </p:nvPr>
        </p:nvSpPr>
        <p:spPr>
          <a:xfrm>
            <a:off x="0" y="12954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36" name="OTLSHAPE_T_4a3988c2716f429da6b36295feabf467_TextPercentage" hidden="1"/>
          <p:cNvSpPr/>
          <p:nvPr>
            <p:custDataLst>
              <p:tags r:id="rId15"/>
            </p:custDataLst>
          </p:nvPr>
        </p:nvSpPr>
        <p:spPr>
          <a:xfrm>
            <a:off x="0" y="14224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37" name="OTLSHAPE_T_4a3988c2716f429da6b36295feabf467_JoinedDate" hidden="1"/>
          <p:cNvSpPr/>
          <p:nvPr>
            <p:custDataLst>
              <p:tags r:id="rId16"/>
            </p:custDataLst>
          </p:nvPr>
        </p:nvSpPr>
        <p:spPr>
          <a:xfrm>
            <a:off x="0" y="15494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42" name="OTLSHAPE_T_3c8b0aa3fccc45c9bccb440afdd2ae71_ShapePercentage" hidden="1"/>
          <p:cNvSpPr/>
          <p:nvPr>
            <p:custDataLst>
              <p:tags r:id="rId17"/>
            </p:custDataLst>
          </p:nvPr>
        </p:nvSpPr>
        <p:spPr>
          <a:xfrm>
            <a:off x="4483100" y="17272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43" name="OTLSHAPE_T_3c8b0aa3fccc45c9bccb440afdd2ae71_Duration" hidden="1"/>
          <p:cNvSpPr/>
          <p:nvPr>
            <p:custDataLst>
              <p:tags r:id="rId18"/>
            </p:custDataLst>
          </p:nvPr>
        </p:nvSpPr>
        <p:spPr>
          <a:xfrm>
            <a:off x="0" y="17272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44" name="OTLSHAPE_T_3c8b0aa3fccc45c9bccb440afdd2ae71_TextPercentage" hidden="1"/>
          <p:cNvSpPr/>
          <p:nvPr>
            <p:custDataLst>
              <p:tags r:id="rId19"/>
            </p:custDataLst>
          </p:nvPr>
        </p:nvSpPr>
        <p:spPr>
          <a:xfrm>
            <a:off x="0" y="18542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45" name="OTLSHAPE_T_3c8b0aa3fccc45c9bccb440afdd2ae71_JoinedDate" hidden="1"/>
          <p:cNvSpPr/>
          <p:nvPr>
            <p:custDataLst>
              <p:tags r:id="rId20"/>
            </p:custDataLst>
          </p:nvPr>
        </p:nvSpPr>
        <p:spPr>
          <a:xfrm>
            <a:off x="0" y="19812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50" name="OTLSHAPE_T_7f42f6d93c174d27ae530fee56b8bc89_ShapePercentage" hidden="1"/>
          <p:cNvSpPr/>
          <p:nvPr>
            <p:custDataLst>
              <p:tags r:id="rId21"/>
            </p:custDataLst>
          </p:nvPr>
        </p:nvSpPr>
        <p:spPr>
          <a:xfrm>
            <a:off x="5943600" y="21590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51" name="OTLSHAPE_T_7f42f6d93c174d27ae530fee56b8bc89_Duration" hidden="1"/>
          <p:cNvSpPr/>
          <p:nvPr>
            <p:custDataLst>
              <p:tags r:id="rId22"/>
            </p:custDataLst>
          </p:nvPr>
        </p:nvSpPr>
        <p:spPr>
          <a:xfrm>
            <a:off x="0" y="21590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3 days</a:t>
            </a:r>
          </a:p>
        </p:txBody>
      </p:sp>
      <p:sp>
        <p:nvSpPr>
          <p:cNvPr id="52" name="OTLSHAPE_T_7f42f6d93c174d27ae530fee56b8bc89_TextPercentage" hidden="1"/>
          <p:cNvSpPr/>
          <p:nvPr>
            <p:custDataLst>
              <p:tags r:id="rId23"/>
            </p:custDataLst>
          </p:nvPr>
        </p:nvSpPr>
        <p:spPr>
          <a:xfrm>
            <a:off x="0" y="22860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53" name="OTLSHAPE_T_7f42f6d93c174d27ae530fee56b8bc89_JoinedDate" hidden="1"/>
          <p:cNvSpPr/>
          <p:nvPr>
            <p:custDataLst>
              <p:tags r:id="rId24"/>
            </p:custDataLst>
          </p:nvPr>
        </p:nvSpPr>
        <p:spPr>
          <a:xfrm>
            <a:off x="0" y="2413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58" name="OTLSHAPE_T_438895b3b0ac43a5a8af403d723f2474_ShapePercentage" hidden="1"/>
          <p:cNvSpPr/>
          <p:nvPr>
            <p:custDataLst>
              <p:tags r:id="rId25"/>
            </p:custDataLst>
          </p:nvPr>
        </p:nvSpPr>
        <p:spPr>
          <a:xfrm>
            <a:off x="7416800" y="25908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59" name="OTLSHAPE_T_438895b3b0ac43a5a8af403d723f2474_Duration" hidden="1"/>
          <p:cNvSpPr/>
          <p:nvPr>
            <p:custDataLst>
              <p:tags r:id="rId26"/>
            </p:custDataLst>
          </p:nvPr>
        </p:nvSpPr>
        <p:spPr>
          <a:xfrm>
            <a:off x="0" y="25908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6 days</a:t>
            </a:r>
          </a:p>
        </p:txBody>
      </p:sp>
      <p:sp>
        <p:nvSpPr>
          <p:cNvPr id="60" name="OTLSHAPE_T_438895b3b0ac43a5a8af403d723f2474_TextPercentage" hidden="1"/>
          <p:cNvSpPr/>
          <p:nvPr>
            <p:custDataLst>
              <p:tags r:id="rId27"/>
            </p:custDataLst>
          </p:nvPr>
        </p:nvSpPr>
        <p:spPr>
          <a:xfrm>
            <a:off x="0" y="27178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61" name="OTLSHAPE_T_438895b3b0ac43a5a8af403d723f2474_JoinedDate" hidden="1"/>
          <p:cNvSpPr/>
          <p:nvPr>
            <p:custDataLst>
              <p:tags r:id="rId28"/>
            </p:custDataLst>
          </p:nvPr>
        </p:nvSpPr>
        <p:spPr>
          <a:xfrm>
            <a:off x="0" y="2844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66" name="OTLSHAPE_T_ad623822ebf4413f89b36a464b431589_ShapePercentage" hidden="1"/>
          <p:cNvSpPr/>
          <p:nvPr>
            <p:custDataLst>
              <p:tags r:id="rId29"/>
            </p:custDataLst>
          </p:nvPr>
        </p:nvSpPr>
        <p:spPr>
          <a:xfrm>
            <a:off x="8597900" y="30226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67" name="OTLSHAPE_T_ad623822ebf4413f89b36a464b431589_Duration" hidden="1"/>
          <p:cNvSpPr/>
          <p:nvPr>
            <p:custDataLst>
              <p:tags r:id="rId30"/>
            </p:custDataLst>
          </p:nvPr>
        </p:nvSpPr>
        <p:spPr>
          <a:xfrm>
            <a:off x="0" y="30226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68" name="OTLSHAPE_T_ad623822ebf4413f89b36a464b431589_TextPercentage" hidden="1"/>
          <p:cNvSpPr/>
          <p:nvPr>
            <p:custDataLst>
              <p:tags r:id="rId31"/>
            </p:custDataLst>
          </p:nvPr>
        </p:nvSpPr>
        <p:spPr>
          <a:xfrm>
            <a:off x="0" y="3149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69" name="OTLSHAPE_T_ad623822ebf4413f89b36a464b431589_JoinedDate" hidden="1"/>
          <p:cNvSpPr/>
          <p:nvPr>
            <p:custDataLst>
              <p:tags r:id="rId32"/>
            </p:custDataLst>
          </p:nvPr>
        </p:nvSpPr>
        <p:spPr>
          <a:xfrm>
            <a:off x="0" y="3276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4" name="OTLSHAPE_T_f251ce830a7547f3a4303534f3488864_ShapePercentage" hidden="1"/>
          <p:cNvSpPr/>
          <p:nvPr>
            <p:custDataLst>
              <p:tags r:id="rId33"/>
            </p:custDataLst>
          </p:nvPr>
        </p:nvSpPr>
        <p:spPr>
          <a:xfrm>
            <a:off x="1549400" y="34544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75" name="OTLSHAPE_T_f251ce830a7547f3a4303534f3488864_Duration" hidden="1"/>
          <p:cNvSpPr/>
          <p:nvPr>
            <p:custDataLst>
              <p:tags r:id="rId34"/>
            </p:custDataLst>
          </p:nvPr>
        </p:nvSpPr>
        <p:spPr>
          <a:xfrm>
            <a:off x="0" y="3454400"/>
            <a:ext cx="482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23 days</a:t>
            </a:r>
          </a:p>
        </p:txBody>
      </p:sp>
      <p:sp>
        <p:nvSpPr>
          <p:cNvPr id="76" name="OTLSHAPE_T_f251ce830a7547f3a4303534f3488864_TextPercentage" hidden="1"/>
          <p:cNvSpPr/>
          <p:nvPr>
            <p:custDataLst>
              <p:tags r:id="rId35"/>
            </p:custDataLst>
          </p:nvPr>
        </p:nvSpPr>
        <p:spPr>
          <a:xfrm>
            <a:off x="0" y="35814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77" name="OTLSHAPE_T_f251ce830a7547f3a4303534f3488864_JoinedDate" hidden="1"/>
          <p:cNvSpPr/>
          <p:nvPr>
            <p:custDataLst>
              <p:tags r:id="rId36"/>
            </p:custDataLst>
          </p:nvPr>
        </p:nvSpPr>
        <p:spPr>
          <a:xfrm>
            <a:off x="0" y="3708400"/>
            <a:ext cx="21971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i="0" u="none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2019-01-01 - 2019-01-31</a:t>
            </a:r>
          </a:p>
        </p:txBody>
      </p:sp>
      <p:sp>
        <p:nvSpPr>
          <p:cNvPr id="78" name="OTLSHAPE_T_f251ce830a7547f3a4303534f3488864_StartDate" hidden="1"/>
          <p:cNvSpPr/>
          <p:nvPr>
            <p:custDataLst>
              <p:tags r:id="rId37"/>
            </p:custDataLst>
          </p:nvPr>
        </p:nvSpPr>
        <p:spPr>
          <a:xfrm>
            <a:off x="0" y="3860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9" name="OTLSHAPE_T_f251ce830a7547f3a4303534f3488864_EndDate" hidden="1"/>
          <p:cNvSpPr/>
          <p:nvPr>
            <p:custDataLst>
              <p:tags r:id="rId38"/>
            </p:custDataLst>
          </p:nvPr>
        </p:nvSpPr>
        <p:spPr>
          <a:xfrm>
            <a:off x="0" y="3860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80" name="OTLSHAPE_T_f251ce830a7547f3a4303534f3488864_Title"/>
          <p:cNvSpPr/>
          <p:nvPr>
            <p:custDataLst>
              <p:tags r:id="rId39"/>
            </p:custDataLst>
          </p:nvPr>
        </p:nvSpPr>
        <p:spPr>
          <a:xfrm>
            <a:off x="924985" y="2672577"/>
            <a:ext cx="2856546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0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Step 2.1</a:t>
            </a:r>
          </a:p>
        </p:txBody>
      </p:sp>
      <p:sp>
        <p:nvSpPr>
          <p:cNvPr id="81" name="OTLSHAPE_T_026c534c72944b4fb00701e140f5adb4_Shape"/>
          <p:cNvSpPr/>
          <p:nvPr>
            <p:custDataLst>
              <p:tags r:id="rId40"/>
            </p:custDataLst>
          </p:nvPr>
        </p:nvSpPr>
        <p:spPr>
          <a:xfrm>
            <a:off x="1514823" y="3111697"/>
            <a:ext cx="2673194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82" name="OTLSHAPE_T_026c534c72944b4fb00701e140f5adb4_ShapePercentage" hidden="1"/>
          <p:cNvSpPr/>
          <p:nvPr>
            <p:custDataLst>
              <p:tags r:id="rId41"/>
            </p:custDataLst>
          </p:nvPr>
        </p:nvSpPr>
        <p:spPr>
          <a:xfrm>
            <a:off x="1549400" y="38862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83" name="OTLSHAPE_T_026c534c72944b4fb00701e140f5adb4_Duration" hidden="1"/>
          <p:cNvSpPr/>
          <p:nvPr>
            <p:custDataLst>
              <p:tags r:id="rId42"/>
            </p:custDataLst>
          </p:nvPr>
        </p:nvSpPr>
        <p:spPr>
          <a:xfrm>
            <a:off x="0" y="3886200"/>
            <a:ext cx="6096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i="0" u="none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7 days</a:t>
            </a:r>
          </a:p>
        </p:txBody>
      </p:sp>
      <p:sp>
        <p:nvSpPr>
          <p:cNvPr id="84" name="OTLSHAPE_T_026c534c72944b4fb00701e140f5adb4_TextPercentage" hidden="1"/>
          <p:cNvSpPr/>
          <p:nvPr>
            <p:custDataLst>
              <p:tags r:id="rId43"/>
            </p:custDataLst>
          </p:nvPr>
        </p:nvSpPr>
        <p:spPr>
          <a:xfrm>
            <a:off x="0" y="4038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85" name="OTLSHAPE_T_026c534c72944b4fb00701e140f5adb4_JoinedDate" hidden="1"/>
          <p:cNvSpPr/>
          <p:nvPr>
            <p:custDataLst>
              <p:tags r:id="rId44"/>
            </p:custDataLst>
          </p:nvPr>
        </p:nvSpPr>
        <p:spPr>
          <a:xfrm>
            <a:off x="0" y="4165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86" name="OTLSHAPE_T_026c534c72944b4fb00701e140f5adb4_StartDate"/>
          <p:cNvSpPr/>
          <p:nvPr>
            <p:custDataLst>
              <p:tags r:id="rId45"/>
            </p:custDataLst>
          </p:nvPr>
        </p:nvSpPr>
        <p:spPr>
          <a:xfrm>
            <a:off x="1013017" y="3147336"/>
            <a:ext cx="482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1st</a:t>
            </a:r>
          </a:p>
        </p:txBody>
      </p:sp>
      <p:sp>
        <p:nvSpPr>
          <p:cNvPr id="87" name="OTLSHAPE_T_026c534c72944b4fb00701e140f5adb4_EndDate"/>
          <p:cNvSpPr/>
          <p:nvPr>
            <p:custDataLst>
              <p:tags r:id="rId46"/>
            </p:custDataLst>
          </p:nvPr>
        </p:nvSpPr>
        <p:spPr>
          <a:xfrm>
            <a:off x="4238817" y="3150167"/>
            <a:ext cx="380804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9th</a:t>
            </a:r>
          </a:p>
        </p:txBody>
      </p:sp>
      <p:sp>
        <p:nvSpPr>
          <p:cNvPr id="88" name="OTLSHAPE_T_026c534c72944b4fb00701e140f5adb4_Title"/>
          <p:cNvSpPr/>
          <p:nvPr>
            <p:custDataLst>
              <p:tags r:id="rId47"/>
            </p:custDataLst>
          </p:nvPr>
        </p:nvSpPr>
        <p:spPr>
          <a:xfrm>
            <a:off x="1855271" y="3150168"/>
            <a:ext cx="2019436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9 distinct days</a:t>
            </a:r>
          </a:p>
        </p:txBody>
      </p:sp>
      <p:sp>
        <p:nvSpPr>
          <p:cNvPr id="89" name="OTLSHAPE_T_e4d5c151cb184a1a9c09b891feef4685_Shape"/>
          <p:cNvSpPr/>
          <p:nvPr>
            <p:custDataLst>
              <p:tags r:id="rId48"/>
            </p:custDataLst>
          </p:nvPr>
        </p:nvSpPr>
        <p:spPr>
          <a:xfrm>
            <a:off x="4480117" y="3545428"/>
            <a:ext cx="2539213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0" name="OTLSHAPE_T_e4d5c151cb184a1a9c09b891feef4685_ShapePercentage" hidden="1"/>
          <p:cNvSpPr/>
          <p:nvPr>
            <p:custDataLst>
              <p:tags r:id="rId49"/>
            </p:custDataLst>
          </p:nvPr>
        </p:nvSpPr>
        <p:spPr>
          <a:xfrm>
            <a:off x="4483100" y="43180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91" name="OTLSHAPE_T_e4d5c151cb184a1a9c09b891feef4685_Duration" hidden="1"/>
          <p:cNvSpPr/>
          <p:nvPr>
            <p:custDataLst>
              <p:tags r:id="rId50"/>
            </p:custDataLst>
          </p:nvPr>
        </p:nvSpPr>
        <p:spPr>
          <a:xfrm>
            <a:off x="0" y="43180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6 days</a:t>
            </a:r>
          </a:p>
        </p:txBody>
      </p:sp>
      <p:sp>
        <p:nvSpPr>
          <p:cNvPr id="92" name="OTLSHAPE_T_e4d5c151cb184a1a9c09b891feef4685_TextPercentage" hidden="1"/>
          <p:cNvSpPr/>
          <p:nvPr>
            <p:custDataLst>
              <p:tags r:id="rId51"/>
            </p:custDataLst>
          </p:nvPr>
        </p:nvSpPr>
        <p:spPr>
          <a:xfrm>
            <a:off x="0" y="44450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93" name="OTLSHAPE_T_e4d5c151cb184a1a9c09b891feef4685_JoinedDate" hidden="1"/>
          <p:cNvSpPr/>
          <p:nvPr>
            <p:custDataLst>
              <p:tags r:id="rId52"/>
            </p:custDataLst>
          </p:nvPr>
        </p:nvSpPr>
        <p:spPr>
          <a:xfrm>
            <a:off x="0" y="4572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94" name="OTLSHAPE_T_e4d5c151cb184a1a9c09b891feef4685_StartDate"/>
          <p:cNvSpPr/>
          <p:nvPr>
            <p:custDataLst>
              <p:tags r:id="rId53"/>
            </p:custDataLst>
          </p:nvPr>
        </p:nvSpPr>
        <p:spPr>
          <a:xfrm>
            <a:off x="3857817" y="3559315"/>
            <a:ext cx="571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11th</a:t>
            </a:r>
          </a:p>
        </p:txBody>
      </p:sp>
      <p:sp>
        <p:nvSpPr>
          <p:cNvPr id="95" name="OTLSHAPE_T_e4d5c151cb184a1a9c09b891feef4685_EndDate"/>
          <p:cNvSpPr/>
          <p:nvPr>
            <p:custDataLst>
              <p:tags r:id="rId54"/>
            </p:custDataLst>
          </p:nvPr>
        </p:nvSpPr>
        <p:spPr>
          <a:xfrm>
            <a:off x="7019330" y="3559315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18th</a:t>
            </a:r>
          </a:p>
        </p:txBody>
      </p:sp>
      <p:sp>
        <p:nvSpPr>
          <p:cNvPr id="96" name="OTLSHAPE_T_e4d5c151cb184a1a9c09b891feef4685_Title"/>
          <p:cNvSpPr/>
          <p:nvPr>
            <p:custDataLst>
              <p:tags r:id="rId55"/>
            </p:custDataLst>
          </p:nvPr>
        </p:nvSpPr>
        <p:spPr>
          <a:xfrm>
            <a:off x="4780698" y="3574718"/>
            <a:ext cx="2012109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8 distinct days</a:t>
            </a:r>
            <a:endParaRPr lang="en-US" sz="1600" b="1" i="0" u="none" dirty="0">
              <a:solidFill>
                <a:srgbClr val="000000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97" name="OTLSHAPE_T_2b20c088d56445d6acb2b7833e4dce7e_Shape"/>
          <p:cNvSpPr/>
          <p:nvPr>
            <p:custDataLst>
              <p:tags r:id="rId56"/>
            </p:custDataLst>
          </p:nvPr>
        </p:nvSpPr>
        <p:spPr>
          <a:xfrm>
            <a:off x="7480249" y="3977228"/>
            <a:ext cx="3225800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98" name="OTLSHAPE_T_2b20c088d56445d6acb2b7833e4dce7e_ShapePercentage" hidden="1"/>
          <p:cNvSpPr/>
          <p:nvPr>
            <p:custDataLst>
              <p:tags r:id="rId57"/>
            </p:custDataLst>
          </p:nvPr>
        </p:nvSpPr>
        <p:spPr>
          <a:xfrm>
            <a:off x="7416800" y="47498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99" name="OTLSHAPE_T_2b20c088d56445d6acb2b7833e4dce7e_Duration" hidden="1"/>
          <p:cNvSpPr/>
          <p:nvPr>
            <p:custDataLst>
              <p:tags r:id="rId58"/>
            </p:custDataLst>
          </p:nvPr>
        </p:nvSpPr>
        <p:spPr>
          <a:xfrm>
            <a:off x="0" y="47498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9 days</a:t>
            </a:r>
          </a:p>
        </p:txBody>
      </p:sp>
      <p:sp>
        <p:nvSpPr>
          <p:cNvPr id="100" name="OTLSHAPE_T_2b20c088d56445d6acb2b7833e4dce7e_TextPercentage" hidden="1"/>
          <p:cNvSpPr/>
          <p:nvPr>
            <p:custDataLst>
              <p:tags r:id="rId59"/>
            </p:custDataLst>
          </p:nvPr>
        </p:nvSpPr>
        <p:spPr>
          <a:xfrm>
            <a:off x="0" y="48768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101" name="OTLSHAPE_T_2b20c088d56445d6acb2b7833e4dce7e_JoinedDate" hidden="1"/>
          <p:cNvSpPr/>
          <p:nvPr>
            <p:custDataLst>
              <p:tags r:id="rId60"/>
            </p:custDataLst>
          </p:nvPr>
        </p:nvSpPr>
        <p:spPr>
          <a:xfrm>
            <a:off x="0" y="5003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02" name="OTLSHAPE_T_2b20c088d56445d6acb2b7833e4dce7e_StartDate"/>
          <p:cNvSpPr/>
          <p:nvPr>
            <p:custDataLst>
              <p:tags r:id="rId61"/>
            </p:custDataLst>
          </p:nvPr>
        </p:nvSpPr>
        <p:spPr>
          <a:xfrm>
            <a:off x="6816762" y="4011211"/>
            <a:ext cx="62865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21st</a:t>
            </a:r>
          </a:p>
        </p:txBody>
      </p:sp>
      <p:sp>
        <p:nvSpPr>
          <p:cNvPr id="103" name="OTLSHAPE_T_2b20c088d56445d6acb2b7833e4dce7e_EndDate"/>
          <p:cNvSpPr/>
          <p:nvPr>
            <p:custDataLst>
              <p:tags r:id="rId62"/>
            </p:custDataLst>
          </p:nvPr>
        </p:nvSpPr>
        <p:spPr>
          <a:xfrm>
            <a:off x="10756849" y="4012867"/>
            <a:ext cx="572363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31st</a:t>
            </a:r>
          </a:p>
        </p:txBody>
      </p:sp>
      <p:sp>
        <p:nvSpPr>
          <p:cNvPr id="104" name="OTLSHAPE_T_2b20c088d56445d6acb2b7833e4dce7e_Title"/>
          <p:cNvSpPr/>
          <p:nvPr>
            <p:custDataLst>
              <p:tags r:id="rId63"/>
            </p:custDataLst>
          </p:nvPr>
        </p:nvSpPr>
        <p:spPr>
          <a:xfrm>
            <a:off x="7969491" y="4012867"/>
            <a:ext cx="2349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11 distinct days</a:t>
            </a:r>
          </a:p>
        </p:txBody>
      </p:sp>
      <p:sp>
        <p:nvSpPr>
          <p:cNvPr id="2" name="Down Arrow 1"/>
          <p:cNvSpPr/>
          <p:nvPr/>
        </p:nvSpPr>
        <p:spPr>
          <a:xfrm>
            <a:off x="5792384" y="2324420"/>
            <a:ext cx="594420" cy="83916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TLSHAPE_T_026c534c72944b4fb00701e140f5adb4_Shape">
            <a:extLst>
              <a:ext uri="{FF2B5EF4-FFF2-40B4-BE49-F238E27FC236}">
                <a16:creationId xmlns:a16="http://schemas.microsoft.com/office/drawing/2014/main" id="{CA78BAE6-BBA0-4694-9F49-FB06C1240A8D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1513590" y="1081157"/>
            <a:ext cx="2673194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117" name="OTLSHAPE_T_026c534c72944b4fb00701e140f5adb4_StartDate">
            <a:extLst>
              <a:ext uri="{FF2B5EF4-FFF2-40B4-BE49-F238E27FC236}">
                <a16:creationId xmlns:a16="http://schemas.microsoft.com/office/drawing/2014/main" id="{DA3EDFC2-943F-4C69-9A33-021F160BEBF0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1011784" y="1116796"/>
            <a:ext cx="482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1st</a:t>
            </a:r>
          </a:p>
        </p:txBody>
      </p:sp>
      <p:sp>
        <p:nvSpPr>
          <p:cNvPr id="118" name="OTLSHAPE_T_026c534c72944b4fb00701e140f5adb4_EndDate">
            <a:extLst>
              <a:ext uri="{FF2B5EF4-FFF2-40B4-BE49-F238E27FC236}">
                <a16:creationId xmlns:a16="http://schemas.microsoft.com/office/drawing/2014/main" id="{D294BE97-E02D-42C8-B46D-D6964C1B6DD4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4237584" y="1119627"/>
            <a:ext cx="380804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9th</a:t>
            </a:r>
          </a:p>
        </p:txBody>
      </p:sp>
      <p:sp>
        <p:nvSpPr>
          <p:cNvPr id="119" name="OTLSHAPE_T_026c534c72944b4fb00701e140f5adb4_Title">
            <a:extLst>
              <a:ext uri="{FF2B5EF4-FFF2-40B4-BE49-F238E27FC236}">
                <a16:creationId xmlns:a16="http://schemas.microsoft.com/office/drawing/2014/main" id="{C490FFFE-1E73-481A-8F81-31BE4C973DC5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>
            <a:off x="1854038" y="1119628"/>
            <a:ext cx="2019436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1</a:t>
            </a:r>
          </a:p>
        </p:txBody>
      </p:sp>
      <p:sp>
        <p:nvSpPr>
          <p:cNvPr id="120" name="OTLSHAPE_T_e4d5c151cb184a1a9c09b891feef4685_Shape">
            <a:extLst>
              <a:ext uri="{FF2B5EF4-FFF2-40B4-BE49-F238E27FC236}">
                <a16:creationId xmlns:a16="http://schemas.microsoft.com/office/drawing/2014/main" id="{166E1425-E273-4624-AA36-BAF6E904C312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>
            <a:off x="4478884" y="1514888"/>
            <a:ext cx="2539213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21" name="OTLSHAPE_T_e4d5c151cb184a1a9c09b891feef4685_StartDate">
            <a:extLst>
              <a:ext uri="{FF2B5EF4-FFF2-40B4-BE49-F238E27FC236}">
                <a16:creationId xmlns:a16="http://schemas.microsoft.com/office/drawing/2014/main" id="{277F7CDA-2243-4504-AFEA-91F6E79909CF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3856584" y="1528775"/>
            <a:ext cx="571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11th</a:t>
            </a:r>
          </a:p>
        </p:txBody>
      </p:sp>
      <p:sp>
        <p:nvSpPr>
          <p:cNvPr id="122" name="OTLSHAPE_T_e4d5c151cb184a1a9c09b891feef4685_EndDate">
            <a:extLst>
              <a:ext uri="{FF2B5EF4-FFF2-40B4-BE49-F238E27FC236}">
                <a16:creationId xmlns:a16="http://schemas.microsoft.com/office/drawing/2014/main" id="{BB166A6B-5408-4D43-9DA2-339DB1F10E79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7018097" y="1528775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18th</a:t>
            </a:r>
          </a:p>
        </p:txBody>
      </p:sp>
      <p:sp>
        <p:nvSpPr>
          <p:cNvPr id="123" name="OTLSHAPE_T_e4d5c151cb184a1a9c09b891feef4685_Title">
            <a:extLst>
              <a:ext uri="{FF2B5EF4-FFF2-40B4-BE49-F238E27FC236}">
                <a16:creationId xmlns:a16="http://schemas.microsoft.com/office/drawing/2014/main" id="{7A5FDE33-B110-4595-B816-89AB64620601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4779465" y="1544178"/>
            <a:ext cx="2012109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2</a:t>
            </a:r>
            <a:endParaRPr lang="en-US" sz="1600" b="1" i="0" u="none" dirty="0">
              <a:solidFill>
                <a:srgbClr val="000000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124" name="OTLSHAPE_T_2b20c088d56445d6acb2b7833e4dce7e_Shape">
            <a:extLst>
              <a:ext uri="{FF2B5EF4-FFF2-40B4-BE49-F238E27FC236}">
                <a16:creationId xmlns:a16="http://schemas.microsoft.com/office/drawing/2014/main" id="{7613B0B5-03FE-4C5D-8060-75B350042125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7479016" y="1946688"/>
            <a:ext cx="3225800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125" name="OTLSHAPE_T_2b20c088d56445d6acb2b7833e4dce7e_StartDate">
            <a:extLst>
              <a:ext uri="{FF2B5EF4-FFF2-40B4-BE49-F238E27FC236}">
                <a16:creationId xmlns:a16="http://schemas.microsoft.com/office/drawing/2014/main" id="{E0C4005A-641E-4181-8612-3B80E3E044C7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6815529" y="1980671"/>
            <a:ext cx="62865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21st</a:t>
            </a:r>
          </a:p>
        </p:txBody>
      </p:sp>
      <p:sp>
        <p:nvSpPr>
          <p:cNvPr id="126" name="OTLSHAPE_T_2b20c088d56445d6acb2b7833e4dce7e_EndDate">
            <a:extLst>
              <a:ext uri="{FF2B5EF4-FFF2-40B4-BE49-F238E27FC236}">
                <a16:creationId xmlns:a16="http://schemas.microsoft.com/office/drawing/2014/main" id="{3CF61495-B3A5-468B-AA3B-1F7D5E5BD396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>
            <a:off x="10755616" y="1982327"/>
            <a:ext cx="572363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31st</a:t>
            </a:r>
          </a:p>
        </p:txBody>
      </p:sp>
      <p:sp>
        <p:nvSpPr>
          <p:cNvPr id="127" name="OTLSHAPE_T_2b20c088d56445d6acb2b7833e4dce7e_Title">
            <a:extLst>
              <a:ext uri="{FF2B5EF4-FFF2-40B4-BE49-F238E27FC236}">
                <a16:creationId xmlns:a16="http://schemas.microsoft.com/office/drawing/2014/main" id="{C91A1FFF-CF7A-486D-8053-2DA8118F5292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>
            <a:off x="7968258" y="1982327"/>
            <a:ext cx="2349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3</a:t>
            </a:r>
          </a:p>
        </p:txBody>
      </p:sp>
      <p:sp>
        <p:nvSpPr>
          <p:cNvPr id="128" name="OTLSHAPE_T_f251ce830a7547f3a4303534f3488864_Title">
            <a:extLst>
              <a:ext uri="{FF2B5EF4-FFF2-40B4-BE49-F238E27FC236}">
                <a16:creationId xmlns:a16="http://schemas.microsoft.com/office/drawing/2014/main" id="{E247608D-5D9C-4C01-AA1E-38A9D15FBDCE}"/>
              </a:ext>
            </a:extLst>
          </p:cNvPr>
          <p:cNvSpPr/>
          <p:nvPr>
            <p:custDataLst>
              <p:tags r:id="rId76"/>
            </p:custDataLst>
          </p:nvPr>
        </p:nvSpPr>
        <p:spPr>
          <a:xfrm>
            <a:off x="924985" y="4589059"/>
            <a:ext cx="2856546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0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Step 2.2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E507B-2C6A-49B6-98E0-6140C23DECEE}"/>
              </a:ext>
            </a:extLst>
          </p:cNvPr>
          <p:cNvSpPr txBox="1"/>
          <p:nvPr/>
        </p:nvSpPr>
        <p:spPr>
          <a:xfrm>
            <a:off x="1513590" y="5176679"/>
            <a:ext cx="97391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                            9 + 8 + 11 = 28</a:t>
            </a:r>
          </a:p>
        </p:txBody>
      </p:sp>
      <p:sp>
        <p:nvSpPr>
          <p:cNvPr id="142" name="Down Arrow 1">
            <a:extLst>
              <a:ext uri="{FF2B5EF4-FFF2-40B4-BE49-F238E27FC236}">
                <a16:creationId xmlns:a16="http://schemas.microsoft.com/office/drawing/2014/main" id="{338CC7EF-0FAA-4BF9-8A63-1975155CBA7A}"/>
              </a:ext>
            </a:extLst>
          </p:cNvPr>
          <p:cNvSpPr/>
          <p:nvPr/>
        </p:nvSpPr>
        <p:spPr>
          <a:xfrm>
            <a:off x="5821206" y="4257432"/>
            <a:ext cx="594420" cy="83916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7380303"/>
      </p:ext>
      <p:ext uri="fdfb2fc9-5ebd-4781-ad43-59848bef59c6">
        <p14:creationId xmlns:p14="http://schemas.microsoft.com/office/powerpoint/2010/main" xmlns="" val="2714797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E42313-E9D4-410B-8913-DF1D8EB75A15}"/>
              </a:ext>
            </a:extLst>
          </p:cNvPr>
          <p:cNvSpPr txBox="1"/>
          <p:nvPr/>
        </p:nvSpPr>
        <p:spPr>
          <a:xfrm>
            <a:off x="2679469" y="3075057"/>
            <a:ext cx="68330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200" dirty="0"/>
              <a:t>Paper Figures - old</a:t>
            </a:r>
          </a:p>
        </p:txBody>
      </p:sp>
    </p:spTree>
    <p:extLst>
      <p:ext uri="{BB962C8B-B14F-4D97-AF65-F5344CB8AC3E}">
        <p14:creationId xmlns:p14="http://schemas.microsoft.com/office/powerpoint/2010/main" val="3535354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LSHAPE_TB_00000000000000000000000000000000_LeftEndCaps" hidden="1"/>
          <p:cNvSpPr/>
          <p:nvPr>
            <p:custDataLst>
              <p:tags r:id="rId2"/>
            </p:custDataLst>
          </p:nvPr>
        </p:nvSpPr>
        <p:spPr>
          <a:xfrm>
            <a:off x="317500" y="342900"/>
            <a:ext cx="4826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2018</a:t>
            </a:r>
          </a:p>
        </p:txBody>
      </p:sp>
      <p:sp>
        <p:nvSpPr>
          <p:cNvPr id="12" name="OTLSHAPE_TB_00000000000000000000000000000000_ScaleContainer"/>
          <p:cNvSpPr/>
          <p:nvPr>
            <p:custDataLst>
              <p:tags r:id="rId3"/>
            </p:custDataLst>
          </p:nvPr>
        </p:nvSpPr>
        <p:spPr>
          <a:xfrm>
            <a:off x="1491175" y="279400"/>
            <a:ext cx="9164126" cy="381000"/>
          </a:xfrm>
          <a:prstGeom prst="roundRect">
            <a:avLst>
              <a:gd name="adj" fmla="val 100000"/>
            </a:avLst>
          </a:prstGeom>
          <a:solidFill>
            <a:srgbClr val="44546A">
              <a:alpha val="100000"/>
            </a:srgbClr>
          </a:solidFill>
        </p:spPr>
      </p:sp>
      <p:sp>
        <p:nvSpPr>
          <p:cNvPr id="13" name="OTLSHAPE_TB_00000000000000000000000000000000_ElapsedTime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"/>
            </a:avLst>
          </a:prstGeom>
          <a:solidFill>
            <a:srgbClr val="FF0000">
              <a:alpha val="30000"/>
            </a:srgbClr>
          </a:solidFill>
        </p:spPr>
      </p:sp>
      <p:sp>
        <p:nvSpPr>
          <p:cNvPr id="14" name="OTLSHAPE_TB_00000000000000000000000000000000_TodayMarkerShape" hidden="1"/>
          <p:cNvSpPr/>
          <p:nvPr>
            <p:custDataLst>
              <p:tags r:id="rId5"/>
            </p:custDataLst>
          </p:nvPr>
        </p:nvSpPr>
        <p:spPr>
          <a:xfrm>
            <a:off x="901700" y="660400"/>
            <a:ext cx="114300" cy="127000"/>
          </a:xfrm>
          <a:prstGeom prst="triangle">
            <a:avLst/>
          </a:prstGeom>
          <a:solidFill>
            <a:srgbClr val="FF0000">
              <a:alpha val="100000"/>
            </a:srgbClr>
          </a:solidFill>
        </p:spPr>
      </p:sp>
      <p:sp>
        <p:nvSpPr>
          <p:cNvPr id="15" name="OTLSHAPE_TB_00000000000000000000000000000000_TodayMarkerText" hidden="1"/>
          <p:cNvSpPr/>
          <p:nvPr>
            <p:custDataLst>
              <p:tags r:id="rId6"/>
            </p:custDataLst>
          </p:nvPr>
        </p:nvSpPr>
        <p:spPr>
          <a:xfrm>
            <a:off x="952500" y="7874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Today</a:t>
            </a:r>
          </a:p>
        </p:txBody>
      </p:sp>
      <p:sp>
        <p:nvSpPr>
          <p:cNvPr id="16" name="OTLSHAPE_TB_00000000000000000000000000000000_TimescaleInterval1"/>
          <p:cNvSpPr/>
          <p:nvPr>
            <p:custDataLst>
              <p:tags r:id="rId7"/>
            </p:custDataLst>
          </p:nvPr>
        </p:nvSpPr>
        <p:spPr>
          <a:xfrm>
            <a:off x="5171438" y="323334"/>
            <a:ext cx="1846659" cy="30777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Lucida Console" panose="02040604050505020304" pitchFamily="18" charset="0"/>
              </a:rPr>
              <a:t>January 2019</a:t>
            </a:r>
            <a:endParaRPr lang="en-US" sz="2000" b="0" i="0" u="none" dirty="0">
              <a:solidFill>
                <a:srgbClr val="FFFFFF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20" name="OTLSHAPE_TB_00000000000000000000000000000000_TimescaleInterval3"/>
          <p:cNvSpPr/>
          <p:nvPr>
            <p:custDataLst>
              <p:tags r:id="rId8"/>
            </p:custDataLst>
          </p:nvPr>
        </p:nvSpPr>
        <p:spPr>
          <a:xfrm>
            <a:off x="5130800" y="346790"/>
            <a:ext cx="65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endParaRPr lang="en-US" sz="1600" b="0" i="0" u="none" dirty="0">
              <a:solidFill>
                <a:srgbClr val="FFFFFF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25" name="OTLSHAPE_T_4f126c63775247f9a2863f005cd302db_Shape"/>
          <p:cNvSpPr/>
          <p:nvPr>
            <p:custDataLst>
              <p:tags r:id="rId9"/>
            </p:custDataLst>
          </p:nvPr>
        </p:nvSpPr>
        <p:spPr>
          <a:xfrm>
            <a:off x="1491174" y="1403279"/>
            <a:ext cx="1716036" cy="317500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</p:sp>
      <p:sp>
        <p:nvSpPr>
          <p:cNvPr id="26" name="OTLSHAPE_T_4f126c63775247f9a2863f005cd302db_ShapePercentage" hidden="1"/>
          <p:cNvSpPr/>
          <p:nvPr>
            <p:custDataLst>
              <p:tags r:id="rId10"/>
            </p:custDataLst>
          </p:nvPr>
        </p:nvSpPr>
        <p:spPr>
          <a:xfrm>
            <a:off x="1549400" y="8636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27" name="OTLSHAPE_T_4f126c63775247f9a2863f005cd302db_Duration" hidden="1"/>
          <p:cNvSpPr/>
          <p:nvPr>
            <p:custDataLst>
              <p:tags r:id="rId11"/>
            </p:custDataLst>
          </p:nvPr>
        </p:nvSpPr>
        <p:spPr>
          <a:xfrm>
            <a:off x="0" y="8636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4 days</a:t>
            </a:r>
          </a:p>
        </p:txBody>
      </p:sp>
      <p:sp>
        <p:nvSpPr>
          <p:cNvPr id="28" name="OTLSHAPE_T_4f126c63775247f9a2863f005cd302db_TextPercentage" hidden="1"/>
          <p:cNvSpPr/>
          <p:nvPr>
            <p:custDataLst>
              <p:tags r:id="rId12"/>
            </p:custDataLst>
          </p:nvPr>
        </p:nvSpPr>
        <p:spPr>
          <a:xfrm>
            <a:off x="0" y="990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29" name="OTLSHAPE_T_4f126c63775247f9a2863f005cd302db_JoinedDate" hidden="1"/>
          <p:cNvSpPr/>
          <p:nvPr>
            <p:custDataLst>
              <p:tags r:id="rId13"/>
            </p:custDataLst>
          </p:nvPr>
        </p:nvSpPr>
        <p:spPr>
          <a:xfrm>
            <a:off x="0" y="1117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30" name="OTLSHAPE_T_4f126c63775247f9a2863f005cd302db_StartDate"/>
          <p:cNvSpPr/>
          <p:nvPr>
            <p:custDataLst>
              <p:tags r:id="rId14"/>
            </p:custDataLst>
          </p:nvPr>
        </p:nvSpPr>
        <p:spPr>
          <a:xfrm>
            <a:off x="989368" y="1423242"/>
            <a:ext cx="475175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1st</a:t>
            </a:r>
          </a:p>
        </p:txBody>
      </p:sp>
      <p:sp>
        <p:nvSpPr>
          <p:cNvPr id="31" name="OTLSHAPE_T_4f126c63775247f9a2863f005cd302db_EndDate"/>
          <p:cNvSpPr/>
          <p:nvPr>
            <p:custDataLst>
              <p:tags r:id="rId15"/>
            </p:custDataLst>
          </p:nvPr>
        </p:nvSpPr>
        <p:spPr>
          <a:xfrm>
            <a:off x="3326169" y="1424409"/>
            <a:ext cx="507999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6th</a:t>
            </a:r>
          </a:p>
        </p:txBody>
      </p:sp>
      <p:sp>
        <p:nvSpPr>
          <p:cNvPr id="33" name="OTLSHAPE_T_4a3988c2716f429da6b36295feabf467_Shape"/>
          <p:cNvSpPr/>
          <p:nvPr>
            <p:custDataLst>
              <p:tags r:id="rId16"/>
            </p:custDataLst>
          </p:nvPr>
        </p:nvSpPr>
        <p:spPr>
          <a:xfrm>
            <a:off x="2106968" y="1835079"/>
            <a:ext cx="2057400" cy="317500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</p:sp>
      <p:sp>
        <p:nvSpPr>
          <p:cNvPr id="34" name="OTLSHAPE_T_4a3988c2716f429da6b36295feabf467_ShapePercentage" hidden="1"/>
          <p:cNvSpPr/>
          <p:nvPr>
            <p:custDataLst>
              <p:tags r:id="rId17"/>
            </p:custDataLst>
          </p:nvPr>
        </p:nvSpPr>
        <p:spPr>
          <a:xfrm>
            <a:off x="2133600" y="12954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35" name="OTLSHAPE_T_4a3988c2716f429da6b36295feabf467_Duration" hidden="1"/>
          <p:cNvSpPr/>
          <p:nvPr>
            <p:custDataLst>
              <p:tags r:id="rId18"/>
            </p:custDataLst>
          </p:nvPr>
        </p:nvSpPr>
        <p:spPr>
          <a:xfrm>
            <a:off x="0" y="12954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36" name="OTLSHAPE_T_4a3988c2716f429da6b36295feabf467_TextPercentage" hidden="1"/>
          <p:cNvSpPr/>
          <p:nvPr>
            <p:custDataLst>
              <p:tags r:id="rId19"/>
            </p:custDataLst>
          </p:nvPr>
        </p:nvSpPr>
        <p:spPr>
          <a:xfrm>
            <a:off x="0" y="14224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37" name="OTLSHAPE_T_4a3988c2716f429da6b36295feabf467_JoinedDate" hidden="1"/>
          <p:cNvSpPr/>
          <p:nvPr>
            <p:custDataLst>
              <p:tags r:id="rId20"/>
            </p:custDataLst>
          </p:nvPr>
        </p:nvSpPr>
        <p:spPr>
          <a:xfrm>
            <a:off x="0" y="15494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38" name="OTLSHAPE_T_4a3988c2716f429da6b36295feabf467_StartDate"/>
          <p:cNvSpPr/>
          <p:nvPr>
            <p:custDataLst>
              <p:tags r:id="rId21"/>
            </p:custDataLst>
          </p:nvPr>
        </p:nvSpPr>
        <p:spPr>
          <a:xfrm>
            <a:off x="1560869" y="1860938"/>
            <a:ext cx="495300" cy="24965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3rd</a:t>
            </a:r>
          </a:p>
        </p:txBody>
      </p:sp>
      <p:sp>
        <p:nvSpPr>
          <p:cNvPr id="39" name="OTLSHAPE_T_4a3988c2716f429da6b36295feabf467_EndDate"/>
          <p:cNvSpPr/>
          <p:nvPr>
            <p:custDataLst>
              <p:tags r:id="rId22"/>
            </p:custDataLst>
          </p:nvPr>
        </p:nvSpPr>
        <p:spPr>
          <a:xfrm>
            <a:off x="4215167" y="1859221"/>
            <a:ext cx="380805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9th</a:t>
            </a:r>
          </a:p>
        </p:txBody>
      </p:sp>
      <p:sp>
        <p:nvSpPr>
          <p:cNvPr id="41" name="OTLSHAPE_T_3c8b0aa3fccc45c9bccb440afdd2ae71_Shape"/>
          <p:cNvSpPr/>
          <p:nvPr>
            <p:custDataLst>
              <p:tags r:id="rId23"/>
            </p:custDataLst>
          </p:nvPr>
        </p:nvSpPr>
        <p:spPr>
          <a:xfrm>
            <a:off x="4456467" y="2310181"/>
            <a:ext cx="2057400" cy="317500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</p:sp>
      <p:sp>
        <p:nvSpPr>
          <p:cNvPr id="42" name="OTLSHAPE_T_3c8b0aa3fccc45c9bccb440afdd2ae71_ShapePercentage" hidden="1"/>
          <p:cNvSpPr/>
          <p:nvPr>
            <p:custDataLst>
              <p:tags r:id="rId24"/>
            </p:custDataLst>
          </p:nvPr>
        </p:nvSpPr>
        <p:spPr>
          <a:xfrm>
            <a:off x="4483100" y="17272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43" name="OTLSHAPE_T_3c8b0aa3fccc45c9bccb440afdd2ae71_Duration" hidden="1"/>
          <p:cNvSpPr/>
          <p:nvPr>
            <p:custDataLst>
              <p:tags r:id="rId25"/>
            </p:custDataLst>
          </p:nvPr>
        </p:nvSpPr>
        <p:spPr>
          <a:xfrm>
            <a:off x="0" y="17272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44" name="OTLSHAPE_T_3c8b0aa3fccc45c9bccb440afdd2ae71_TextPercentage" hidden="1"/>
          <p:cNvSpPr/>
          <p:nvPr>
            <p:custDataLst>
              <p:tags r:id="rId26"/>
            </p:custDataLst>
          </p:nvPr>
        </p:nvSpPr>
        <p:spPr>
          <a:xfrm>
            <a:off x="0" y="18542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45" name="OTLSHAPE_T_3c8b0aa3fccc45c9bccb440afdd2ae71_JoinedDate" hidden="1"/>
          <p:cNvSpPr/>
          <p:nvPr>
            <p:custDataLst>
              <p:tags r:id="rId27"/>
            </p:custDataLst>
          </p:nvPr>
        </p:nvSpPr>
        <p:spPr>
          <a:xfrm>
            <a:off x="0" y="19812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46" name="OTLSHAPE_T_3c8b0aa3fccc45c9bccb440afdd2ae71_StartDate"/>
          <p:cNvSpPr/>
          <p:nvPr>
            <p:custDataLst>
              <p:tags r:id="rId28"/>
            </p:custDataLst>
          </p:nvPr>
        </p:nvSpPr>
        <p:spPr>
          <a:xfrm>
            <a:off x="3834168" y="2346987"/>
            <a:ext cx="571499" cy="2438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11th</a:t>
            </a:r>
          </a:p>
        </p:txBody>
      </p:sp>
      <p:sp>
        <p:nvSpPr>
          <p:cNvPr id="47" name="OTLSHAPE_T_3c8b0aa3fccc45c9bccb440afdd2ae71_EndDate"/>
          <p:cNvSpPr/>
          <p:nvPr>
            <p:custDataLst>
              <p:tags r:id="rId29"/>
            </p:custDataLst>
          </p:nvPr>
        </p:nvSpPr>
        <p:spPr>
          <a:xfrm>
            <a:off x="6564667" y="2349494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17th</a:t>
            </a:r>
          </a:p>
        </p:txBody>
      </p:sp>
      <p:sp>
        <p:nvSpPr>
          <p:cNvPr id="49" name="OTLSHAPE_T_7f42f6d93c174d27ae530fee56b8bc89_Shape"/>
          <p:cNvSpPr/>
          <p:nvPr>
            <p:custDataLst>
              <p:tags r:id="rId30"/>
            </p:custDataLst>
          </p:nvPr>
        </p:nvSpPr>
        <p:spPr>
          <a:xfrm>
            <a:off x="5983400" y="3251123"/>
            <a:ext cx="1012282" cy="283076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50" name="OTLSHAPE_T_7f42f6d93c174d27ae530fee56b8bc89_ShapePercentage" hidden="1"/>
          <p:cNvSpPr/>
          <p:nvPr>
            <p:custDataLst>
              <p:tags r:id="rId31"/>
            </p:custDataLst>
          </p:nvPr>
        </p:nvSpPr>
        <p:spPr>
          <a:xfrm>
            <a:off x="5943600" y="21590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51" name="OTLSHAPE_T_7f42f6d93c174d27ae530fee56b8bc89_Duration" hidden="1"/>
          <p:cNvSpPr/>
          <p:nvPr>
            <p:custDataLst>
              <p:tags r:id="rId32"/>
            </p:custDataLst>
          </p:nvPr>
        </p:nvSpPr>
        <p:spPr>
          <a:xfrm>
            <a:off x="0" y="21590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3 days</a:t>
            </a:r>
          </a:p>
        </p:txBody>
      </p:sp>
      <p:sp>
        <p:nvSpPr>
          <p:cNvPr id="52" name="OTLSHAPE_T_7f42f6d93c174d27ae530fee56b8bc89_TextPercentage" hidden="1"/>
          <p:cNvSpPr/>
          <p:nvPr>
            <p:custDataLst>
              <p:tags r:id="rId33"/>
            </p:custDataLst>
          </p:nvPr>
        </p:nvSpPr>
        <p:spPr>
          <a:xfrm>
            <a:off x="0" y="22860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53" name="OTLSHAPE_T_7f42f6d93c174d27ae530fee56b8bc89_JoinedDate" hidden="1"/>
          <p:cNvSpPr/>
          <p:nvPr>
            <p:custDataLst>
              <p:tags r:id="rId34"/>
            </p:custDataLst>
          </p:nvPr>
        </p:nvSpPr>
        <p:spPr>
          <a:xfrm>
            <a:off x="0" y="2413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54" name="OTLSHAPE_T_7f42f6d93c174d27ae530fee56b8bc89_StartDate"/>
          <p:cNvSpPr/>
          <p:nvPr>
            <p:custDataLst>
              <p:tags r:id="rId35"/>
            </p:custDataLst>
          </p:nvPr>
        </p:nvSpPr>
        <p:spPr>
          <a:xfrm>
            <a:off x="5294032" y="3280414"/>
            <a:ext cx="651268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16th</a:t>
            </a:r>
          </a:p>
        </p:txBody>
      </p:sp>
      <p:sp>
        <p:nvSpPr>
          <p:cNvPr id="55" name="OTLSHAPE_T_7f42f6d93c174d27ae530fee56b8bc89_EndDate"/>
          <p:cNvSpPr/>
          <p:nvPr>
            <p:custDataLst>
              <p:tags r:id="rId36"/>
            </p:custDataLst>
          </p:nvPr>
        </p:nvSpPr>
        <p:spPr>
          <a:xfrm>
            <a:off x="6995681" y="3279699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18th</a:t>
            </a:r>
          </a:p>
        </p:txBody>
      </p:sp>
      <p:sp>
        <p:nvSpPr>
          <p:cNvPr id="57" name="OTLSHAPE_T_438895b3b0ac43a5a8af403d723f2474_Shape"/>
          <p:cNvSpPr/>
          <p:nvPr>
            <p:custDataLst>
              <p:tags r:id="rId37"/>
            </p:custDataLst>
          </p:nvPr>
        </p:nvSpPr>
        <p:spPr>
          <a:xfrm>
            <a:off x="7456600" y="3682924"/>
            <a:ext cx="2349500" cy="317500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58" name="OTLSHAPE_T_438895b3b0ac43a5a8af403d723f2474_ShapePercentage" hidden="1"/>
          <p:cNvSpPr/>
          <p:nvPr>
            <p:custDataLst>
              <p:tags r:id="rId38"/>
            </p:custDataLst>
          </p:nvPr>
        </p:nvSpPr>
        <p:spPr>
          <a:xfrm>
            <a:off x="7416800" y="25908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59" name="OTLSHAPE_T_438895b3b0ac43a5a8af403d723f2474_Duration" hidden="1"/>
          <p:cNvSpPr/>
          <p:nvPr>
            <p:custDataLst>
              <p:tags r:id="rId39"/>
            </p:custDataLst>
          </p:nvPr>
        </p:nvSpPr>
        <p:spPr>
          <a:xfrm>
            <a:off x="0" y="25908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6 days</a:t>
            </a:r>
          </a:p>
        </p:txBody>
      </p:sp>
      <p:sp>
        <p:nvSpPr>
          <p:cNvPr id="60" name="OTLSHAPE_T_438895b3b0ac43a5a8af403d723f2474_TextPercentage" hidden="1"/>
          <p:cNvSpPr/>
          <p:nvPr>
            <p:custDataLst>
              <p:tags r:id="rId40"/>
            </p:custDataLst>
          </p:nvPr>
        </p:nvSpPr>
        <p:spPr>
          <a:xfrm>
            <a:off x="0" y="27178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61" name="OTLSHAPE_T_438895b3b0ac43a5a8af403d723f2474_JoinedDate" hidden="1"/>
          <p:cNvSpPr/>
          <p:nvPr>
            <p:custDataLst>
              <p:tags r:id="rId41"/>
            </p:custDataLst>
          </p:nvPr>
        </p:nvSpPr>
        <p:spPr>
          <a:xfrm>
            <a:off x="0" y="2844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62" name="OTLSHAPE_T_438895b3b0ac43a5a8af403d723f2474_StartDate"/>
          <p:cNvSpPr/>
          <p:nvPr>
            <p:custDataLst>
              <p:tags r:id="rId42"/>
            </p:custDataLst>
          </p:nvPr>
        </p:nvSpPr>
        <p:spPr>
          <a:xfrm>
            <a:off x="6777150" y="3712214"/>
            <a:ext cx="628650" cy="25257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21st</a:t>
            </a:r>
          </a:p>
        </p:txBody>
      </p:sp>
      <p:sp>
        <p:nvSpPr>
          <p:cNvPr id="63" name="OTLSHAPE_T_438895b3b0ac43a5a8af403d723f2474_EndDate"/>
          <p:cNvSpPr/>
          <p:nvPr>
            <p:custDataLst>
              <p:tags r:id="rId43"/>
            </p:custDataLst>
          </p:nvPr>
        </p:nvSpPr>
        <p:spPr>
          <a:xfrm>
            <a:off x="9856899" y="3712214"/>
            <a:ext cx="590551" cy="25257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28th</a:t>
            </a:r>
          </a:p>
        </p:txBody>
      </p:sp>
      <p:sp>
        <p:nvSpPr>
          <p:cNvPr id="65" name="OTLSHAPE_T_ad623822ebf4413f89b36a464b431589_Shape"/>
          <p:cNvSpPr/>
          <p:nvPr>
            <p:custDataLst>
              <p:tags r:id="rId44"/>
            </p:custDataLst>
          </p:nvPr>
        </p:nvSpPr>
        <p:spPr>
          <a:xfrm>
            <a:off x="8637700" y="4114724"/>
            <a:ext cx="2044700" cy="317500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</p:sp>
      <p:sp>
        <p:nvSpPr>
          <p:cNvPr id="66" name="OTLSHAPE_T_ad623822ebf4413f89b36a464b431589_ShapePercentage" hidden="1"/>
          <p:cNvSpPr/>
          <p:nvPr>
            <p:custDataLst>
              <p:tags r:id="rId45"/>
            </p:custDataLst>
          </p:nvPr>
        </p:nvSpPr>
        <p:spPr>
          <a:xfrm>
            <a:off x="8597900" y="30226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67" name="OTLSHAPE_T_ad623822ebf4413f89b36a464b431589_Duration" hidden="1"/>
          <p:cNvSpPr/>
          <p:nvPr>
            <p:custDataLst>
              <p:tags r:id="rId46"/>
            </p:custDataLst>
          </p:nvPr>
        </p:nvSpPr>
        <p:spPr>
          <a:xfrm>
            <a:off x="0" y="30226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68" name="OTLSHAPE_T_ad623822ebf4413f89b36a464b431589_TextPercentage" hidden="1"/>
          <p:cNvSpPr/>
          <p:nvPr>
            <p:custDataLst>
              <p:tags r:id="rId47"/>
            </p:custDataLst>
          </p:nvPr>
        </p:nvSpPr>
        <p:spPr>
          <a:xfrm>
            <a:off x="0" y="3149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69" name="OTLSHAPE_T_ad623822ebf4413f89b36a464b431589_JoinedDate" hidden="1"/>
          <p:cNvSpPr/>
          <p:nvPr>
            <p:custDataLst>
              <p:tags r:id="rId48"/>
            </p:custDataLst>
          </p:nvPr>
        </p:nvSpPr>
        <p:spPr>
          <a:xfrm>
            <a:off x="0" y="3276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0" name="OTLSHAPE_T_ad623822ebf4413f89b36a464b431589_StartDate"/>
          <p:cNvSpPr/>
          <p:nvPr>
            <p:custDataLst>
              <p:tags r:id="rId49"/>
            </p:custDataLst>
          </p:nvPr>
        </p:nvSpPr>
        <p:spPr>
          <a:xfrm>
            <a:off x="7945842" y="4157428"/>
            <a:ext cx="61292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25th</a:t>
            </a:r>
          </a:p>
        </p:txBody>
      </p:sp>
      <p:sp>
        <p:nvSpPr>
          <p:cNvPr id="71" name="OTLSHAPE_T_ad623822ebf4413f89b36a464b431589_EndDate"/>
          <p:cNvSpPr/>
          <p:nvPr>
            <p:custDataLst>
              <p:tags r:id="rId50"/>
            </p:custDataLst>
          </p:nvPr>
        </p:nvSpPr>
        <p:spPr>
          <a:xfrm>
            <a:off x="10733200" y="4144014"/>
            <a:ext cx="572364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31st</a:t>
            </a:r>
          </a:p>
        </p:txBody>
      </p:sp>
      <p:sp>
        <p:nvSpPr>
          <p:cNvPr id="74" name="OTLSHAPE_T_f251ce830a7547f3a4303534f3488864_ShapePercentage" hidden="1"/>
          <p:cNvSpPr/>
          <p:nvPr>
            <p:custDataLst>
              <p:tags r:id="rId51"/>
            </p:custDataLst>
          </p:nvPr>
        </p:nvSpPr>
        <p:spPr>
          <a:xfrm>
            <a:off x="1549400" y="34544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75" name="OTLSHAPE_T_f251ce830a7547f3a4303534f3488864_Duration" hidden="1"/>
          <p:cNvSpPr/>
          <p:nvPr>
            <p:custDataLst>
              <p:tags r:id="rId52"/>
            </p:custDataLst>
          </p:nvPr>
        </p:nvSpPr>
        <p:spPr>
          <a:xfrm>
            <a:off x="0" y="3454400"/>
            <a:ext cx="482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23 days</a:t>
            </a:r>
          </a:p>
        </p:txBody>
      </p:sp>
      <p:sp>
        <p:nvSpPr>
          <p:cNvPr id="76" name="OTLSHAPE_T_f251ce830a7547f3a4303534f3488864_TextPercentage" hidden="1"/>
          <p:cNvSpPr/>
          <p:nvPr>
            <p:custDataLst>
              <p:tags r:id="rId53"/>
            </p:custDataLst>
          </p:nvPr>
        </p:nvSpPr>
        <p:spPr>
          <a:xfrm>
            <a:off x="0" y="35814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77" name="OTLSHAPE_T_f251ce830a7547f3a4303534f3488864_JoinedDate" hidden="1"/>
          <p:cNvSpPr/>
          <p:nvPr>
            <p:custDataLst>
              <p:tags r:id="rId54"/>
            </p:custDataLst>
          </p:nvPr>
        </p:nvSpPr>
        <p:spPr>
          <a:xfrm>
            <a:off x="0" y="3708400"/>
            <a:ext cx="21971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i="0" u="none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2019-01-01 - 2019-01-31</a:t>
            </a:r>
          </a:p>
        </p:txBody>
      </p:sp>
      <p:sp>
        <p:nvSpPr>
          <p:cNvPr id="78" name="OTLSHAPE_T_f251ce830a7547f3a4303534f3488864_StartDate" hidden="1"/>
          <p:cNvSpPr/>
          <p:nvPr>
            <p:custDataLst>
              <p:tags r:id="rId55"/>
            </p:custDataLst>
          </p:nvPr>
        </p:nvSpPr>
        <p:spPr>
          <a:xfrm>
            <a:off x="0" y="3860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9" name="OTLSHAPE_T_f251ce830a7547f3a4303534f3488864_EndDate" hidden="1"/>
          <p:cNvSpPr/>
          <p:nvPr>
            <p:custDataLst>
              <p:tags r:id="rId56"/>
            </p:custDataLst>
          </p:nvPr>
        </p:nvSpPr>
        <p:spPr>
          <a:xfrm>
            <a:off x="0" y="3860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80" name="OTLSHAPE_T_f251ce830a7547f3a4303534f3488864_Title"/>
          <p:cNvSpPr/>
          <p:nvPr>
            <p:custDataLst>
              <p:tags r:id="rId57"/>
            </p:custDataLst>
          </p:nvPr>
        </p:nvSpPr>
        <p:spPr>
          <a:xfrm>
            <a:off x="901336" y="4625952"/>
            <a:ext cx="2856546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20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Combined Intervals</a:t>
            </a:r>
          </a:p>
        </p:txBody>
      </p:sp>
      <p:sp>
        <p:nvSpPr>
          <p:cNvPr id="81" name="OTLSHAPE_T_026c534c72944b4fb00701e140f5adb4_Shape"/>
          <p:cNvSpPr/>
          <p:nvPr>
            <p:custDataLst>
              <p:tags r:id="rId58"/>
            </p:custDataLst>
          </p:nvPr>
        </p:nvSpPr>
        <p:spPr>
          <a:xfrm>
            <a:off x="1491174" y="5065072"/>
            <a:ext cx="2673194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82" name="OTLSHAPE_T_026c534c72944b4fb00701e140f5adb4_ShapePercentage" hidden="1"/>
          <p:cNvSpPr/>
          <p:nvPr>
            <p:custDataLst>
              <p:tags r:id="rId59"/>
            </p:custDataLst>
          </p:nvPr>
        </p:nvSpPr>
        <p:spPr>
          <a:xfrm>
            <a:off x="1549400" y="38862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83" name="OTLSHAPE_T_026c534c72944b4fb00701e140f5adb4_Duration" hidden="1"/>
          <p:cNvSpPr/>
          <p:nvPr>
            <p:custDataLst>
              <p:tags r:id="rId60"/>
            </p:custDataLst>
          </p:nvPr>
        </p:nvSpPr>
        <p:spPr>
          <a:xfrm>
            <a:off x="0" y="3886200"/>
            <a:ext cx="6096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i="0" u="none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7 days</a:t>
            </a:r>
          </a:p>
        </p:txBody>
      </p:sp>
      <p:sp>
        <p:nvSpPr>
          <p:cNvPr id="84" name="OTLSHAPE_T_026c534c72944b4fb00701e140f5adb4_TextPercentage" hidden="1"/>
          <p:cNvSpPr/>
          <p:nvPr>
            <p:custDataLst>
              <p:tags r:id="rId61"/>
            </p:custDataLst>
          </p:nvPr>
        </p:nvSpPr>
        <p:spPr>
          <a:xfrm>
            <a:off x="0" y="4038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85" name="OTLSHAPE_T_026c534c72944b4fb00701e140f5adb4_JoinedDate" hidden="1"/>
          <p:cNvSpPr/>
          <p:nvPr>
            <p:custDataLst>
              <p:tags r:id="rId62"/>
            </p:custDataLst>
          </p:nvPr>
        </p:nvSpPr>
        <p:spPr>
          <a:xfrm>
            <a:off x="0" y="4165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86" name="OTLSHAPE_T_026c534c72944b4fb00701e140f5adb4_StartDate"/>
          <p:cNvSpPr/>
          <p:nvPr>
            <p:custDataLst>
              <p:tags r:id="rId63"/>
            </p:custDataLst>
          </p:nvPr>
        </p:nvSpPr>
        <p:spPr>
          <a:xfrm>
            <a:off x="989368" y="5100711"/>
            <a:ext cx="482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1st</a:t>
            </a:r>
          </a:p>
        </p:txBody>
      </p:sp>
      <p:sp>
        <p:nvSpPr>
          <p:cNvPr id="87" name="OTLSHAPE_T_026c534c72944b4fb00701e140f5adb4_EndDate"/>
          <p:cNvSpPr/>
          <p:nvPr>
            <p:custDataLst>
              <p:tags r:id="rId64"/>
            </p:custDataLst>
          </p:nvPr>
        </p:nvSpPr>
        <p:spPr>
          <a:xfrm>
            <a:off x="4215168" y="5103542"/>
            <a:ext cx="380804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9th</a:t>
            </a:r>
          </a:p>
        </p:txBody>
      </p:sp>
      <p:sp>
        <p:nvSpPr>
          <p:cNvPr id="88" name="OTLSHAPE_T_026c534c72944b4fb00701e140f5adb4_Title"/>
          <p:cNvSpPr/>
          <p:nvPr>
            <p:custDataLst>
              <p:tags r:id="rId65"/>
            </p:custDataLst>
          </p:nvPr>
        </p:nvSpPr>
        <p:spPr>
          <a:xfrm>
            <a:off x="1831622" y="5103543"/>
            <a:ext cx="2019436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9 distinct days</a:t>
            </a:r>
          </a:p>
        </p:txBody>
      </p:sp>
      <p:sp>
        <p:nvSpPr>
          <p:cNvPr id="89" name="OTLSHAPE_T_e4d5c151cb184a1a9c09b891feef4685_Shape"/>
          <p:cNvSpPr/>
          <p:nvPr>
            <p:custDataLst>
              <p:tags r:id="rId66"/>
            </p:custDataLst>
          </p:nvPr>
        </p:nvSpPr>
        <p:spPr>
          <a:xfrm>
            <a:off x="4456468" y="5498803"/>
            <a:ext cx="2539213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0" name="OTLSHAPE_T_e4d5c151cb184a1a9c09b891feef4685_ShapePercentage" hidden="1"/>
          <p:cNvSpPr/>
          <p:nvPr>
            <p:custDataLst>
              <p:tags r:id="rId67"/>
            </p:custDataLst>
          </p:nvPr>
        </p:nvSpPr>
        <p:spPr>
          <a:xfrm>
            <a:off x="4483100" y="43180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91" name="OTLSHAPE_T_e4d5c151cb184a1a9c09b891feef4685_Duration" hidden="1"/>
          <p:cNvSpPr/>
          <p:nvPr>
            <p:custDataLst>
              <p:tags r:id="rId68"/>
            </p:custDataLst>
          </p:nvPr>
        </p:nvSpPr>
        <p:spPr>
          <a:xfrm>
            <a:off x="0" y="43180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6 days</a:t>
            </a:r>
          </a:p>
        </p:txBody>
      </p:sp>
      <p:sp>
        <p:nvSpPr>
          <p:cNvPr id="92" name="OTLSHAPE_T_e4d5c151cb184a1a9c09b891feef4685_TextPercentage" hidden="1"/>
          <p:cNvSpPr/>
          <p:nvPr>
            <p:custDataLst>
              <p:tags r:id="rId69"/>
            </p:custDataLst>
          </p:nvPr>
        </p:nvSpPr>
        <p:spPr>
          <a:xfrm>
            <a:off x="0" y="44450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93" name="OTLSHAPE_T_e4d5c151cb184a1a9c09b891feef4685_JoinedDate" hidden="1"/>
          <p:cNvSpPr/>
          <p:nvPr>
            <p:custDataLst>
              <p:tags r:id="rId70"/>
            </p:custDataLst>
          </p:nvPr>
        </p:nvSpPr>
        <p:spPr>
          <a:xfrm>
            <a:off x="0" y="4572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94" name="OTLSHAPE_T_e4d5c151cb184a1a9c09b891feef4685_StartDate"/>
          <p:cNvSpPr/>
          <p:nvPr>
            <p:custDataLst>
              <p:tags r:id="rId71"/>
            </p:custDataLst>
          </p:nvPr>
        </p:nvSpPr>
        <p:spPr>
          <a:xfrm>
            <a:off x="3834168" y="5512690"/>
            <a:ext cx="571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11th</a:t>
            </a:r>
          </a:p>
        </p:txBody>
      </p:sp>
      <p:sp>
        <p:nvSpPr>
          <p:cNvPr id="95" name="OTLSHAPE_T_e4d5c151cb184a1a9c09b891feef4685_EndDate"/>
          <p:cNvSpPr/>
          <p:nvPr>
            <p:custDataLst>
              <p:tags r:id="rId72"/>
            </p:custDataLst>
          </p:nvPr>
        </p:nvSpPr>
        <p:spPr>
          <a:xfrm>
            <a:off x="6995681" y="5512690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18th</a:t>
            </a:r>
          </a:p>
        </p:txBody>
      </p:sp>
      <p:sp>
        <p:nvSpPr>
          <p:cNvPr id="96" name="OTLSHAPE_T_e4d5c151cb184a1a9c09b891feef4685_Title"/>
          <p:cNvSpPr/>
          <p:nvPr>
            <p:custDataLst>
              <p:tags r:id="rId73"/>
            </p:custDataLst>
          </p:nvPr>
        </p:nvSpPr>
        <p:spPr>
          <a:xfrm>
            <a:off x="4757049" y="5528093"/>
            <a:ext cx="2012109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8 distinct days</a:t>
            </a:r>
            <a:endParaRPr lang="en-US" sz="1600" b="1" i="0" u="none" dirty="0">
              <a:solidFill>
                <a:srgbClr val="000000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97" name="OTLSHAPE_T_2b20c088d56445d6acb2b7833e4dce7e_Shape"/>
          <p:cNvSpPr/>
          <p:nvPr>
            <p:custDataLst>
              <p:tags r:id="rId74"/>
            </p:custDataLst>
          </p:nvPr>
        </p:nvSpPr>
        <p:spPr>
          <a:xfrm>
            <a:off x="7456600" y="5930603"/>
            <a:ext cx="3225800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98" name="OTLSHAPE_T_2b20c088d56445d6acb2b7833e4dce7e_ShapePercentage" hidden="1"/>
          <p:cNvSpPr/>
          <p:nvPr>
            <p:custDataLst>
              <p:tags r:id="rId75"/>
            </p:custDataLst>
          </p:nvPr>
        </p:nvSpPr>
        <p:spPr>
          <a:xfrm>
            <a:off x="7416800" y="47498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99" name="OTLSHAPE_T_2b20c088d56445d6acb2b7833e4dce7e_Duration" hidden="1"/>
          <p:cNvSpPr/>
          <p:nvPr>
            <p:custDataLst>
              <p:tags r:id="rId76"/>
            </p:custDataLst>
          </p:nvPr>
        </p:nvSpPr>
        <p:spPr>
          <a:xfrm>
            <a:off x="0" y="47498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9 days</a:t>
            </a:r>
          </a:p>
        </p:txBody>
      </p:sp>
      <p:sp>
        <p:nvSpPr>
          <p:cNvPr id="100" name="OTLSHAPE_T_2b20c088d56445d6acb2b7833e4dce7e_TextPercentage" hidden="1"/>
          <p:cNvSpPr/>
          <p:nvPr>
            <p:custDataLst>
              <p:tags r:id="rId77"/>
            </p:custDataLst>
          </p:nvPr>
        </p:nvSpPr>
        <p:spPr>
          <a:xfrm>
            <a:off x="0" y="48768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101" name="OTLSHAPE_T_2b20c088d56445d6acb2b7833e4dce7e_JoinedDate" hidden="1"/>
          <p:cNvSpPr/>
          <p:nvPr>
            <p:custDataLst>
              <p:tags r:id="rId78"/>
            </p:custDataLst>
          </p:nvPr>
        </p:nvSpPr>
        <p:spPr>
          <a:xfrm>
            <a:off x="0" y="5003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02" name="OTLSHAPE_T_2b20c088d56445d6acb2b7833e4dce7e_StartDate"/>
          <p:cNvSpPr/>
          <p:nvPr>
            <p:custDataLst>
              <p:tags r:id="rId79"/>
            </p:custDataLst>
          </p:nvPr>
        </p:nvSpPr>
        <p:spPr>
          <a:xfrm>
            <a:off x="6793113" y="5964586"/>
            <a:ext cx="62865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21st</a:t>
            </a:r>
          </a:p>
        </p:txBody>
      </p:sp>
      <p:sp>
        <p:nvSpPr>
          <p:cNvPr id="103" name="OTLSHAPE_T_2b20c088d56445d6acb2b7833e4dce7e_EndDate"/>
          <p:cNvSpPr/>
          <p:nvPr>
            <p:custDataLst>
              <p:tags r:id="rId80"/>
            </p:custDataLst>
          </p:nvPr>
        </p:nvSpPr>
        <p:spPr>
          <a:xfrm>
            <a:off x="10733200" y="5966242"/>
            <a:ext cx="572363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31st</a:t>
            </a:r>
          </a:p>
        </p:txBody>
      </p:sp>
      <p:sp>
        <p:nvSpPr>
          <p:cNvPr id="104" name="OTLSHAPE_T_2b20c088d56445d6acb2b7833e4dce7e_Title"/>
          <p:cNvSpPr/>
          <p:nvPr>
            <p:custDataLst>
              <p:tags r:id="rId81"/>
            </p:custDataLst>
          </p:nvPr>
        </p:nvSpPr>
        <p:spPr>
          <a:xfrm>
            <a:off x="7894750" y="5966242"/>
            <a:ext cx="2349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11 distinct days</a:t>
            </a:r>
          </a:p>
        </p:txBody>
      </p:sp>
      <p:sp>
        <p:nvSpPr>
          <p:cNvPr id="105" name="OTLSHAPE_T_f251ce830a7547f3a4303534f3488864_Title">
            <a:extLst>
              <a:ext uri="{FF2B5EF4-FFF2-40B4-BE49-F238E27FC236}">
                <a16:creationId xmlns:a16="http://schemas.microsoft.com/office/drawing/2014/main" id="{15962956-5EAB-44E8-BD66-2ECE782F445C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>
            <a:off x="901336" y="909598"/>
            <a:ext cx="1415736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20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Intervals</a:t>
            </a:r>
          </a:p>
        </p:txBody>
      </p:sp>
      <p:sp>
        <p:nvSpPr>
          <p:cNvPr id="2" name="Down Arrow 1"/>
          <p:cNvSpPr/>
          <p:nvPr/>
        </p:nvSpPr>
        <p:spPr>
          <a:xfrm>
            <a:off x="5797557" y="4180267"/>
            <a:ext cx="594420" cy="83916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TLSHAPE_T_7f42f6d93c174d27ae530fee56b8bc89_Shape">
            <a:extLst>
              <a:ext uri="{FF2B5EF4-FFF2-40B4-BE49-F238E27FC236}">
                <a16:creationId xmlns:a16="http://schemas.microsoft.com/office/drawing/2014/main" id="{65583415-7049-4EEA-B93D-6A99B7AEF826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>
            <a:off x="4757049" y="2785282"/>
            <a:ext cx="1040508" cy="317500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110" name="OTLSHAPE_T_7f42f6d93c174d27ae530fee56b8bc89_StartDate">
            <a:extLst>
              <a:ext uri="{FF2B5EF4-FFF2-40B4-BE49-F238E27FC236}">
                <a16:creationId xmlns:a16="http://schemas.microsoft.com/office/drawing/2014/main" id="{9106D95C-CC8B-44C6-88B8-180C2F4C5542}"/>
              </a:ext>
            </a:extLst>
          </p:cNvPr>
          <p:cNvSpPr/>
          <p:nvPr>
            <p:custDataLst>
              <p:tags r:id="rId84"/>
            </p:custDataLst>
          </p:nvPr>
        </p:nvSpPr>
        <p:spPr>
          <a:xfrm>
            <a:off x="4060062" y="2844070"/>
            <a:ext cx="651268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12th</a:t>
            </a:r>
          </a:p>
        </p:txBody>
      </p:sp>
      <p:sp>
        <p:nvSpPr>
          <p:cNvPr id="111" name="OTLSHAPE_T_7f42f6d93c174d27ae530fee56b8bc89_EndDate">
            <a:extLst>
              <a:ext uri="{FF2B5EF4-FFF2-40B4-BE49-F238E27FC236}">
                <a16:creationId xmlns:a16="http://schemas.microsoft.com/office/drawing/2014/main" id="{4B26CE69-E468-405C-884F-DD6FEE1E6556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>
            <a:off x="5843276" y="2824166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14th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0531973"/>
      </p:ext>
      <p:ext uri="fdfb2fc9-5ebd-4781-ad43-59848bef59c6">
        <p14:creationId xmlns:p14="http://schemas.microsoft.com/office/powerpoint/2010/main" xmlns="" val="271479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LSHAPE_TB_00000000000000000000000000000000_LeftEndCaps" hidden="1"/>
          <p:cNvSpPr/>
          <p:nvPr>
            <p:custDataLst>
              <p:tags r:id="rId2"/>
            </p:custDataLst>
          </p:nvPr>
        </p:nvSpPr>
        <p:spPr>
          <a:xfrm>
            <a:off x="317500" y="342900"/>
            <a:ext cx="4826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2018</a:t>
            </a:r>
          </a:p>
        </p:txBody>
      </p:sp>
      <p:sp>
        <p:nvSpPr>
          <p:cNvPr id="12" name="OTLSHAPE_TB_00000000000000000000000000000000_ScaleContainer"/>
          <p:cNvSpPr/>
          <p:nvPr>
            <p:custDataLst>
              <p:tags r:id="rId3"/>
            </p:custDataLst>
          </p:nvPr>
        </p:nvSpPr>
        <p:spPr>
          <a:xfrm>
            <a:off x="1491175" y="279400"/>
            <a:ext cx="9164126" cy="381000"/>
          </a:xfrm>
          <a:prstGeom prst="roundRect">
            <a:avLst>
              <a:gd name="adj" fmla="val 100000"/>
            </a:avLst>
          </a:prstGeom>
          <a:solidFill>
            <a:srgbClr val="44546A">
              <a:alpha val="100000"/>
            </a:srgbClr>
          </a:solidFill>
        </p:spPr>
      </p:sp>
      <p:sp>
        <p:nvSpPr>
          <p:cNvPr id="13" name="OTLSHAPE_TB_00000000000000000000000000000000_ElapsedTime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"/>
            </a:avLst>
          </a:prstGeom>
          <a:solidFill>
            <a:srgbClr val="FF0000">
              <a:alpha val="30000"/>
            </a:srgbClr>
          </a:solidFill>
        </p:spPr>
      </p:sp>
      <p:sp>
        <p:nvSpPr>
          <p:cNvPr id="14" name="OTLSHAPE_TB_00000000000000000000000000000000_TodayMarkerShape" hidden="1"/>
          <p:cNvSpPr/>
          <p:nvPr>
            <p:custDataLst>
              <p:tags r:id="rId5"/>
            </p:custDataLst>
          </p:nvPr>
        </p:nvSpPr>
        <p:spPr>
          <a:xfrm>
            <a:off x="901700" y="660400"/>
            <a:ext cx="114300" cy="127000"/>
          </a:xfrm>
          <a:prstGeom prst="triangle">
            <a:avLst/>
          </a:prstGeom>
          <a:solidFill>
            <a:srgbClr val="FF0000">
              <a:alpha val="100000"/>
            </a:srgbClr>
          </a:solidFill>
        </p:spPr>
      </p:sp>
      <p:sp>
        <p:nvSpPr>
          <p:cNvPr id="15" name="OTLSHAPE_TB_00000000000000000000000000000000_TodayMarkerText" hidden="1"/>
          <p:cNvSpPr/>
          <p:nvPr>
            <p:custDataLst>
              <p:tags r:id="rId6"/>
            </p:custDataLst>
          </p:nvPr>
        </p:nvSpPr>
        <p:spPr>
          <a:xfrm>
            <a:off x="952500" y="7874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Today</a:t>
            </a:r>
          </a:p>
        </p:txBody>
      </p:sp>
      <p:sp>
        <p:nvSpPr>
          <p:cNvPr id="16" name="OTLSHAPE_TB_00000000000000000000000000000000_TimescaleInterval1"/>
          <p:cNvSpPr/>
          <p:nvPr>
            <p:custDataLst>
              <p:tags r:id="rId7"/>
            </p:custDataLst>
          </p:nvPr>
        </p:nvSpPr>
        <p:spPr>
          <a:xfrm>
            <a:off x="5171438" y="323334"/>
            <a:ext cx="1846659" cy="30777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Lucida Console" panose="02040604050505020304" pitchFamily="18" charset="0"/>
              </a:rPr>
              <a:t>January 2019</a:t>
            </a:r>
            <a:endParaRPr lang="en-US" sz="2000" b="0" i="0" u="none" dirty="0">
              <a:solidFill>
                <a:srgbClr val="FFFFFF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20" name="OTLSHAPE_TB_00000000000000000000000000000000_TimescaleInterval3"/>
          <p:cNvSpPr/>
          <p:nvPr>
            <p:custDataLst>
              <p:tags r:id="rId8"/>
            </p:custDataLst>
          </p:nvPr>
        </p:nvSpPr>
        <p:spPr>
          <a:xfrm>
            <a:off x="5130800" y="346790"/>
            <a:ext cx="65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endParaRPr lang="en-US" sz="1600" b="0" i="0" u="none" dirty="0">
              <a:solidFill>
                <a:srgbClr val="FFFFFF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25" name="OTLSHAPE_T_4f126c63775247f9a2863f005cd302db_Shape"/>
          <p:cNvSpPr/>
          <p:nvPr>
            <p:custDataLst>
              <p:tags r:id="rId9"/>
            </p:custDataLst>
          </p:nvPr>
        </p:nvSpPr>
        <p:spPr>
          <a:xfrm>
            <a:off x="1491174" y="1403279"/>
            <a:ext cx="1716036" cy="317500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26" name="OTLSHAPE_T_4f126c63775247f9a2863f005cd302db_ShapePercentage" hidden="1"/>
          <p:cNvSpPr/>
          <p:nvPr>
            <p:custDataLst>
              <p:tags r:id="rId10"/>
            </p:custDataLst>
          </p:nvPr>
        </p:nvSpPr>
        <p:spPr>
          <a:xfrm>
            <a:off x="1549400" y="8636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27" name="OTLSHAPE_T_4f126c63775247f9a2863f005cd302db_Duration" hidden="1"/>
          <p:cNvSpPr/>
          <p:nvPr>
            <p:custDataLst>
              <p:tags r:id="rId11"/>
            </p:custDataLst>
          </p:nvPr>
        </p:nvSpPr>
        <p:spPr>
          <a:xfrm>
            <a:off x="0" y="8636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4 days</a:t>
            </a:r>
          </a:p>
        </p:txBody>
      </p:sp>
      <p:sp>
        <p:nvSpPr>
          <p:cNvPr id="28" name="OTLSHAPE_T_4f126c63775247f9a2863f005cd302db_TextPercentage" hidden="1"/>
          <p:cNvSpPr/>
          <p:nvPr>
            <p:custDataLst>
              <p:tags r:id="rId12"/>
            </p:custDataLst>
          </p:nvPr>
        </p:nvSpPr>
        <p:spPr>
          <a:xfrm>
            <a:off x="0" y="990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29" name="OTLSHAPE_T_4f126c63775247f9a2863f005cd302db_JoinedDate" hidden="1"/>
          <p:cNvSpPr/>
          <p:nvPr>
            <p:custDataLst>
              <p:tags r:id="rId13"/>
            </p:custDataLst>
          </p:nvPr>
        </p:nvSpPr>
        <p:spPr>
          <a:xfrm>
            <a:off x="0" y="1117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30" name="OTLSHAPE_T_4f126c63775247f9a2863f005cd302db_StartDate"/>
          <p:cNvSpPr/>
          <p:nvPr>
            <p:custDataLst>
              <p:tags r:id="rId14"/>
            </p:custDataLst>
          </p:nvPr>
        </p:nvSpPr>
        <p:spPr>
          <a:xfrm>
            <a:off x="989368" y="1423242"/>
            <a:ext cx="475175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1st</a:t>
            </a:r>
          </a:p>
        </p:txBody>
      </p:sp>
      <p:sp>
        <p:nvSpPr>
          <p:cNvPr id="31" name="OTLSHAPE_T_4f126c63775247f9a2863f005cd302db_EndDate"/>
          <p:cNvSpPr/>
          <p:nvPr>
            <p:custDataLst>
              <p:tags r:id="rId15"/>
            </p:custDataLst>
          </p:nvPr>
        </p:nvSpPr>
        <p:spPr>
          <a:xfrm>
            <a:off x="3326169" y="1424409"/>
            <a:ext cx="507999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6th</a:t>
            </a:r>
          </a:p>
        </p:txBody>
      </p:sp>
      <p:sp>
        <p:nvSpPr>
          <p:cNvPr id="33" name="OTLSHAPE_T_4a3988c2716f429da6b36295feabf467_Shape"/>
          <p:cNvSpPr/>
          <p:nvPr>
            <p:custDataLst>
              <p:tags r:id="rId16"/>
            </p:custDataLst>
          </p:nvPr>
        </p:nvSpPr>
        <p:spPr>
          <a:xfrm>
            <a:off x="2106968" y="1835079"/>
            <a:ext cx="2057400" cy="317500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</p:sp>
      <p:sp>
        <p:nvSpPr>
          <p:cNvPr id="34" name="OTLSHAPE_T_4a3988c2716f429da6b36295feabf467_ShapePercentage" hidden="1"/>
          <p:cNvSpPr/>
          <p:nvPr>
            <p:custDataLst>
              <p:tags r:id="rId17"/>
            </p:custDataLst>
          </p:nvPr>
        </p:nvSpPr>
        <p:spPr>
          <a:xfrm>
            <a:off x="2133600" y="12954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35" name="OTLSHAPE_T_4a3988c2716f429da6b36295feabf467_Duration" hidden="1"/>
          <p:cNvSpPr/>
          <p:nvPr>
            <p:custDataLst>
              <p:tags r:id="rId18"/>
            </p:custDataLst>
          </p:nvPr>
        </p:nvSpPr>
        <p:spPr>
          <a:xfrm>
            <a:off x="0" y="12954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36" name="OTLSHAPE_T_4a3988c2716f429da6b36295feabf467_TextPercentage" hidden="1"/>
          <p:cNvSpPr/>
          <p:nvPr>
            <p:custDataLst>
              <p:tags r:id="rId19"/>
            </p:custDataLst>
          </p:nvPr>
        </p:nvSpPr>
        <p:spPr>
          <a:xfrm>
            <a:off x="0" y="14224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37" name="OTLSHAPE_T_4a3988c2716f429da6b36295feabf467_JoinedDate" hidden="1"/>
          <p:cNvSpPr/>
          <p:nvPr>
            <p:custDataLst>
              <p:tags r:id="rId20"/>
            </p:custDataLst>
          </p:nvPr>
        </p:nvSpPr>
        <p:spPr>
          <a:xfrm>
            <a:off x="0" y="15494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38" name="OTLSHAPE_T_4a3988c2716f429da6b36295feabf467_StartDate"/>
          <p:cNvSpPr/>
          <p:nvPr>
            <p:custDataLst>
              <p:tags r:id="rId21"/>
            </p:custDataLst>
          </p:nvPr>
        </p:nvSpPr>
        <p:spPr>
          <a:xfrm>
            <a:off x="1560869" y="1860938"/>
            <a:ext cx="495300" cy="24965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3rd</a:t>
            </a:r>
          </a:p>
        </p:txBody>
      </p:sp>
      <p:sp>
        <p:nvSpPr>
          <p:cNvPr id="39" name="OTLSHAPE_T_4a3988c2716f429da6b36295feabf467_EndDate"/>
          <p:cNvSpPr/>
          <p:nvPr>
            <p:custDataLst>
              <p:tags r:id="rId22"/>
            </p:custDataLst>
          </p:nvPr>
        </p:nvSpPr>
        <p:spPr>
          <a:xfrm>
            <a:off x="4215167" y="1859221"/>
            <a:ext cx="380805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9th</a:t>
            </a:r>
          </a:p>
        </p:txBody>
      </p:sp>
      <p:sp>
        <p:nvSpPr>
          <p:cNvPr id="41" name="OTLSHAPE_T_3c8b0aa3fccc45c9bccb440afdd2ae71_Shape"/>
          <p:cNvSpPr/>
          <p:nvPr>
            <p:custDataLst>
              <p:tags r:id="rId23"/>
            </p:custDataLst>
          </p:nvPr>
        </p:nvSpPr>
        <p:spPr>
          <a:xfrm>
            <a:off x="4456467" y="2310181"/>
            <a:ext cx="2057400" cy="317500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42" name="OTLSHAPE_T_3c8b0aa3fccc45c9bccb440afdd2ae71_ShapePercentage" hidden="1"/>
          <p:cNvSpPr/>
          <p:nvPr>
            <p:custDataLst>
              <p:tags r:id="rId24"/>
            </p:custDataLst>
          </p:nvPr>
        </p:nvSpPr>
        <p:spPr>
          <a:xfrm>
            <a:off x="4483100" y="17272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43" name="OTLSHAPE_T_3c8b0aa3fccc45c9bccb440afdd2ae71_Duration" hidden="1"/>
          <p:cNvSpPr/>
          <p:nvPr>
            <p:custDataLst>
              <p:tags r:id="rId25"/>
            </p:custDataLst>
          </p:nvPr>
        </p:nvSpPr>
        <p:spPr>
          <a:xfrm>
            <a:off x="0" y="17272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44" name="OTLSHAPE_T_3c8b0aa3fccc45c9bccb440afdd2ae71_TextPercentage" hidden="1"/>
          <p:cNvSpPr/>
          <p:nvPr>
            <p:custDataLst>
              <p:tags r:id="rId26"/>
            </p:custDataLst>
          </p:nvPr>
        </p:nvSpPr>
        <p:spPr>
          <a:xfrm>
            <a:off x="0" y="18542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45" name="OTLSHAPE_T_3c8b0aa3fccc45c9bccb440afdd2ae71_JoinedDate" hidden="1"/>
          <p:cNvSpPr/>
          <p:nvPr>
            <p:custDataLst>
              <p:tags r:id="rId27"/>
            </p:custDataLst>
          </p:nvPr>
        </p:nvSpPr>
        <p:spPr>
          <a:xfrm>
            <a:off x="0" y="19812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46" name="OTLSHAPE_T_3c8b0aa3fccc45c9bccb440afdd2ae71_StartDate"/>
          <p:cNvSpPr/>
          <p:nvPr>
            <p:custDataLst>
              <p:tags r:id="rId28"/>
            </p:custDataLst>
          </p:nvPr>
        </p:nvSpPr>
        <p:spPr>
          <a:xfrm>
            <a:off x="3834168" y="2346987"/>
            <a:ext cx="571499" cy="2438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11th</a:t>
            </a:r>
          </a:p>
        </p:txBody>
      </p:sp>
      <p:sp>
        <p:nvSpPr>
          <p:cNvPr id="47" name="OTLSHAPE_T_3c8b0aa3fccc45c9bccb440afdd2ae71_EndDate"/>
          <p:cNvSpPr/>
          <p:nvPr>
            <p:custDataLst>
              <p:tags r:id="rId29"/>
            </p:custDataLst>
          </p:nvPr>
        </p:nvSpPr>
        <p:spPr>
          <a:xfrm>
            <a:off x="6564667" y="2349494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17th</a:t>
            </a:r>
          </a:p>
        </p:txBody>
      </p:sp>
      <p:sp>
        <p:nvSpPr>
          <p:cNvPr id="49" name="OTLSHAPE_T_7f42f6d93c174d27ae530fee56b8bc89_Shape"/>
          <p:cNvSpPr/>
          <p:nvPr>
            <p:custDataLst>
              <p:tags r:id="rId30"/>
            </p:custDataLst>
          </p:nvPr>
        </p:nvSpPr>
        <p:spPr>
          <a:xfrm>
            <a:off x="5983400" y="3251123"/>
            <a:ext cx="1012282" cy="283076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50" name="OTLSHAPE_T_7f42f6d93c174d27ae530fee56b8bc89_ShapePercentage" hidden="1"/>
          <p:cNvSpPr/>
          <p:nvPr>
            <p:custDataLst>
              <p:tags r:id="rId31"/>
            </p:custDataLst>
          </p:nvPr>
        </p:nvSpPr>
        <p:spPr>
          <a:xfrm>
            <a:off x="5943600" y="21590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51" name="OTLSHAPE_T_7f42f6d93c174d27ae530fee56b8bc89_Duration" hidden="1"/>
          <p:cNvSpPr/>
          <p:nvPr>
            <p:custDataLst>
              <p:tags r:id="rId32"/>
            </p:custDataLst>
          </p:nvPr>
        </p:nvSpPr>
        <p:spPr>
          <a:xfrm>
            <a:off x="0" y="21590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3 days</a:t>
            </a:r>
          </a:p>
        </p:txBody>
      </p:sp>
      <p:sp>
        <p:nvSpPr>
          <p:cNvPr id="52" name="OTLSHAPE_T_7f42f6d93c174d27ae530fee56b8bc89_TextPercentage" hidden="1"/>
          <p:cNvSpPr/>
          <p:nvPr>
            <p:custDataLst>
              <p:tags r:id="rId33"/>
            </p:custDataLst>
          </p:nvPr>
        </p:nvSpPr>
        <p:spPr>
          <a:xfrm>
            <a:off x="0" y="22860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53" name="OTLSHAPE_T_7f42f6d93c174d27ae530fee56b8bc89_JoinedDate" hidden="1"/>
          <p:cNvSpPr/>
          <p:nvPr>
            <p:custDataLst>
              <p:tags r:id="rId34"/>
            </p:custDataLst>
          </p:nvPr>
        </p:nvSpPr>
        <p:spPr>
          <a:xfrm>
            <a:off x="0" y="2413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54" name="OTLSHAPE_T_7f42f6d93c174d27ae530fee56b8bc89_StartDate"/>
          <p:cNvSpPr/>
          <p:nvPr>
            <p:custDataLst>
              <p:tags r:id="rId35"/>
            </p:custDataLst>
          </p:nvPr>
        </p:nvSpPr>
        <p:spPr>
          <a:xfrm>
            <a:off x="5294032" y="3280414"/>
            <a:ext cx="651268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16th</a:t>
            </a:r>
          </a:p>
        </p:txBody>
      </p:sp>
      <p:sp>
        <p:nvSpPr>
          <p:cNvPr id="55" name="OTLSHAPE_T_7f42f6d93c174d27ae530fee56b8bc89_EndDate"/>
          <p:cNvSpPr/>
          <p:nvPr>
            <p:custDataLst>
              <p:tags r:id="rId36"/>
            </p:custDataLst>
          </p:nvPr>
        </p:nvSpPr>
        <p:spPr>
          <a:xfrm>
            <a:off x="6995681" y="3279699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18th</a:t>
            </a:r>
          </a:p>
        </p:txBody>
      </p:sp>
      <p:sp>
        <p:nvSpPr>
          <p:cNvPr id="57" name="OTLSHAPE_T_438895b3b0ac43a5a8af403d723f2474_Shape"/>
          <p:cNvSpPr/>
          <p:nvPr>
            <p:custDataLst>
              <p:tags r:id="rId37"/>
            </p:custDataLst>
          </p:nvPr>
        </p:nvSpPr>
        <p:spPr>
          <a:xfrm>
            <a:off x="7456600" y="3682924"/>
            <a:ext cx="2349500" cy="317500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58" name="OTLSHAPE_T_438895b3b0ac43a5a8af403d723f2474_ShapePercentage" hidden="1"/>
          <p:cNvSpPr/>
          <p:nvPr>
            <p:custDataLst>
              <p:tags r:id="rId38"/>
            </p:custDataLst>
          </p:nvPr>
        </p:nvSpPr>
        <p:spPr>
          <a:xfrm>
            <a:off x="7416800" y="25908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59" name="OTLSHAPE_T_438895b3b0ac43a5a8af403d723f2474_Duration" hidden="1"/>
          <p:cNvSpPr/>
          <p:nvPr>
            <p:custDataLst>
              <p:tags r:id="rId39"/>
            </p:custDataLst>
          </p:nvPr>
        </p:nvSpPr>
        <p:spPr>
          <a:xfrm>
            <a:off x="0" y="25908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6 days</a:t>
            </a:r>
          </a:p>
        </p:txBody>
      </p:sp>
      <p:sp>
        <p:nvSpPr>
          <p:cNvPr id="60" name="OTLSHAPE_T_438895b3b0ac43a5a8af403d723f2474_TextPercentage" hidden="1"/>
          <p:cNvSpPr/>
          <p:nvPr>
            <p:custDataLst>
              <p:tags r:id="rId40"/>
            </p:custDataLst>
          </p:nvPr>
        </p:nvSpPr>
        <p:spPr>
          <a:xfrm>
            <a:off x="0" y="27178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61" name="OTLSHAPE_T_438895b3b0ac43a5a8af403d723f2474_JoinedDate" hidden="1"/>
          <p:cNvSpPr/>
          <p:nvPr>
            <p:custDataLst>
              <p:tags r:id="rId41"/>
            </p:custDataLst>
          </p:nvPr>
        </p:nvSpPr>
        <p:spPr>
          <a:xfrm>
            <a:off x="0" y="2844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62" name="OTLSHAPE_T_438895b3b0ac43a5a8af403d723f2474_StartDate"/>
          <p:cNvSpPr/>
          <p:nvPr>
            <p:custDataLst>
              <p:tags r:id="rId42"/>
            </p:custDataLst>
          </p:nvPr>
        </p:nvSpPr>
        <p:spPr>
          <a:xfrm>
            <a:off x="6777150" y="3712214"/>
            <a:ext cx="628650" cy="25257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21st</a:t>
            </a:r>
          </a:p>
        </p:txBody>
      </p:sp>
      <p:sp>
        <p:nvSpPr>
          <p:cNvPr id="63" name="OTLSHAPE_T_438895b3b0ac43a5a8af403d723f2474_EndDate"/>
          <p:cNvSpPr/>
          <p:nvPr>
            <p:custDataLst>
              <p:tags r:id="rId43"/>
            </p:custDataLst>
          </p:nvPr>
        </p:nvSpPr>
        <p:spPr>
          <a:xfrm>
            <a:off x="9856899" y="3712214"/>
            <a:ext cx="590551" cy="25257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28th</a:t>
            </a:r>
          </a:p>
        </p:txBody>
      </p:sp>
      <p:sp>
        <p:nvSpPr>
          <p:cNvPr id="65" name="OTLSHAPE_T_ad623822ebf4413f89b36a464b431589_Shape"/>
          <p:cNvSpPr/>
          <p:nvPr>
            <p:custDataLst>
              <p:tags r:id="rId44"/>
            </p:custDataLst>
          </p:nvPr>
        </p:nvSpPr>
        <p:spPr>
          <a:xfrm>
            <a:off x="8637700" y="4114724"/>
            <a:ext cx="2044700" cy="317500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</p:sp>
      <p:sp>
        <p:nvSpPr>
          <p:cNvPr id="66" name="OTLSHAPE_T_ad623822ebf4413f89b36a464b431589_ShapePercentage" hidden="1"/>
          <p:cNvSpPr/>
          <p:nvPr>
            <p:custDataLst>
              <p:tags r:id="rId45"/>
            </p:custDataLst>
          </p:nvPr>
        </p:nvSpPr>
        <p:spPr>
          <a:xfrm>
            <a:off x="8597900" y="30226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67" name="OTLSHAPE_T_ad623822ebf4413f89b36a464b431589_Duration" hidden="1"/>
          <p:cNvSpPr/>
          <p:nvPr>
            <p:custDataLst>
              <p:tags r:id="rId46"/>
            </p:custDataLst>
          </p:nvPr>
        </p:nvSpPr>
        <p:spPr>
          <a:xfrm>
            <a:off x="0" y="30226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68" name="OTLSHAPE_T_ad623822ebf4413f89b36a464b431589_TextPercentage" hidden="1"/>
          <p:cNvSpPr/>
          <p:nvPr>
            <p:custDataLst>
              <p:tags r:id="rId47"/>
            </p:custDataLst>
          </p:nvPr>
        </p:nvSpPr>
        <p:spPr>
          <a:xfrm>
            <a:off x="0" y="3149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69" name="OTLSHAPE_T_ad623822ebf4413f89b36a464b431589_JoinedDate" hidden="1"/>
          <p:cNvSpPr/>
          <p:nvPr>
            <p:custDataLst>
              <p:tags r:id="rId48"/>
            </p:custDataLst>
          </p:nvPr>
        </p:nvSpPr>
        <p:spPr>
          <a:xfrm>
            <a:off x="0" y="3276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0" name="OTLSHAPE_T_ad623822ebf4413f89b36a464b431589_StartDate"/>
          <p:cNvSpPr/>
          <p:nvPr>
            <p:custDataLst>
              <p:tags r:id="rId49"/>
            </p:custDataLst>
          </p:nvPr>
        </p:nvSpPr>
        <p:spPr>
          <a:xfrm>
            <a:off x="7945842" y="4157428"/>
            <a:ext cx="61292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25th</a:t>
            </a:r>
          </a:p>
        </p:txBody>
      </p:sp>
      <p:sp>
        <p:nvSpPr>
          <p:cNvPr id="71" name="OTLSHAPE_T_ad623822ebf4413f89b36a464b431589_EndDate"/>
          <p:cNvSpPr/>
          <p:nvPr>
            <p:custDataLst>
              <p:tags r:id="rId50"/>
            </p:custDataLst>
          </p:nvPr>
        </p:nvSpPr>
        <p:spPr>
          <a:xfrm>
            <a:off x="10733200" y="4144014"/>
            <a:ext cx="572364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31st</a:t>
            </a:r>
          </a:p>
        </p:txBody>
      </p:sp>
      <p:sp>
        <p:nvSpPr>
          <p:cNvPr id="74" name="OTLSHAPE_T_f251ce830a7547f3a4303534f3488864_ShapePercentage" hidden="1"/>
          <p:cNvSpPr/>
          <p:nvPr>
            <p:custDataLst>
              <p:tags r:id="rId51"/>
            </p:custDataLst>
          </p:nvPr>
        </p:nvSpPr>
        <p:spPr>
          <a:xfrm>
            <a:off x="1549400" y="34544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75" name="OTLSHAPE_T_f251ce830a7547f3a4303534f3488864_Duration" hidden="1"/>
          <p:cNvSpPr/>
          <p:nvPr>
            <p:custDataLst>
              <p:tags r:id="rId52"/>
            </p:custDataLst>
          </p:nvPr>
        </p:nvSpPr>
        <p:spPr>
          <a:xfrm>
            <a:off x="0" y="3454400"/>
            <a:ext cx="482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23 days</a:t>
            </a:r>
          </a:p>
        </p:txBody>
      </p:sp>
      <p:sp>
        <p:nvSpPr>
          <p:cNvPr id="76" name="OTLSHAPE_T_f251ce830a7547f3a4303534f3488864_TextPercentage" hidden="1"/>
          <p:cNvSpPr/>
          <p:nvPr>
            <p:custDataLst>
              <p:tags r:id="rId53"/>
            </p:custDataLst>
          </p:nvPr>
        </p:nvSpPr>
        <p:spPr>
          <a:xfrm>
            <a:off x="0" y="35814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77" name="OTLSHAPE_T_f251ce830a7547f3a4303534f3488864_JoinedDate" hidden="1"/>
          <p:cNvSpPr/>
          <p:nvPr>
            <p:custDataLst>
              <p:tags r:id="rId54"/>
            </p:custDataLst>
          </p:nvPr>
        </p:nvSpPr>
        <p:spPr>
          <a:xfrm>
            <a:off x="0" y="3708400"/>
            <a:ext cx="21971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i="0" u="none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2019-01-01 - 2019-01-31</a:t>
            </a:r>
          </a:p>
        </p:txBody>
      </p:sp>
      <p:sp>
        <p:nvSpPr>
          <p:cNvPr id="78" name="OTLSHAPE_T_f251ce830a7547f3a4303534f3488864_StartDate" hidden="1"/>
          <p:cNvSpPr/>
          <p:nvPr>
            <p:custDataLst>
              <p:tags r:id="rId55"/>
            </p:custDataLst>
          </p:nvPr>
        </p:nvSpPr>
        <p:spPr>
          <a:xfrm>
            <a:off x="0" y="3860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9" name="OTLSHAPE_T_f251ce830a7547f3a4303534f3488864_EndDate" hidden="1"/>
          <p:cNvSpPr/>
          <p:nvPr>
            <p:custDataLst>
              <p:tags r:id="rId56"/>
            </p:custDataLst>
          </p:nvPr>
        </p:nvSpPr>
        <p:spPr>
          <a:xfrm>
            <a:off x="0" y="3860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80" name="OTLSHAPE_T_f251ce830a7547f3a4303534f3488864_Title"/>
          <p:cNvSpPr/>
          <p:nvPr>
            <p:custDataLst>
              <p:tags r:id="rId57"/>
            </p:custDataLst>
          </p:nvPr>
        </p:nvSpPr>
        <p:spPr>
          <a:xfrm>
            <a:off x="901336" y="4625952"/>
            <a:ext cx="2856546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0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Step 1.2</a:t>
            </a:r>
          </a:p>
        </p:txBody>
      </p:sp>
      <p:sp>
        <p:nvSpPr>
          <p:cNvPr id="81" name="OTLSHAPE_T_026c534c72944b4fb00701e140f5adb4_Shape"/>
          <p:cNvSpPr/>
          <p:nvPr>
            <p:custDataLst>
              <p:tags r:id="rId58"/>
            </p:custDataLst>
          </p:nvPr>
        </p:nvSpPr>
        <p:spPr>
          <a:xfrm>
            <a:off x="1491174" y="5065072"/>
            <a:ext cx="2673194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82" name="OTLSHAPE_T_026c534c72944b4fb00701e140f5adb4_ShapePercentage" hidden="1"/>
          <p:cNvSpPr/>
          <p:nvPr>
            <p:custDataLst>
              <p:tags r:id="rId59"/>
            </p:custDataLst>
          </p:nvPr>
        </p:nvSpPr>
        <p:spPr>
          <a:xfrm>
            <a:off x="1549400" y="38862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83" name="OTLSHAPE_T_026c534c72944b4fb00701e140f5adb4_Duration" hidden="1"/>
          <p:cNvSpPr/>
          <p:nvPr>
            <p:custDataLst>
              <p:tags r:id="rId60"/>
            </p:custDataLst>
          </p:nvPr>
        </p:nvSpPr>
        <p:spPr>
          <a:xfrm>
            <a:off x="0" y="3886200"/>
            <a:ext cx="6096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i="0" u="none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7 days</a:t>
            </a:r>
          </a:p>
        </p:txBody>
      </p:sp>
      <p:sp>
        <p:nvSpPr>
          <p:cNvPr id="84" name="OTLSHAPE_T_026c534c72944b4fb00701e140f5adb4_TextPercentage" hidden="1"/>
          <p:cNvSpPr/>
          <p:nvPr>
            <p:custDataLst>
              <p:tags r:id="rId61"/>
            </p:custDataLst>
          </p:nvPr>
        </p:nvSpPr>
        <p:spPr>
          <a:xfrm>
            <a:off x="0" y="4038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85" name="OTLSHAPE_T_026c534c72944b4fb00701e140f5adb4_JoinedDate" hidden="1"/>
          <p:cNvSpPr/>
          <p:nvPr>
            <p:custDataLst>
              <p:tags r:id="rId62"/>
            </p:custDataLst>
          </p:nvPr>
        </p:nvSpPr>
        <p:spPr>
          <a:xfrm>
            <a:off x="0" y="4165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86" name="OTLSHAPE_T_026c534c72944b4fb00701e140f5adb4_StartDate"/>
          <p:cNvSpPr/>
          <p:nvPr>
            <p:custDataLst>
              <p:tags r:id="rId63"/>
            </p:custDataLst>
          </p:nvPr>
        </p:nvSpPr>
        <p:spPr>
          <a:xfrm>
            <a:off x="989368" y="5100711"/>
            <a:ext cx="482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1st</a:t>
            </a:r>
          </a:p>
        </p:txBody>
      </p:sp>
      <p:sp>
        <p:nvSpPr>
          <p:cNvPr id="87" name="OTLSHAPE_T_026c534c72944b4fb00701e140f5adb4_EndDate"/>
          <p:cNvSpPr/>
          <p:nvPr>
            <p:custDataLst>
              <p:tags r:id="rId64"/>
            </p:custDataLst>
          </p:nvPr>
        </p:nvSpPr>
        <p:spPr>
          <a:xfrm>
            <a:off x="4215168" y="5103542"/>
            <a:ext cx="380804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9th</a:t>
            </a:r>
          </a:p>
        </p:txBody>
      </p:sp>
      <p:sp>
        <p:nvSpPr>
          <p:cNvPr id="88" name="OTLSHAPE_T_026c534c72944b4fb00701e140f5adb4_Title"/>
          <p:cNvSpPr/>
          <p:nvPr>
            <p:custDataLst>
              <p:tags r:id="rId65"/>
            </p:custDataLst>
          </p:nvPr>
        </p:nvSpPr>
        <p:spPr>
          <a:xfrm>
            <a:off x="1831622" y="5103543"/>
            <a:ext cx="2019436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1</a:t>
            </a:r>
          </a:p>
        </p:txBody>
      </p:sp>
      <p:sp>
        <p:nvSpPr>
          <p:cNvPr id="89" name="OTLSHAPE_T_e4d5c151cb184a1a9c09b891feef4685_Shape"/>
          <p:cNvSpPr/>
          <p:nvPr>
            <p:custDataLst>
              <p:tags r:id="rId66"/>
            </p:custDataLst>
          </p:nvPr>
        </p:nvSpPr>
        <p:spPr>
          <a:xfrm>
            <a:off x="4456468" y="5498803"/>
            <a:ext cx="2539213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0" name="OTLSHAPE_T_e4d5c151cb184a1a9c09b891feef4685_ShapePercentage" hidden="1"/>
          <p:cNvSpPr/>
          <p:nvPr>
            <p:custDataLst>
              <p:tags r:id="rId67"/>
            </p:custDataLst>
          </p:nvPr>
        </p:nvSpPr>
        <p:spPr>
          <a:xfrm>
            <a:off x="4483100" y="43180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91" name="OTLSHAPE_T_e4d5c151cb184a1a9c09b891feef4685_Duration" hidden="1"/>
          <p:cNvSpPr/>
          <p:nvPr>
            <p:custDataLst>
              <p:tags r:id="rId68"/>
            </p:custDataLst>
          </p:nvPr>
        </p:nvSpPr>
        <p:spPr>
          <a:xfrm>
            <a:off x="0" y="43180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6 days</a:t>
            </a:r>
          </a:p>
        </p:txBody>
      </p:sp>
      <p:sp>
        <p:nvSpPr>
          <p:cNvPr id="92" name="OTLSHAPE_T_e4d5c151cb184a1a9c09b891feef4685_TextPercentage" hidden="1"/>
          <p:cNvSpPr/>
          <p:nvPr>
            <p:custDataLst>
              <p:tags r:id="rId69"/>
            </p:custDataLst>
          </p:nvPr>
        </p:nvSpPr>
        <p:spPr>
          <a:xfrm>
            <a:off x="0" y="44450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93" name="OTLSHAPE_T_e4d5c151cb184a1a9c09b891feef4685_JoinedDate" hidden="1"/>
          <p:cNvSpPr/>
          <p:nvPr>
            <p:custDataLst>
              <p:tags r:id="rId70"/>
            </p:custDataLst>
          </p:nvPr>
        </p:nvSpPr>
        <p:spPr>
          <a:xfrm>
            <a:off x="0" y="4572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94" name="OTLSHAPE_T_e4d5c151cb184a1a9c09b891feef4685_StartDate"/>
          <p:cNvSpPr/>
          <p:nvPr>
            <p:custDataLst>
              <p:tags r:id="rId71"/>
            </p:custDataLst>
          </p:nvPr>
        </p:nvSpPr>
        <p:spPr>
          <a:xfrm>
            <a:off x="3834168" y="5512690"/>
            <a:ext cx="571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11th</a:t>
            </a:r>
          </a:p>
        </p:txBody>
      </p:sp>
      <p:sp>
        <p:nvSpPr>
          <p:cNvPr id="95" name="OTLSHAPE_T_e4d5c151cb184a1a9c09b891feef4685_EndDate"/>
          <p:cNvSpPr/>
          <p:nvPr>
            <p:custDataLst>
              <p:tags r:id="rId72"/>
            </p:custDataLst>
          </p:nvPr>
        </p:nvSpPr>
        <p:spPr>
          <a:xfrm>
            <a:off x="6995681" y="5512690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18th</a:t>
            </a:r>
          </a:p>
        </p:txBody>
      </p:sp>
      <p:sp>
        <p:nvSpPr>
          <p:cNvPr id="96" name="OTLSHAPE_T_e4d5c151cb184a1a9c09b891feef4685_Title"/>
          <p:cNvSpPr/>
          <p:nvPr>
            <p:custDataLst>
              <p:tags r:id="rId73"/>
            </p:custDataLst>
          </p:nvPr>
        </p:nvSpPr>
        <p:spPr>
          <a:xfrm>
            <a:off x="4757049" y="5528093"/>
            <a:ext cx="2012109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2</a:t>
            </a:r>
            <a:endParaRPr lang="en-US" sz="1600" b="1" i="0" u="none" dirty="0">
              <a:solidFill>
                <a:srgbClr val="000000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97" name="OTLSHAPE_T_2b20c088d56445d6acb2b7833e4dce7e_Shape"/>
          <p:cNvSpPr/>
          <p:nvPr>
            <p:custDataLst>
              <p:tags r:id="rId74"/>
            </p:custDataLst>
          </p:nvPr>
        </p:nvSpPr>
        <p:spPr>
          <a:xfrm>
            <a:off x="7456600" y="5930603"/>
            <a:ext cx="3225800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98" name="OTLSHAPE_T_2b20c088d56445d6acb2b7833e4dce7e_ShapePercentage" hidden="1"/>
          <p:cNvSpPr/>
          <p:nvPr>
            <p:custDataLst>
              <p:tags r:id="rId75"/>
            </p:custDataLst>
          </p:nvPr>
        </p:nvSpPr>
        <p:spPr>
          <a:xfrm>
            <a:off x="7416800" y="47498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99" name="OTLSHAPE_T_2b20c088d56445d6acb2b7833e4dce7e_Duration" hidden="1"/>
          <p:cNvSpPr/>
          <p:nvPr>
            <p:custDataLst>
              <p:tags r:id="rId76"/>
            </p:custDataLst>
          </p:nvPr>
        </p:nvSpPr>
        <p:spPr>
          <a:xfrm>
            <a:off x="0" y="47498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9 days</a:t>
            </a:r>
          </a:p>
        </p:txBody>
      </p:sp>
      <p:sp>
        <p:nvSpPr>
          <p:cNvPr id="100" name="OTLSHAPE_T_2b20c088d56445d6acb2b7833e4dce7e_TextPercentage" hidden="1"/>
          <p:cNvSpPr/>
          <p:nvPr>
            <p:custDataLst>
              <p:tags r:id="rId77"/>
            </p:custDataLst>
          </p:nvPr>
        </p:nvSpPr>
        <p:spPr>
          <a:xfrm>
            <a:off x="0" y="48768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101" name="OTLSHAPE_T_2b20c088d56445d6acb2b7833e4dce7e_JoinedDate" hidden="1"/>
          <p:cNvSpPr/>
          <p:nvPr>
            <p:custDataLst>
              <p:tags r:id="rId78"/>
            </p:custDataLst>
          </p:nvPr>
        </p:nvSpPr>
        <p:spPr>
          <a:xfrm>
            <a:off x="0" y="5003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02" name="OTLSHAPE_T_2b20c088d56445d6acb2b7833e4dce7e_StartDate"/>
          <p:cNvSpPr/>
          <p:nvPr>
            <p:custDataLst>
              <p:tags r:id="rId79"/>
            </p:custDataLst>
          </p:nvPr>
        </p:nvSpPr>
        <p:spPr>
          <a:xfrm>
            <a:off x="6793113" y="5964586"/>
            <a:ext cx="62865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21st</a:t>
            </a:r>
          </a:p>
        </p:txBody>
      </p:sp>
      <p:sp>
        <p:nvSpPr>
          <p:cNvPr id="103" name="OTLSHAPE_T_2b20c088d56445d6acb2b7833e4dce7e_EndDate"/>
          <p:cNvSpPr/>
          <p:nvPr>
            <p:custDataLst>
              <p:tags r:id="rId80"/>
            </p:custDataLst>
          </p:nvPr>
        </p:nvSpPr>
        <p:spPr>
          <a:xfrm>
            <a:off x="10733200" y="5966242"/>
            <a:ext cx="572363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31st</a:t>
            </a:r>
          </a:p>
        </p:txBody>
      </p:sp>
      <p:sp>
        <p:nvSpPr>
          <p:cNvPr id="104" name="OTLSHAPE_T_2b20c088d56445d6acb2b7833e4dce7e_Title"/>
          <p:cNvSpPr/>
          <p:nvPr>
            <p:custDataLst>
              <p:tags r:id="rId81"/>
            </p:custDataLst>
          </p:nvPr>
        </p:nvSpPr>
        <p:spPr>
          <a:xfrm>
            <a:off x="7945842" y="5966242"/>
            <a:ext cx="2349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3</a:t>
            </a:r>
          </a:p>
        </p:txBody>
      </p:sp>
      <p:sp>
        <p:nvSpPr>
          <p:cNvPr id="105" name="OTLSHAPE_T_f251ce830a7547f3a4303534f3488864_Title">
            <a:extLst>
              <a:ext uri="{FF2B5EF4-FFF2-40B4-BE49-F238E27FC236}">
                <a16:creationId xmlns:a16="http://schemas.microsoft.com/office/drawing/2014/main" id="{15962956-5EAB-44E8-BD66-2ECE782F445C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>
            <a:off x="901336" y="909598"/>
            <a:ext cx="1415736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0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Step 1.1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797557" y="4180267"/>
            <a:ext cx="594420" cy="83916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TLSHAPE_T_7f42f6d93c174d27ae530fee56b8bc89_Shape">
            <a:extLst>
              <a:ext uri="{FF2B5EF4-FFF2-40B4-BE49-F238E27FC236}">
                <a16:creationId xmlns:a16="http://schemas.microsoft.com/office/drawing/2014/main" id="{65583415-7049-4EEA-B93D-6A99B7AEF826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>
            <a:off x="4757049" y="2785282"/>
            <a:ext cx="1040508" cy="317500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110" name="OTLSHAPE_T_7f42f6d93c174d27ae530fee56b8bc89_StartDate">
            <a:extLst>
              <a:ext uri="{FF2B5EF4-FFF2-40B4-BE49-F238E27FC236}">
                <a16:creationId xmlns:a16="http://schemas.microsoft.com/office/drawing/2014/main" id="{9106D95C-CC8B-44C6-88B8-180C2F4C5542}"/>
              </a:ext>
            </a:extLst>
          </p:cNvPr>
          <p:cNvSpPr/>
          <p:nvPr>
            <p:custDataLst>
              <p:tags r:id="rId84"/>
            </p:custDataLst>
          </p:nvPr>
        </p:nvSpPr>
        <p:spPr>
          <a:xfrm>
            <a:off x="4060062" y="2844070"/>
            <a:ext cx="651268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12th</a:t>
            </a:r>
          </a:p>
        </p:txBody>
      </p:sp>
      <p:sp>
        <p:nvSpPr>
          <p:cNvPr id="111" name="OTLSHAPE_T_7f42f6d93c174d27ae530fee56b8bc89_EndDate">
            <a:extLst>
              <a:ext uri="{FF2B5EF4-FFF2-40B4-BE49-F238E27FC236}">
                <a16:creationId xmlns:a16="http://schemas.microsoft.com/office/drawing/2014/main" id="{4B26CE69-E468-405C-884F-DD6FEE1E6556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>
            <a:off x="5843276" y="2823988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14th</a:t>
            </a:r>
          </a:p>
        </p:txBody>
      </p:sp>
      <p:sp>
        <p:nvSpPr>
          <p:cNvPr id="107" name="OTLSHAPE_T_026c534c72944b4fb00701e140f5adb4_Title">
            <a:extLst>
              <a:ext uri="{FF2B5EF4-FFF2-40B4-BE49-F238E27FC236}">
                <a16:creationId xmlns:a16="http://schemas.microsoft.com/office/drawing/2014/main" id="{CD5400BA-CFE1-417A-8ED9-2F6CF8E724D5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>
            <a:off x="1717193" y="1434939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</a:t>
            </a:r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1</a:t>
            </a:r>
          </a:p>
        </p:txBody>
      </p:sp>
      <p:sp>
        <p:nvSpPr>
          <p:cNvPr id="108" name="OTLSHAPE_T_026c534c72944b4fb00701e140f5adb4_Title">
            <a:extLst>
              <a:ext uri="{FF2B5EF4-FFF2-40B4-BE49-F238E27FC236}">
                <a16:creationId xmlns:a16="http://schemas.microsoft.com/office/drawing/2014/main" id="{210D4BEE-8813-4793-98D6-B437CFA5C9D0}"/>
              </a:ext>
            </a:extLst>
          </p:cNvPr>
          <p:cNvSpPr/>
          <p:nvPr>
            <p:custDataLst>
              <p:tags r:id="rId87"/>
            </p:custDataLst>
          </p:nvPr>
        </p:nvSpPr>
        <p:spPr>
          <a:xfrm>
            <a:off x="2523252" y="1866765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1</a:t>
            </a:r>
          </a:p>
        </p:txBody>
      </p:sp>
      <p:sp>
        <p:nvSpPr>
          <p:cNvPr id="112" name="OTLSHAPE_T_026c534c72944b4fb00701e140f5adb4_Title">
            <a:extLst>
              <a:ext uri="{FF2B5EF4-FFF2-40B4-BE49-F238E27FC236}">
                <a16:creationId xmlns:a16="http://schemas.microsoft.com/office/drawing/2014/main" id="{3F319AE1-C4FE-4FF6-A861-031E61B13AAA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>
            <a:off x="4872751" y="2345819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2</a:t>
            </a:r>
          </a:p>
        </p:txBody>
      </p:sp>
      <p:sp>
        <p:nvSpPr>
          <p:cNvPr id="113" name="OTLSHAPE_T_026c534c72944b4fb00701e140f5adb4_Title">
            <a:extLst>
              <a:ext uri="{FF2B5EF4-FFF2-40B4-BE49-F238E27FC236}">
                <a16:creationId xmlns:a16="http://schemas.microsoft.com/office/drawing/2014/main" id="{5E4491EC-10D0-4A43-BA8A-57F967C3FB4B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>
            <a:off x="4652294" y="2811985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2</a:t>
            </a:r>
          </a:p>
        </p:txBody>
      </p:sp>
      <p:sp>
        <p:nvSpPr>
          <p:cNvPr id="114" name="OTLSHAPE_T_026c534c72944b4fb00701e140f5adb4_Title">
            <a:extLst>
              <a:ext uri="{FF2B5EF4-FFF2-40B4-BE49-F238E27FC236}">
                <a16:creationId xmlns:a16="http://schemas.microsoft.com/office/drawing/2014/main" id="{5F3CC16F-3FD3-46AA-BB03-7113270BA57F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5877125" y="3270132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2</a:t>
            </a:r>
          </a:p>
        </p:txBody>
      </p:sp>
      <p:sp>
        <p:nvSpPr>
          <p:cNvPr id="115" name="OTLSHAPE_T_026c534c72944b4fb00701e140f5adb4_Title">
            <a:extLst>
              <a:ext uri="{FF2B5EF4-FFF2-40B4-BE49-F238E27FC236}">
                <a16:creationId xmlns:a16="http://schemas.microsoft.com/office/drawing/2014/main" id="{EB4FA9D6-7F52-4309-8432-E4F4000266ED}"/>
              </a:ext>
            </a:extLst>
          </p:cNvPr>
          <p:cNvSpPr/>
          <p:nvPr>
            <p:custDataLst>
              <p:tags r:id="rId91"/>
            </p:custDataLst>
          </p:nvPr>
        </p:nvSpPr>
        <p:spPr>
          <a:xfrm>
            <a:off x="8025284" y="3718905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3</a:t>
            </a:r>
          </a:p>
        </p:txBody>
      </p:sp>
      <p:sp>
        <p:nvSpPr>
          <p:cNvPr id="116" name="OTLSHAPE_T_026c534c72944b4fb00701e140f5adb4_Title">
            <a:extLst>
              <a:ext uri="{FF2B5EF4-FFF2-40B4-BE49-F238E27FC236}">
                <a16:creationId xmlns:a16="http://schemas.microsoft.com/office/drawing/2014/main" id="{964F9E8B-FCFA-465C-AA96-EB37CCC90611}"/>
              </a:ext>
            </a:extLst>
          </p:cNvPr>
          <p:cNvSpPr/>
          <p:nvPr>
            <p:custDataLst>
              <p:tags r:id="rId92"/>
            </p:custDataLst>
          </p:nvPr>
        </p:nvSpPr>
        <p:spPr>
          <a:xfrm>
            <a:off x="9047634" y="4150363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7718365"/>
      </p:ext>
      <p:ext uri="fdfb2fc9-5ebd-4781-ad43-59848bef59c6">
        <p14:creationId xmlns:p14="http://schemas.microsoft.com/office/powerpoint/2010/main" xmlns="" val="27147970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mZhbHNlLCJWZXJzaW9uIjp7IiRpZCI6IjIiLCJWZXJzaW9uIjoiMy4wLjEiLCJPcmlnaW5hbEFzc2VtYmx5VmVyc2lvbiI6IjMuMDYuMDAuMDAiLCJFZGl0aW9uIjoiUGx1cyIsIklzUGx1c0VkaXRpb24iOnRydWV9LCJFZmZlY3QiOjAsIlN0eWxlIjp7IiRpZCI6IjMiLCJUaW1lYmFuZFN0eWxlIjp7IiRpZCI6IjQiLCJTY2FsZU1hcmtpbmciOjAsIlNoYXBlIjoxMywiU2hhcGVTdHlsZSI6eyIkaWQiOiI1IiwiTWFyZ2luIjp7IiRpZCI6IjYiLCJUb3AiOjAsIkxlZnQiOjEyLCJSaWdodCI6MTIsIkJvdHRvbSI6MH0sIlBhZGRpbmciOnsiJGlkIjoiNyIsIlRvcCI6NSwiTGVmdCI6MCwiUmlnaHQiOjAsIkJvdHRvbSI6NX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2LCJGb250TmFtZSI6IkFyaWFs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TWFyZ2luIjp7IiRpZCI6IjE3IiwiVG9wIjowLCJMZWZ0IjowLCJSaWdodCI6MjU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2LCJGb250TmFtZSI6IkFyaWFs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EsIkZvbnROYW1lIjoiQXJpYWw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mZhbHNlLCJXaWR0aCI6MC4wLCJIZWlnaHQiOjAuMCwiQm9yZGVyU3R5bGUiOm51bGwsIlBhcmVudFN0eWxlIjpudWxsfSwiU2NhbGVTdHlsZSI6eyIkaWQiOiI0MCIsIlNob3dTZWdtZW50U2VwYXJhdG9ycyI6dHJ1ZSwiU2VnbWVudFNlcGFyYXRvck9wYWNpdHkiOjMwLCJGb250U2V0dGluZ3MiOnsiJGlkIjoiNDEiLCJGb250U2l6ZSI6MTIsIkZvbnROYW1lIjoiTHVjaWRhIENvbnNvbGU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nRydWUsIkVsYXBzZWRUaW1lRm9ybWF0IjowLCJUb2RheU1hcmtlclBvc2l0aW9uIjowLCJRdWlja1Bvc2l0aW9uIjozLCJBYnNvbHV0ZVBvc2l0aW9uIjoyMS42LCJNYXJnaW4iOnsiJGlkIjoiNDkiLCJUb3AiOjAsIkxlZnQiOjEwLCJSaWdodCI6MTAsIkJvdHRvbSI6MH0sIlBhZGRpbmciOnsiJGlkIjoiNTAiLCJUb3AiOjAsIkxlZnQiOjEwLCJSaWdodCI6MT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zMSwiRyI6NzMsIkIiOjEyNn19LCJMaW5lV2VpZ2h0IjoxLjAsIkxpbmVUeXBlIjowLCJQYXJlbnRTdHlsZSI6bnVsbH0sIklzQmVsb3dUaW1lYmFuZCI6ZmFsc2U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CwiRm9udE5hbWUiOiJBcmlhbC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S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5LCJGb250TmFtZSI6IkFyaWFsIiwiSXNCb2xkIjpmYWxzZSwiSXNJdGFsaWMiOmZhbHNlLCJJc1VuZGVybGluZWQiOmZhbHNlLCJQYXJlbnRTdHlsZSI6bnVsbH0sIkF1dG9TaXplIjowLCJGb3JlZ3JvdW5kIjp7IiRpZCI6Ijc0IiwiQ29sb3IiOnsiJGlkIjoiNzUiLCJBIjoyNTUsIlIiOjY4LCJHIjo4NCwiQiI6MTA2fX0sIk1heFdpZHRoIjoyMDAuMCwiTWF4SGVpZ2h0IjoiSW5maW5pdHkiLCJTbWFydEZvcmVncm91bmRJc0FjdGl2ZSI6ZmFsc2UsIkhvcml6b250YWxBbGlnbm1lbnQiOjE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U1NIGQiLCJTZXBhcmF0b3IiOiIvIiwiVXNlSW50ZXJuYXRpb25hbERhdGVGb3JtYXQiOmZhbHNlfSwiSXNWaXNpYmxlIjp0cnVlLCJQYXJlbnRTdHlsZSI6bnVsbH0sIkRlZmF1bHRUYXNrU3R5bGUiOnsiJGlkIjoiODAiLCJTaGFwZSI6MCwiU2hhcGVUaGlja25lc3MiOjEsIkR1cmF0aW9uRm9ybWF0IjowLCJJbmNsdWRlTm9uV29ya2luZ0RheXNJbkR1cmF0aW9uIjpmYWxzZSwiUGVyY2VudGFnZUNvbXBsZXRlU3R5bGUiOnsiJGlkIjoiODEiLCJGb250U2V0dGluZ3MiOnsiJGlkIjoiODIiLCJGb250U2l6ZSI6OSwiRm9udE5hbWUiOiJBcmlhbCIsIklzQm9sZCI6ZmFsc2UsIklzSXRhbGljIjpmYWxzZSwiSXNVbmRlcmxpbmVkIjpmYWxzZSwiUGFyZW50U3R5bGUiOm51bGx9LCJBdXRvU2l6ZSI6MCwiRm9yZWdyb3VuZCI6eyIkaWQiOiI4MyIsIkNvbG9yIjp7IiRpZCI6Ijg0IiwiQSI6MjU1LCJSIjoxOTEsIkciOjE5MSwiQiI6MTkxfX0sIk1heFdpZHRoIjo5NjAuMCwiTWF4SGVpZ2h0IjoiSW5maW5pdHkiLCJTbWFydEZvcmVncm91bmRJc0FjdGl2ZSI6ZmFsc2UsIkhvcml6b250YWxBbGlnbm1lbnQiOjEsIlZlcnRpY2FsQWxpZ25tZW50IjowLCJTbWFydEZvcmVncm91bmQiOm51bGwsIk1hcmdpbiI6eyIkaWQiOiI4NSIsIlRvcCI6MCwiTGVmdCI6MCwiUmlnaHQiOjAsIkJvdHRvbSI6MH0sIlBhZGRpbmciOnsiJGlkIjoiODYiLCJUb3AiOjAsIkxlZnQiOjAsIlJpZ2h0IjowLCJCb3R0b20iOjB9LCJCYWNrZ3JvdW5kIjp7IiRpZCI6Ijg3IiwiQ29sb3IiOnsiJHJlZiI6IjIwIn19LCJJc1Zpc2libGUiOnRydWUsIldpZHRoIjowLjAsIkhlaWdodCI6MC4wLCJCb3JkZXJTdHlsZSI6bnVsbCwiUGFyZW50U3R5bGUiOm51bGx9LCJEdXJhdGlvblN0eWxlIjp7IiRpZCI6Ijg4IiwiRm9udFNldHRpbmdzIjp7IiRpZCI6Ijg5IiwiRm9udFNpemUiOjksIkZvbnROYW1lIjoiQXJpYWwiLCJJc0JvbGQiOmZhbHNlLCJJc0l0YWxpYyI6ZmFsc2UsIklzVW5kZXJsaW5lZCI6ZmFsc2UsIlBhcmVudFN0eWxlIjpudWxsfSwiQXV0b1NpemUiOjAsIkZvcmVncm91bmQiOnsiJGlkIjoiOTAiLCJDb2xvciI6eyIkaWQiOiI5MSIsIkEiOjI1NSwiUiI6MjM3LCJHIjoxMjUsIkIiOjQ5fX0sIk1heFdpZHRoIjo5NjAuMCwiTWF4SGVpZ2h0IjoiSW5maW5pdHkiLCJTbWFydEZvcmVncm91bmRJc0FjdGl2ZSI6ZmFsc2UsIkhvcml6b250YWxBbGlnbm1lbnQiOjE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mZhbHN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E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C4wLCJMaW5lVHlwZSI6MCwiUGFyZW50U3R5bGUiOm51bGx9LCJNYXJnaW4iOm51bGwsIlN0YXJ0RGF0ZVBvc2l0aW9uIjo0LCJFbmREYXRlUG9zaXRpb24iOjQsIlRpdGxlUG9zaXRpb24iOjMsIkR1cmF0aW9uUG9zaXRpb24iOjYsIlBlcmNlbnRhZ2VDb21wbGV0ZWRQb3NpdGlvbiI6NiwiU3BhY2luZyI6OSwiSXNCZWxvd1RpbWViYW5kIjp0cnV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AsIkZvbnROYW1lIjoiQXJpYWwiLCJJc0JvbGQiOnRydWUsIklzSXRhbGljIjpmYWxzZSwiSXNVbmRlcmxpbmVkIjpmYWxzZSwiUGFyZW50U3R5bGUiOm51bGx9LCJBdXRvU2l6ZSI6MCwiRm9yZWdyb3VuZCI6eyIkaWQiOiIxMDkiLCJDb2xvciI6eyIkaWQiOiIxMTAiLCJBIjoyNTUsIlIiOjAsIkciOjAsIkIiOjB9fSwiTWF4V2lkdGgiOjk2MC4wLCJNYXhIZWlnaHQiOiJJbmZpbml0eSIsIlNtYXJ0Rm9yZWdyb3VuZElzQWN0aXZlIjpmYWxzZSwiSG9yaXpvbnRhbEFsaWdubWVudCI6MS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ksIkZvbnROYW1lIjoiQXJpYWwiLCJJc0JvbGQiOmZhbHNlLCJJc0l0YWxpYyI6ZmFsc2UsIklzVW5kZXJsaW5lZCI6ZmFsc2UsIlBhcmVudFN0eWxlIjpudWxsfSwiQXV0b1NpemUiOjAsIkZvcmVncm91bmQiOnsiJGlkIjoiMTE2IiwiQ29sb3IiOnsiJGlkIjoiMTE3IiwiQSI6MjU1LCJSIjo2OCwiRyI6ODQsIkIiOjEwNn19LCJNYXhXaWR0aCI6OTYwLjAsIk1heEhlaWdodCI6IkluZmluaXR5IiwiU21hcnRGb3JlZ3JvdW5kSXNBY3RpdmUiOmZhbHNlLCJIb3Jpem9udGFsQWxpZ25tZW50Ijox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TU0gZCIsIlNlcGFyYXRvciI6Ii8iLCJVc2VJbnRlcm5hdGlvbmFsRGF0ZUZvcm1hdCI6ZmFsc2V9LCJJc1Zpc2libGUiOnRydWUsIlBhcmVudFN0eWxlIjpudWxsfSwiU2hvd0VsYXBzZWRUaW1lR3JhZGllbnRTdHlsZSI6ZmFsc2V9LCJTY2FsZSI6eyIkaWQiOiIxMjIiLCJTdGFydERhdGUiOiIwMDAxLTAxLTAxVDAwOjAwOjAwIiwiRW5kRGF0ZSI6IjAwMDEtMDEtMDFUMDA6MDA6MDAiLCJGb3JtYXQiOiJ3IiwiVHlwZSI6MSwiQXV0b0RhdGVSYW5nZSI6dHJ1ZSwiV29ya2luZ0RheXMiOjMxLCJUb2RheU1hcmtlclRleHQiOiJUb2RheSIsIkF1dG9TY2FsZVR5cGUiOnRydWV9LCJNaWxlc3RvbmVzIjpbXSwiVGFza3MiOlt7IiRpZCI6IjEyMyIsIkdyb3VwTmFtZSI6bnVsbCwiU3RhcnREYXRlIjoiMjAxOS0wMS0wMVQwMDowMDowMFoiLCJFbmREYXRlIjoiMjAxOS0wMS0wNlQyMzo1OTo1OS45OTlaIiwiUGVyY2VudGFnZUNvbXBsZXRlIjowLjAsIlN0eWxlIjp7IiRpZCI6IjEyNCIsIlNoYXBlIjoyLCJTaGFwZVRoaWNrbmVzcyI6MywiRHVyYXRpb25Gb3JtYXQiOjAsIkluY2x1ZGVOb25Xb3JraW5nRGF5c0luRHVyYXRpb24iOmZhbHNlLCJQZXJjZW50YWdlQ29tcGxldGVTdHlsZSI6eyIkaWQiOiIxMjUiLCJGb250U2V0dGluZ3MiOnsiJGlkIjoiMTI2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TI3IiwiTGluZUNvbG9yIjpudWxsLCJMaW5lV2VpZ2h0IjowLjAsIkxpbmVUeXBlIjowLCJQYXJlbnRTdHlsZSI6bnVsbH0sIlBhcmVudFN0eWxlIjp7IiRyZWYiOiI4MSJ9fSwiRHVyYXRpb25TdHlsZSI6eyIkaWQiOiIxMjgiLCJGb250U2V0dGluZ3MiOnsiJGlkIjoiMTI5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EzMCIsIkxpbmVDb2xvciI6bnVsbCwiTGluZVdlaWdodCI6MC4wLCJMaW5lVHlwZSI6MCwiUGFyZW50U3R5bGUiOm51bGx9LCJQYXJlbnRTdHlsZSI6eyIkcmVmIjoiODgifX0sIkhvcml6b250YWxDb25uZWN0b3JTdHlsZSI6eyIkaWQiOiIxMzEiLCJMaW5lQ29sb3IiOnsiJHJlZiI6Ijk2In0sIkxpbmVXZWlnaHQiOjEuMCwiTGluZVR5cGUiOjAsIlBhcmVudFN0eWxlIjp7IiRyZWYiOiI5NSJ9fSwiVmVydGljYWxDb25uZWN0b3JTdHlsZSI6eyIkaWQiOiIxMzI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xMzMiLCJNYXJnaW4iOnsiJHJlZiI6IjEwMiJ9LCJQYWRkaW5nIjp7IiRyZWYiOiIxMDMifSwiQmFja2dyb3VuZCI6eyIkaWQiOiIxMzQiLCJDb2xvciI6eyIkaWQiOiIxMzUiLCJBIjoyNTUsIlIiOjE1NCwiRyI6MTk0LCJCIjoyMzB9fSwiSXNWaXNpYmxlIjp0cnVlLCJXaWR0aCI6MC4wLCJIZWlnaHQiOjI1LjAsIkJvcmRlclN0eWxlIjp7IiRpZCI6IjEzNiIsIkxpbmVDb2xvciI6eyIkcmVmIjoiMTA1In0sIkxpbmVXZWlnaHQiOjAuMCwiTGluZVR5cGUiOjAsIlBhcmVudFN0eWxlIjp7IiRyZWYiOiIxMDQifX0sIlBhcmVudFN0eWxlIjp7IiRyZWYiOiIxMDEifX0sIlRpdGxlU3R5bGUiOnsiJGlkIjoiMTM3IiwiRm9udFNldHRpbmdzIjp7IiRpZCI6IjEzOC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TM5IiwiTGluZUNvbG9yIjpudWxsLCJMaW5lV2VpZ2h0IjowLjAsIkxpbmVUeXBlIjowLCJQYXJlbnRTdHlsZSI6bnVsbH0sIlBhcmVudFN0eWxlIjp7IiRyZWYiOiIxMDcifX0sIkRhdGVTdHlsZSI6eyIkaWQiOiIxNDAiLCJGb250U2V0dGluZ3MiOnsiJGlkIjoiMTQx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xNDIiLCJMaW5lQ29sb3IiOm51bGwsIkxpbmVXZWlnaHQiOjAuMCwiTGluZVR5cGUiOjAsIlBhcmVudFN0eWxlIjpudWxsfSwiUGFyZW50U3R5bGUiOnsiJHJlZiI6IjExNCJ9fSwiRGF0ZUZvcm1hdCI6eyIkaWQiOiIxNDMiLCJGb3JtYXRTdHJpbmciOiJ5eXl5LU1NLWRkIiwiU2VwYXJhdG9yIjoiLSIsIlVzZUludGVybmF0aW9uYWxEYXRlRm9ybWF0IjpmYWxzZX0sIklzVmlzaWJsZSI6dHJ1ZSwiUGFyZW50U3R5bGUiOnsiJHJlZiI6IjgwIn19LCJJbmRleCI6MCwiSWQiOiI0ZjEyNmM2My03NzUyLTQ3ZjktYTI4Ni0zZjAwNWNkMzAyZGIiLCJJbXBvcnRJZCI6bnVsbCwiVGl0bGUiOiI2IGRheXMiLCJOb3RlIjpudWxsLCJIeXBlcmxpbmsiOm51bGwsIklzQ2hhbmdlZCI6ZmFsc2UsIklzTmV3IjpmYWxzZX0seyIkaWQiOiIxNDQiLCJHcm91cE5hbWUiOm51bGwsIlN0YXJ0RGF0ZSI6IjIwMTktMDEtMDNUMDA6MDA6MDBaIiwiRW5kRGF0ZSI6IjIwMTktMDEtMDlUMjM6NTk6NTkuOTk5WiIsIlBlcmNlbnRhZ2VDb21wbGV0ZSI6MC4wLCJTdHlsZSI6eyIkaWQiOiIxNDUiLCJTaGFwZSI6MiwiU2hhcGVUaGlja25lc3MiOjMsIkR1cmF0aW9uRm9ybWF0IjowLCJJbmNsdWRlTm9uV29ya2luZ0RheXNJbkR1cmF0aW9uIjpmYWxzZSwiUGVyY2VudGFnZUNvbXBsZXRlU3R5bGUiOnsiJGlkIjoiMTQ2IiwiRm9udFNldHRpbmdzIjp7IiRpZCI6IjE0Ny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E0OCIsIkxpbmVDb2xvciI6bnVsbCwiTGluZVdlaWdodCI6MC4wLCJMaW5lVHlwZSI6MCwiUGFyZW50U3R5bGUiOm51bGx9LCJQYXJlbnRTdHlsZSI6eyIkcmVmIjoiODEifX0sIkR1cmF0aW9uU3R5bGUiOnsiJGlkIjoiMTQ5IiwiRm9udFNldHRpbmdzIjp7IiRpZCI6IjE1MC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xNTEiLCJMaW5lQ29sb3IiOm51bGwsIkxpbmVXZWlnaHQiOjAuMCwiTGluZVR5cGUiOjAsIlBhcmVudFN0eWxlIjpudWxsfSwiUGFyZW50U3R5bGUiOnsiJHJlZiI6Ijg4In19LCJIb3Jpem9udGFsQ29ubmVjdG9yU3R5bGUiOnsiJGlkIjoiMTUyIiwiTGluZUNvbG9yIjp7IiRyZWYiOiI5NiJ9LCJMaW5lV2VpZ2h0IjoxLjAsIkxpbmVUeXBlIjowLCJQYXJlbnRTdHlsZSI6eyIkcmVmIjoiOTUifX0sIlZlcnRpY2FsQ29ubmVjdG9yU3R5bGUiOnsiJGlkIjoiMTUz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TU0IiwiTWFyZ2luIjp7IiRyZWYiOiIxMDIifSwiUGFkZGluZyI6eyIkcmVmIjoiMTAzIn0sIkJhY2tncm91bmQiOnsiJGlkIjoiMTU1IiwiQ29sb3IiOnsiJGlkIjoiMTU2IiwiQSI6MjU1LCJSIjoxNTQsIkciOjE5NCwiQiI6MjMwfX0sIklzVmlzaWJsZSI6dHJ1ZSwiV2lkdGgiOjAuMCwiSGVpZ2h0IjoyNS4wLCJCb3JkZXJTdHlsZSI6eyIkaWQiOiIxNTciLCJMaW5lQ29sb3IiOnsiJHJlZiI6IjEwNSJ9LCJMaW5lV2VpZ2h0IjowLjAsIkxpbmVUeXBlIjowLCJQYXJlbnRTdHlsZSI6eyIkcmVmIjoiMTA0In19LCJQYXJlbnRTdHlsZSI6eyIkcmVmIjoiMTAxIn19LCJUaXRsZVN0eWxlIjp7IiRpZCI6IjE1OCIsIkZvbnRTZXR0aW5ncyI6eyIkaWQiOiIxNTk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E2MCIsIkxpbmVDb2xvciI6bnVsbCwiTGluZVdlaWdodCI6MC4wLCJMaW5lVHlwZSI6MCwiUGFyZW50U3R5bGUiOm51bGx9LCJQYXJlbnRTdHlsZSI6eyIkcmVmIjoiMTA3In19LCJEYXRlU3R5bGUiOnsiJGlkIjoiMTYxIiwiRm9udFNldHRpbmdzIjp7IiRpZCI6IjE2Mi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TYzIiwiTGluZUNvbG9yIjpudWxsLCJMaW5lV2VpZ2h0IjowLjAsIkxpbmVUeXBlIjowLCJQYXJlbnRTdHlsZSI6bnVsbH0sIlBhcmVudFN0eWxlIjp7IiRyZWYiOiIxMTQifX0sIkRhdGVGb3JtYXQiOnsiJGlkIjoiMTY0IiwiRm9ybWF0U3RyaW5nIjoieXl5eS1NTS1kZCIsIlNlcGFyYXRvciI6Ii0iLCJVc2VJbnRlcm5hdGlvbmFsRGF0ZUZvcm1hdCI6ZmFsc2V9LCJJc1Zpc2libGUiOnRydWUsIlBhcmVudFN0eWxlIjp7IiRyZWYiOiI4MCJ9fSwiSW5kZXgiOjAsIklkIjoiNGEzOTg4YzItNzE2Zi00MjlkLWE2YjMtNjI5NWZlYWJmNDY3IiwiSW1wb3J0SWQiOm51bGwsIlRpdGxlIjoiNyBkYXlzIiwiTm90ZSI6bnVsbCwiSHlwZXJsaW5rIjpudWxsLCJJc0NoYW5nZWQiOmZhbHNlLCJJc05ldyI6ZmFsc2V9LHsiJGlkIjoiMTY1IiwiR3JvdXBOYW1lIjpudWxsLCJTdGFydERhdGUiOiIyMDE5LTAxLTExVDAwOjAwOjAwWiIsIkVuZERhdGUiOiIyMDE5LTAxLTE3VDIzOjU5OjU5Ljk5OVoiLCJQZXJjZW50YWdlQ29tcGxldGUiOjAuMCwiU3R5bGUiOnsiJGlkIjoiMTY2IiwiU2hhcGUiOjIsIlNoYXBlVGhpY2tuZXNzIjozLCJEdXJhdGlvbkZvcm1hdCI6MCwiSW5jbHVkZU5vbldvcmtpbmdEYXlzSW5EdXJhdGlvbiI6ZmFsc2UsIlBlcmNlbnRhZ2VDb21wbGV0ZVN0eWxlIjp7IiRpZCI6IjE2NyIsIkZvbnRTZXR0aW5ncyI6eyIkaWQiOiIxNjg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xNjkiLCJMaW5lQ29sb3IiOm51bGwsIkxpbmVXZWlnaHQiOjAuMCwiTGluZVR5cGUiOjAsIlBhcmVudFN0eWxlIjpudWxsfSwiUGFyZW50U3R5bGUiOnsiJHJlZiI6IjgxIn19LCJEdXJhdGlvblN0eWxlIjp7IiRpZCI6IjE3MCIsIkZvbnRTZXR0aW5ncyI6eyIkaWQiOiIxNzE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TcyIiwiTGluZUNvbG9yIjpudWxsLCJMaW5lV2VpZ2h0IjowLjAsIkxpbmVUeXBlIjowLCJQYXJlbnRTdHlsZSI6bnVsbH0sIlBhcmVudFN0eWxlIjp7IiRyZWYiOiI4OCJ9fSwiSG9yaXpvbnRhbENvbm5lY3RvclN0eWxlIjp7IiRpZCI6IjE3MyIsIkxpbmVDb2xvciI6eyIkcmVmIjoiOTYifSwiTGluZVdlaWdodCI6MS4wLCJMaW5lVHlwZSI6MCwiUGFyZW50U3R5bGUiOnsiJHJlZiI6Ijk1In19LCJWZXJ0aWNhbENvbm5lY3RvclN0eWxlIjp7IiRpZCI6IjE3NC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E3NSIsIk1hcmdpbiI6eyIkcmVmIjoiMTAyIn0sIlBhZGRpbmciOnsiJHJlZiI6IjEwMyJ9LCJCYWNrZ3JvdW5kIjp7IiRpZCI6IjE3NiIsIkNvbG9yIjp7IiRpZCI6IjE3NyIsIkEiOjI1NSwiUiI6MTU0LCJHIjoxOTQsIkIiOjIzMH19LCJJc1Zpc2libGUiOnRydWUsIldpZHRoIjowLjAsIkhlaWdodCI6MjUuMCwiQm9yZGVyU3R5bGUiOnsiJGlkIjoiMTc4IiwiTGluZUNvbG9yIjp7IiRyZWYiOiIxMDUifSwiTGluZVdlaWdodCI6MC4wLCJMaW5lVHlwZSI6MCwiUGFyZW50U3R5bGUiOnsiJHJlZiI6IjEwNCJ9fSwiUGFyZW50U3R5bGUiOnsiJHJlZiI6IjEwMSJ9fSwiVGl0bGVTdHlsZSI6eyIkaWQiOiIxNzkiLCJGb250U2V0dGluZ3MiOnsiJGlkIjoiMTgw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xODEiLCJMaW5lQ29sb3IiOm51bGwsIkxpbmVXZWlnaHQiOjAuMCwiTGluZVR5cGUiOjAsIlBhcmVudFN0eWxlIjpudWxsfSwiUGFyZW50U3R5bGUiOnsiJHJlZiI6IjEwNyJ9fSwiRGF0ZVN0eWxlIjp7IiRpZCI6IjE4MiIsIkZvbnRTZXR0aW5ncyI6eyIkaWQiOiIxODM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E4NCIsIkxpbmVDb2xvciI6bnVsbCwiTGluZVdlaWdodCI6MC4wLCJMaW5lVHlwZSI6MCwiUGFyZW50U3R5bGUiOm51bGx9LCJQYXJlbnRTdHlsZSI6eyIkcmVmIjoiMTE0In19LCJEYXRlRm9ybWF0Ijp7IiRpZCI6IjE4NSIsIkZvcm1hdFN0cmluZyI6Inl5eXktTU0tZGQiLCJTZXBhcmF0b3IiOiItIiwiVXNlSW50ZXJuYXRpb25hbERhdGVGb3JtYXQiOmZhbHNlfSwiSXNWaXNpYmxlIjp0cnVlLCJQYXJlbnRTdHlsZSI6eyIkcmVmIjoiODAifX0sIkluZGV4IjowLCJJZCI6IjNjOGIwYWEzLWZjY2MtNDVjOS1iY2NiLTQ0MGFmZGQyYWU3MSIsIkltcG9ydElkIjpudWxsLCJUaXRsZSI6IjcgZGF5cyIsIk5vdGUiOm51bGwsIkh5cGVybGluayI6bnVsbCwiSXNDaGFuZ2VkIjpmYWxzZSwiSXNOZXciOmZhbHNlfSx7IiRpZCI6IjE4NiIsIkdyb3VwTmFtZSI6bnVsbCwiU3RhcnREYXRlIjoiMjAxOS0wMS0xNlQwMDowMDowMFoiLCJFbmREYXRlIjoiMjAxOS0wMS0xOVQyMzo1OTo1OS45OTlaIiwiUGVyY2VudGFnZUNvbXBsZXRlIjowLjAsIlN0eWxlIjp7IiRpZCI6IjE4NyIsIlNoYXBlIjoyLCJTaGFwZVRoaWNrbmVzcyI6MywiRHVyYXRpb25Gb3JtYXQiOjAsIkluY2x1ZGVOb25Xb3JraW5nRGF5c0luRHVyYXRpb24iOmZhbHNlLCJQZXJjZW50YWdlQ29tcGxldGVTdHlsZSI6eyIkaWQiOiIxODgiLCJGb250U2V0dGluZ3MiOnsiJGlkIjoiMTg5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TkwIiwiTGluZUNvbG9yIjpudWxsLCJMaW5lV2VpZ2h0IjowLjAsIkxpbmVUeXBlIjowLCJQYXJlbnRTdHlsZSI6bnVsbH0sIlBhcmVudFN0eWxlIjp7IiRyZWYiOiI4MSJ9fSwiRHVyYXRpb25TdHlsZSI6eyIkaWQiOiIxOTEiLCJGb250U2V0dGluZ3MiOnsiJGlkIjoiMTky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E5MyIsIkxpbmVDb2xvciI6bnVsbCwiTGluZVdlaWdodCI6MC4wLCJMaW5lVHlwZSI6MCwiUGFyZW50U3R5bGUiOm51bGx9LCJQYXJlbnRTdHlsZSI6eyIkcmVmIjoiODgifX0sIkhvcml6b250YWxDb25uZWN0b3JTdHlsZSI6eyIkaWQiOiIxOTQiLCJMaW5lQ29sb3IiOnsiJHJlZiI6Ijk2In0sIkxpbmVXZWlnaHQiOjEuMCwiTGluZVR5cGUiOjAsIlBhcmVudFN0eWxlIjp7IiRyZWYiOiI5NSJ9fSwiVmVydGljYWxDb25uZWN0b3JTdHlsZSI6eyIkaWQiOiIxOTU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xOTYiLCJNYXJnaW4iOnsiJHJlZiI6IjEwMiJ9LCJQYWRkaW5nIjp7IiRyZWYiOiIxMDMifSwiQmFja2dyb3VuZCI6eyIkaWQiOiIxOTciLCJDb2xvciI6eyIkaWQiOiIxOTgiLCJBIjoyNTUsIlIiOjE1NCwiRyI6MTk0LCJCIjoyMzB9fSwiSXNWaXNpYmxlIjp0cnVlLCJXaWR0aCI6MC4wLCJIZWlnaHQiOjI1LjAsIkJvcmRlclN0eWxlIjp7IiRpZCI6IjE5OSIsIkxpbmVDb2xvciI6eyIkcmVmIjoiMTA1In0sIkxpbmVXZWlnaHQiOjAuMCwiTGluZVR5cGUiOjAsIlBhcmVudFN0eWxlIjp7IiRyZWYiOiIxMDQifX0sIlBhcmVudFN0eWxlIjp7IiRyZWYiOiIxMDEifX0sIlRpdGxlU3R5bGUiOnsiJGlkIjoiMjAwIiwiRm9udFNldHRpbmdzIjp7IiRpZCI6IjIwMS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AyIiwiTGluZUNvbG9yIjpudWxsLCJMaW5lV2VpZ2h0IjowLjAsIkxpbmVUeXBlIjowLCJQYXJlbnRTdHlsZSI6bnVsbH0sIlBhcmVudFN0eWxlIjp7IiRyZWYiOiIxMDcifX0sIkRhdGVTdHlsZSI6eyIkaWQiOiIyMDMiLCJGb250U2V0dGluZ3MiOnsiJGlkIjoiMjA0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yMDUiLCJMaW5lQ29sb3IiOm51bGwsIkxpbmVXZWlnaHQiOjAuMCwiTGluZVR5cGUiOjAsIlBhcmVudFN0eWxlIjpudWxsfSwiUGFyZW50U3R5bGUiOnsiJHJlZiI6IjExNCJ9fSwiRGF0ZUZvcm1hdCI6eyIkaWQiOiIyMDYiLCJGb3JtYXRTdHJpbmciOiJ5eXl5LU1NLWRkIiwiU2VwYXJhdG9yIjoiLSIsIlVzZUludGVybmF0aW9uYWxEYXRlRm9ybWF0IjpmYWxzZX0sIklzVmlzaWJsZSI6dHJ1ZSwiUGFyZW50U3R5bGUiOnsiJHJlZiI6IjgwIn19LCJJbmRleCI6MCwiSWQiOiI3ZjQyZjZkOS0zYzE3LTRkMjctYWU1My0wZmVlNTZiOGJjODkiLCJJbXBvcnRJZCI6bnVsbCwiVGl0bGUiOiI0IGRheXMiLCJOb3RlIjpudWxsLCJIeXBlcmxpbmsiOm51bGwsIklzQ2hhbmdlZCI6ZmFsc2UsIklzTmV3IjpmYWxzZX0seyIkaWQiOiIyMDciLCJHcm91cE5hbWUiOm51bGwsIlN0YXJ0RGF0ZSI6IjIwMTktMDEtMjFUMDA6MDA6MDBaIiwiRW5kRGF0ZSI6IjIwMTktMDEtMjhUMjM6NTk6NTkuOTk5WiIsIlBlcmNlbnRhZ2VDb21wbGV0ZSI6MC4wLCJTdHlsZSI6eyIkaWQiOiIyMDgiLCJTaGFwZSI6MiwiU2hhcGVUaGlja25lc3MiOjMsIkR1cmF0aW9uRm9ybWF0IjowLCJJbmNsdWRlTm9uV29ya2luZ0RheXNJbkR1cmF0aW9uIjpmYWxzZSwiUGVyY2VudGFnZUNvbXBsZXRlU3R5bGUiOnsiJGlkIjoiMjA5IiwiRm9udFNldHRpbmdzIjp7IiRpZCI6IjIxMC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IxMSIsIkxpbmVDb2xvciI6bnVsbCwiTGluZVdlaWdodCI6MC4wLCJMaW5lVHlwZSI6MCwiUGFyZW50U3R5bGUiOm51bGx9LCJQYXJlbnRTdHlsZSI6eyIkcmVmIjoiODEifX0sIkR1cmF0aW9uU3R5bGUiOnsiJGlkIjoiMjEyIiwiRm9udFNldHRpbmdzIjp7IiRpZCI6IjIxMy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yMTQiLCJMaW5lQ29sb3IiOm51bGwsIkxpbmVXZWlnaHQiOjAuMCwiTGluZVR5cGUiOjAsIlBhcmVudFN0eWxlIjpudWxsfSwiUGFyZW50U3R5bGUiOnsiJHJlZiI6Ijg4In19LCJIb3Jpem9udGFsQ29ubmVjdG9yU3R5bGUiOnsiJGlkIjoiMjE1IiwiTGluZUNvbG9yIjp7IiRyZWYiOiI5NiJ9LCJMaW5lV2VpZ2h0IjoxLjAsIkxpbmVUeXBlIjowLCJQYXJlbnRTdHlsZSI6eyIkcmVmIjoiOTUifX0sIlZlcnRpY2FsQ29ubmVjdG9yU3R5bGUiOnsiJGlkIjoiMjE2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jE3IiwiTWFyZ2luIjp7IiRyZWYiOiIxMDIifSwiUGFkZGluZyI6eyIkcmVmIjoiMTAzIn0sIkJhY2tncm91bmQiOnsiJGlkIjoiMjE4IiwiQ29sb3IiOnsiJGlkIjoiMjE5IiwiQSI6MjU1LCJSIjoxNTQsIkciOjE5NCwiQiI6MjMwfX0sIklzVmlzaWJsZSI6dHJ1ZSwiV2lkdGgiOjAuMCwiSGVpZ2h0IjoyNS4wLCJCb3JkZXJTdHlsZSI6eyIkaWQiOiIyMjAiLCJMaW5lQ29sb3IiOnsiJHJlZiI6IjEwNSJ9LCJMaW5lV2VpZ2h0IjowLjAsIkxpbmVUeXBlIjowLCJQYXJlbnRTdHlsZSI6eyIkcmVmIjoiMTA0In19LCJQYXJlbnRTdHlsZSI6eyIkcmVmIjoiMTAxIn19LCJUaXRsZVN0eWxlIjp7IiRpZCI6IjIyMSIsIkZvbnRTZXR0aW5ncyI6eyIkaWQiOiIyMjI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yMyIsIkxpbmVDb2xvciI6bnVsbCwiTGluZVdlaWdodCI6MC4wLCJMaW5lVHlwZSI6MCwiUGFyZW50U3R5bGUiOm51bGx9LCJQYXJlbnRTdHlsZSI6eyIkcmVmIjoiMTA3In19LCJEYXRlU3R5bGUiOnsiJGlkIjoiMjI0IiwiRm9udFNldHRpbmdzIjp7IiRpZCI6IjIyNS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jI2IiwiTGluZUNvbG9yIjpudWxsLCJMaW5lV2VpZ2h0IjowLjAsIkxpbmVUeXBlIjowLCJQYXJlbnRTdHlsZSI6bnVsbH0sIlBhcmVudFN0eWxlIjp7IiRyZWYiOiIxMTQifX0sIkRhdGVGb3JtYXQiOnsiJGlkIjoiMjI3IiwiRm9ybWF0U3RyaW5nIjoieXl5eS1NTS1kZCIsIlNlcGFyYXRvciI6Ii0iLCJVc2VJbnRlcm5hdGlvbmFsRGF0ZUZvcm1hdCI6ZmFsc2V9LCJJc1Zpc2libGUiOnRydWUsIlBhcmVudFN0eWxlIjp7IiRyZWYiOiI4MCJ9fSwiSW5kZXgiOjAsIklkIjoiNDM4ODk1YjMtYjBhYy00M2E1LWE4YWYtNDAzZDcyM2YyNDc0IiwiSW1wb3J0SWQiOm51bGwsIlRpdGxlIjoiOCBkYXlzIiwiTm90ZSI6bnVsbCwiSHlwZXJsaW5rIjpudWxsLCJJc0NoYW5nZWQiOmZhbHNlLCJJc05ldyI6ZmFsc2V9LHsiJGlkIjoiMjI4IiwiR3JvdXBOYW1lIjpudWxsLCJTdGFydERhdGUiOiIyMDE5LTAxLTI1VDAwOjAwOjAwWiIsIkVuZERhdGUiOiIyMDE5LTAxLTMxVDIzOjU5OjU5Ljk5OVoiLCJQZXJjZW50YWdlQ29tcGxldGUiOjAuMCwiU3R5bGUiOnsiJGlkIjoiMjI5IiwiU2hhcGUiOjIsIlNoYXBlVGhpY2tuZXNzIjozLCJEdXJhdGlvbkZvcm1hdCI6MCwiSW5jbHVkZU5vbldvcmtpbmdEYXlzSW5EdXJhdGlvbiI6ZmFsc2UsIlBlcmNlbnRhZ2VDb21wbGV0ZVN0eWxlIjp7IiRpZCI6IjIzMCIsIkZvbnRTZXR0aW5ncyI6eyIkaWQiOiIyMzE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MzIiLCJMaW5lQ29sb3IiOm51bGwsIkxpbmVXZWlnaHQiOjAuMCwiTGluZVR5cGUiOjAsIlBhcmVudFN0eWxlIjpudWxsfSwiUGFyZW50U3R5bGUiOnsiJHJlZiI6IjgxIn19LCJEdXJhdGlvblN0eWxlIjp7IiRpZCI6IjIzMyIsIkZvbnRTZXR0aW5ncyI6eyIkaWQiOiIyMzQ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jM1IiwiTGluZUNvbG9yIjpudWxsLCJMaW5lV2VpZ2h0IjowLjAsIkxpbmVUeXBlIjowLCJQYXJlbnRTdHlsZSI6bnVsbH0sIlBhcmVudFN0eWxlIjp7IiRyZWYiOiI4OCJ9fSwiSG9yaXpvbnRhbENvbm5lY3RvclN0eWxlIjp7IiRpZCI6IjIzNiIsIkxpbmVDb2xvciI6eyIkcmVmIjoiOTYifSwiTGluZVdlaWdodCI6MS4wLCJMaW5lVHlwZSI6MCwiUGFyZW50U3R5bGUiOnsiJHJlZiI6Ijk1In19LCJWZXJ0aWNhbENvbm5lY3RvclN0eWxlIjp7IiRpZCI6IjIzNy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IzOCIsIk1hcmdpbiI6eyIkcmVmIjoiMTAyIn0sIlBhZGRpbmciOnsiJHJlZiI6IjEwMyJ9LCJCYWNrZ3JvdW5kIjp7IiRpZCI6IjIzOSIsIkNvbG9yIjp7IiRpZCI6IjI0MCIsIkEiOjI1NSwiUiI6MTU0LCJHIjoxOTQsIkIiOjIzMH19LCJJc1Zpc2libGUiOnRydWUsIldpZHRoIjowLjAsIkhlaWdodCI6MjUuMCwiQm9yZGVyU3R5bGUiOnsiJGlkIjoiMjQxIiwiTGluZUNvbG9yIjp7IiRyZWYiOiIxMDUifSwiTGluZVdlaWdodCI6MC4wLCJMaW5lVHlwZSI6MCwiUGFyZW50U3R5bGUiOnsiJHJlZiI6IjEwNCJ9fSwiUGFyZW50U3R5bGUiOnsiJHJlZiI6IjEwMSJ9fSwiVGl0bGVTdHlsZSI6eyIkaWQiOiIyNDIiLCJGb250U2V0dGluZ3MiOnsiJGlkIjoiMjQz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NDQiLCJMaW5lQ29sb3IiOm51bGwsIkxpbmVXZWlnaHQiOjAuMCwiTGluZVR5cGUiOjAsIlBhcmVudFN0eWxlIjpudWxsfSwiUGFyZW50U3R5bGUiOnsiJHJlZiI6IjEwNyJ9fSwiRGF0ZVN0eWxlIjp7IiRpZCI6IjI0NSIsIkZvbnRTZXR0aW5ncyI6eyIkaWQiOiIyNDY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I0NyIsIkxpbmVDb2xvciI6bnVsbCwiTGluZVdlaWdodCI6MC4wLCJMaW5lVHlwZSI6MCwiUGFyZW50U3R5bGUiOm51bGx9LCJQYXJlbnRTdHlsZSI6eyIkcmVmIjoiMTE0In19LCJEYXRlRm9ybWF0Ijp7IiRpZCI6IjI0OCIsIkZvcm1hdFN0cmluZyI6Inl5eXktTU0tZGQiLCJTZXBhcmF0b3IiOiItIiwiVXNlSW50ZXJuYXRpb25hbERhdGVGb3JtYXQiOmZhbHNlfSwiSXNWaXNpYmxlIjp0cnVlLCJQYXJlbnRTdHlsZSI6eyIkcmVmIjoiODAifX0sIkluZGV4IjowLCJJZCI6ImFkNjIzODIyLWViZjQtNDEzZi04OWIzLTZhNDY0YjQzMTU4OSIsIkltcG9ydElkIjpudWxsLCJUaXRsZSI6IjcgZGF5cyIsIk5vdGUiOm51bGwsIkh5cGVybGluayI6bnVsbCwiSXNDaGFuZ2VkIjpmYWxzZSwiSXNOZXciOmZhbHNlfSx7IiRpZCI6IjI0OSIsIkdyb3VwTmFtZSI6bnVsbCwiU3RhcnREYXRlIjoiMjAxOS0wMS0wMVQwMDowMDowMFoiLCJFbmREYXRlIjoiMjAxOS0wMS0zMVQyMzo1OTo1OS45OTlaIiwiUGVyY2VudGFnZUNvbXBsZXRlIjowLjAsIlN0eWxlIjp7IiRpZCI6IjI1MCIsIlNoYXBlIjoyLCJTaGFwZVRoaWNrbmVzcyI6MywiRHVyYXRpb25Gb3JtYXQiOjAsIkluY2x1ZGVOb25Xb3JraW5nRGF5c0luRHVyYXRpb24iOmZhbHNlLCJQZXJjZW50YWdlQ29tcGxldGVTdHlsZSI6eyIkaWQiOiIyNTEiLCJGb250U2V0dGluZ3MiOnsiJGlkIjoiMjUy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jUzIiwiTGluZUNvbG9yIjpudWxsLCJMaW5lV2VpZ2h0IjowLjAsIkxpbmVUeXBlIjowLCJQYXJlbnRTdHlsZSI6bnVsbH0sIlBhcmVudFN0eWxlIjp7IiRyZWYiOiI4MSJ9fSwiRHVyYXRpb25TdHlsZSI6eyIkaWQiOiIyNTQiLCJGb250U2V0dGluZ3MiOnsiJGlkIjoiMjU1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I1NiIsIkxpbmVDb2xvciI6bnVsbCwiTGluZVdlaWdodCI6MC4wLCJMaW5lVHlwZSI6MCwiUGFyZW50U3R5bGUiOm51bGx9LCJQYXJlbnRTdHlsZSI6eyIkcmVmIjoiODgifX0sIkhvcml6b250YWxDb25uZWN0b3JTdHlsZSI6eyIkaWQiOiIyNTciLCJMaW5lQ29sb3IiOnsiJHJlZiI6Ijk2In0sIkxpbmVXZWlnaHQiOjAuMCwiTGluZVR5cGUiOjAsIlBhcmVudFN0eWxlIjp7IiRyZWYiOiI5NSJ9fSwiVmVydGljYWxDb25uZWN0b3JTdHlsZSI6eyIkaWQiOiIyNTgiLCJMaW5lQ29sb3IiOnsiJHJlZiI6Ijk5In0sIkxpbmVXZWlnaHQiOjAuMCwiTGluZVR5cGUiOjAsIlBhcmVudFN0eWxlIjp7IiRyZWYiOiI5OCJ9fSwiTWFyZ2luIjpudWxsLCJTdGFydERhdGVQb3NpdGlvbiI6NiwiRW5kRGF0ZVBvc2l0aW9uIjo2LCJUaXRsZVBvc2l0aW9uIjo1LCJEdXJhdGlvblBvc2l0aW9uIjo2LCJQZXJjZW50YWdlQ29tcGxldGVkUG9zaXRpb24iOjYsIlNwYWNpbmciOjksIklzQmVsb3dUaW1lYmFuZCI6dHJ1ZSwiUGVyY2VudGFnZUNvbXBsZXRlU2hhcGVPcGFjaXR5IjozNSwiU2hhcGVTdHlsZSI6eyIkaWQiOiIyNTkiLCJNYXJnaW4iOnsiJHJlZiI6IjEwMiJ9LCJQYWRkaW5nIjp7IiRyZWYiOiIxMDMifSwiQmFja2dyb3VuZCI6eyIkaWQiOiIyNjAiLCJDb2xvciI6eyIkaWQiOiIyNjEiLCJBIjoyNTUsIlIiOjI1NSwiRyI6MjU1LCJCIjoyNTV9fSwiSXNWaXNpYmxlIjp0cnVlLCJXaWR0aCI6MC4wLCJIZWlnaHQiOjI1LjAsIkJvcmRlclN0eWxlIjp7IiRpZCI6IjI2MiIsIkxpbmVDb2xvciI6eyIkcmVmIjoiMTA1In0sIkxpbmVXZWlnaHQiOjAuMCwiTGluZVR5cGUiOjAsIlBhcmVudFN0eWxlIjp7IiRyZWYiOiIxMDQifX0sIlBhcmVudFN0eWxlIjp7IiRyZWYiOiIxMDEifX0sIlRpdGxlU3R5bGUiOnsiJGlkIjoiMjYzIiwiRm9udFNldHRpbmdzIjp7IiRpZCI6IjI2NC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Y1IiwiTGluZUNvbG9yIjpudWxsLCJMaW5lV2VpZ2h0IjowLjAsIkxpbmVUeXBlIjowLCJQYXJlbnRTdHlsZSI6bnVsbH0sIlBhcmVudFN0eWxlIjp7IiRyZWYiOiIxMDcifX0sIkRhdGVTdHlsZSI6eyIkaWQiOiIyNjYiLCJGb250U2V0dGluZ3MiOnsiJGlkIjoiMjY3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mZhbHNlLCJXaWR0aCI6MC4wLCJIZWlnaHQiOjAuMCwiQm9yZGVyU3R5bGUiOnsiJGlkIjoiMjY4IiwiTGluZUNvbG9yIjpudWxsLCJMaW5lV2VpZ2h0IjowLjAsIkxpbmVUeXBlIjowLCJQYXJlbnRTdHlsZSI6bnVsbH0sIlBhcmVudFN0eWxlIjp7IiRyZWYiOiIxMTQifX0sIkRhdGVGb3JtYXQiOnsiJGlkIjoiMjY5IiwiRm9ybWF0U3RyaW5nIjoieXl5eS1NTS1kZCIsIlNlcGFyYXRvciI6Ii0iLCJVc2VJbnRlcm5hdGlvbmFsRGF0ZUZvcm1hdCI6ZmFsc2V9LCJJc1Zpc2libGUiOnRydWUsIlBhcmVudFN0eWxlIjp7IiRyZWYiOiI4MCJ9fSwiSW5kZXgiOjAsIklkIjoiZjI1MWNlODMtMGE3NS00N2YzLWE0MzAtMzUzNGYzNDg4ODY0IiwiSW1wb3J0SWQiOm51bGwsIlRpdGxlIjoiQmxvY2tzIiwiTm90ZSI6bnVsbCwiSHlwZXJsaW5rIjpudWxsLCJJc0NoYW5nZWQiOmZhbHNlLCJJc05ldyI6ZmFsc2V9LHsiJGlkIjoiMjcwIiwiR3JvdXBOYW1lIjpudWxsLCJTdGFydERhdGUiOiIyMDE5LTAxLTAxVDAwOjAwOjAwWiIsIkVuZERhdGUiOiIyMDE5LTAxLTA5VDIzOjU5OjU5Ljk5OVoiLCJQZXJjZW50YWdlQ29tcGxldGUiOjAuMCwiU3R5bGUiOnsiJGlkIjoiMjcxIiwiU2hhcGUiOjIsIlNoYXBlVGhpY2tuZXNzIjozLCJEdXJhdGlvbkZvcm1hdCI6MCwiSW5jbHVkZU5vbldvcmtpbmdEYXlzSW5EdXJhdGlvbiI6ZmFsc2UsIlBlcmNlbnRhZ2VDb21wbGV0ZVN0eWxlIjp7IiRpZCI6IjI3MiIsIkZvbnRTZXR0aW5ncyI6eyIkaWQiOiIyNzM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NzQiLCJMaW5lQ29sb3IiOm51bGwsIkxpbmVXZWlnaHQiOjAuMCwiTGluZVR5cGUiOjAsIlBhcmVudFN0eWxlIjpudWxsfSwiUGFyZW50U3R5bGUiOnsiJHJlZiI6IjgxIn19LCJEdXJhdGlvblN0eWxlIjp7IiRpZCI6IjI3NSIsIkZvbnRTZXR0aW5ncyI6eyIkaWQiOiIyNzYiLCJGb250U2l6ZSI6MTIsIkZvbnROYW1lIjoiTHVjaWRhIENvbnNvbGUiLCJJc0JvbGQiOnRydWUsIklzSXRhbGljIjpmYWxzZSwiSXNVbmRlcmxpbmVkIjpmYWxzZSwiUGFyZW50U3R5bGUiOnsiJHJlZiI6Ijg5In19LCJBdXRvU2l6ZSI6MCwiRm9yZWdyb3VuZCI6eyIkaWQiOiIyNzciLCJDb2xvciI6eyIkaWQiOiIyNzgiLCJBIjoyNTUsIlIiOjAsIkciOjAsIkIiOjB9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jc5IiwiTGluZUNvbG9yIjpudWxsLCJMaW5lV2VpZ2h0IjowLjAsIkxpbmVUeXBlIjowLCJQYXJlbnRTdHlsZSI6bnVsbH0sIlBhcmVudFN0eWxlIjp7IiRyZWYiOiI4OCJ9fSwiSG9yaXpvbnRhbENvbm5lY3RvclN0eWxlIjp7IiRpZCI6IjI4MCIsIkxpbmVDb2xvciI6eyIkcmVmIjoiOTYifSwiTGluZVdlaWdodCI6MS4wLCJMaW5lVHlwZSI6MCwiUGFyZW50U3R5bGUiOnsiJHJlZiI6Ijk1In19LCJWZXJ0aWNhbENvbm5lY3RvclN0eWxlIjp7IiRpZCI6IjI4MS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I4MiIsIk1hcmdpbiI6eyIkcmVmIjoiMTAyIn0sIlBhZGRpbmciOnsiJHJlZiI6IjEwMyJ9LCJCYWNrZ3JvdW5kIjp7IiRpZCI6IjI4MyIsIkNvbG9yIjp7IiRpZCI6IjI4NCIsIkEiOjI1NSwiUiI6MjQ2LCJHIjoxNzcsIkIiOjEyN319LCJJc1Zpc2libGUiOnRydWUsIldpZHRoIjowLjAsIkhlaWdodCI6MjUuMCwiQm9yZGVyU3R5bGUiOnsiJGlkIjoiMjg1IiwiTGluZUNvbG9yIjp7IiRyZWYiOiIxMDUifSwiTGluZVdlaWdodCI6MC4wLCJMaW5lVHlwZSI6MCwiUGFyZW50U3R5bGUiOnsiJHJlZiI6IjEwNCJ9fSwiUGFyZW50U3R5bGUiOnsiJHJlZiI6IjEwMSJ9fSwiVGl0bGVTdHlsZSI6eyIkaWQiOiIyODYiLCJGb250U2V0dGluZ3MiOnsiJGlkIjoiMjg3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ODgiLCJMaW5lQ29sb3IiOm51bGwsIkxpbmVXZWlnaHQiOjAuMCwiTGluZVR5cGUiOjAsIlBhcmVudFN0eWxlIjpudWxsfSwiUGFyZW50U3R5bGUiOnsiJHJlZiI6IjEwNyJ9fSwiRGF0ZVN0eWxlIjp7IiRpZCI6IjI4OSIsIkZvbnRTZXR0aW5ncyI6eyIkaWQiOiIyOTA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I5MSIsIkxpbmVDb2xvciI6bnVsbCwiTGluZVdlaWdodCI6MC4wLCJMaW5lVHlwZSI6MCwiUGFyZW50U3R5bGUiOm51bGx9LCJQYXJlbnRTdHlsZSI6eyIkcmVmIjoiMTE0In19LCJEYXRlRm9ybWF0Ijp7IiRpZCI6IjI5MiIsIkZvcm1hdFN0cmluZyI6Inl5eXktTU0tZGQiLCJTZXBhcmF0b3IiOiItIiwiVXNlSW50ZXJuYXRpb25hbERhdGVGb3JtYXQiOmZhbHNlfSwiSXNWaXNpYmxlIjp0cnVlLCJQYXJlbnRTdHlsZSI6eyIkcmVmIjoiODAifX0sIkluZGV4IjowLCJJZCI6IjAyNmM1MzRjLTcyOTQtNGI0Zi1iMDA3LTAxZTE0MGY1YWRiNCIsIkltcG9ydElkIjpudWxsLCJUaXRsZSI6IjkgdW5pcXVlIGRheXMiLCJOb3RlIjpudWxsLCJIeXBlcmxpbmsiOm51bGwsIklzQ2hhbmdlZCI6ZmFsc2UsIklzTmV3IjpmYWxzZX0seyIkaWQiOiIyOTMiLCJHcm91cE5hbWUiOm51bGwsIlN0YXJ0RGF0ZSI6IjIwMTktMDEtMTFUMDA6MDA6MDBaIiwiRW5kRGF0ZSI6IjIwMTktMDEtMTlUMjM6NTk6NTkuOTk5WiIsIlBlcmNlbnRhZ2VDb21wbGV0ZSI6MC4wLCJTdHlsZSI6eyIkaWQiOiIyOTQiLCJTaGFwZSI6MiwiU2hhcGVUaGlja25lc3MiOjMsIkR1cmF0aW9uRm9ybWF0IjowLCJJbmNsdWRlTm9uV29ya2luZ0RheXNJbkR1cmF0aW9uIjpmYWxzZSwiUGVyY2VudGFnZUNvbXBsZXRlU3R5bGUiOnsiJGlkIjoiMjk1IiwiRm9udFNldHRpbmdzIjp7IiRpZCI6IjI5Ni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I5NyIsIkxpbmVDb2xvciI6bnVsbCwiTGluZVdlaWdodCI6MC4wLCJMaW5lVHlwZSI6MCwiUGFyZW50U3R5bGUiOm51bGx9LCJQYXJlbnRTdHlsZSI6eyIkcmVmIjoiODEifX0sIkR1cmF0aW9uU3R5bGUiOnsiJGlkIjoiMjk4IiwiRm9udFNldHRpbmdzIjp7IiRpZCI6IjI5OS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zMDAiLCJMaW5lQ29sb3IiOm51bGwsIkxpbmVXZWlnaHQiOjAuMCwiTGluZVR5cGUiOjAsIlBhcmVudFN0eWxlIjpudWxsfSwiUGFyZW50U3R5bGUiOnsiJHJlZiI6Ijg4In19LCJIb3Jpem9udGFsQ29ubmVjdG9yU3R5bGUiOnsiJGlkIjoiMzAxIiwiTGluZUNvbG9yIjp7IiRyZWYiOiI5NiJ9LCJMaW5lV2VpZ2h0IjoxLjAsIkxpbmVUeXBlIjowLCJQYXJlbnRTdHlsZSI6eyIkcmVmIjoiOTUifX0sIlZlcnRpY2FsQ29ubmVjdG9yU3R5bGUiOnsiJGlkIjoiMzAy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zAzIiwiTWFyZ2luIjp7IiRyZWYiOiIxMDIifSwiUGFkZGluZyI6eyIkcmVmIjoiMTAzIn0sIkJhY2tncm91bmQiOnsiJGlkIjoiMzA0IiwiQ29sb3IiOnsiJGlkIjoiMzA1IiwiQSI6MjU1LCJSIjoyNDYsIkciOjE3NywiQiI6MTI3fX0sIklzVmlzaWJsZSI6dHJ1ZSwiV2lkdGgiOjAuMCwiSGVpZ2h0IjoyNS4wLCJCb3JkZXJTdHlsZSI6eyIkaWQiOiIzMDYiLCJMaW5lQ29sb3IiOnsiJHJlZiI6IjEwNSJ9LCJMaW5lV2VpZ2h0IjowLjAsIkxpbmVUeXBlIjowLCJQYXJlbnRTdHlsZSI6eyIkcmVmIjoiMTA0In19LCJQYXJlbnRTdHlsZSI6eyIkcmVmIjoiMTAxIn19LCJUaXRsZVN0eWxlIjp7IiRpZCI6IjMwNyIsIkZvbnRTZXR0aW5ncyI6eyIkaWQiOiIzMDg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MwOSIsIkxpbmVDb2xvciI6bnVsbCwiTGluZVdlaWdodCI6MC4wLCJMaW5lVHlwZSI6MCwiUGFyZW50U3R5bGUiOm51bGx9LCJQYXJlbnRTdHlsZSI6eyIkcmVmIjoiMTA3In19LCJEYXRlU3R5bGUiOnsiJGlkIjoiMzEwIiwiRm9udFNldHRpbmdzIjp7IiRpZCI6IjMxMS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zEyIiwiTGluZUNvbG9yIjpudWxsLCJMaW5lV2VpZ2h0IjowLjAsIkxpbmVUeXBlIjowLCJQYXJlbnRTdHlsZSI6bnVsbH0sIlBhcmVudFN0eWxlIjp7IiRyZWYiOiIxMTQifX0sIkRhdGVGb3JtYXQiOnsiJGlkIjoiMzEzIiwiRm9ybWF0U3RyaW5nIjoieXl5eS1NTS1kZCIsIlNlcGFyYXRvciI6Ii0iLCJVc2VJbnRlcm5hdGlvbmFsRGF0ZUZvcm1hdCI6ZmFsc2V9LCJJc1Zpc2libGUiOnRydWUsIlBhcmVudFN0eWxlIjp7IiRyZWYiOiI4MCJ9fSwiSW5kZXgiOjAsIklkIjoiZTRkNWMxNTEtY2IxOC00YTFhLTljMDktYjg5MWZlZWY0Njg1IiwiSW1wb3J0SWQiOm51bGwsIlRpdGxlIjoiOSB1bmlxdWUgZGF5cyIsIk5vdGUiOm51bGwsIkh5cGVybGluayI6bnVsbCwiSXNDaGFuZ2VkIjpmYWxzZSwiSXNOZXciOmZhbHNlfSx7IiRpZCI6IjMxNCIsIkdyb3VwTmFtZSI6bnVsbCwiU3RhcnREYXRlIjoiMjAxOS0wMS0yMVQwMDowMDowMFoiLCJFbmREYXRlIjoiMjAxOS0wMS0zMVQyMzo1OTo1OS45OTlaIiwiUGVyY2VudGFnZUNvbXBsZXRlIjowLjAsIlN0eWxlIjp7IiRpZCI6IjMxNSIsIlNoYXBlIjoyLCJTaGFwZVRoaWNrbmVzcyI6MywiRHVyYXRpb25Gb3JtYXQiOjAsIkluY2x1ZGVOb25Xb3JraW5nRGF5c0luRHVyYXRpb24iOmZhbHNlLCJQZXJjZW50YWdlQ29tcGxldGVTdHlsZSI6eyIkaWQiOiIzMTYiLCJGb250U2V0dGluZ3MiOnsiJGlkIjoiMzE3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zE4IiwiTGluZUNvbG9yIjpudWxsLCJMaW5lV2VpZ2h0IjowLjAsIkxpbmVUeXBlIjowLCJQYXJlbnRTdHlsZSI6bnVsbH0sIlBhcmVudFN0eWxlIjp7IiRyZWYiOiI4MSJ9fSwiRHVyYXRpb25TdHlsZSI6eyIkaWQiOiIzMTkiLCJGb250U2V0dGluZ3MiOnsiJGlkIjoiMzIw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MyMSIsIkxpbmVDb2xvciI6bnVsbCwiTGluZVdlaWdodCI6MC4wLCJMaW5lVHlwZSI6MCwiUGFyZW50U3R5bGUiOm51bGx9LCJQYXJlbnRTdHlsZSI6eyIkcmVmIjoiODgifX0sIkhvcml6b250YWxDb25uZWN0b3JTdHlsZSI6eyIkaWQiOiIzMjIiLCJMaW5lQ29sb3IiOnsiJHJlZiI6Ijk2In0sIkxpbmVXZWlnaHQiOjEuMCwiTGluZVR5cGUiOjAsIlBhcmVudFN0eWxlIjp7IiRyZWYiOiI5NSJ9fSwiVmVydGljYWxDb25uZWN0b3JTdHlsZSI6eyIkaWQiOiIzMjM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zMjQiLCJNYXJnaW4iOnsiJHJlZiI6IjEwMiJ9LCJQYWRkaW5nIjp7IiRyZWYiOiIxMDMifSwiQmFja2dyb3VuZCI6eyIkaWQiOiIzMjUiLCJDb2xvciI6eyIkaWQiOiIzMjYiLCJBIjoyNTUsIlIiOjI0NiwiRyI6MTc3LCJCIjoxMjd9fSwiSXNWaXNpYmxlIjp0cnVlLCJXaWR0aCI6MC4wLCJIZWlnaHQiOjI1LjAsIkJvcmRlclN0eWxlIjp7IiRpZCI6IjMyNyIsIkxpbmVDb2xvciI6eyIkcmVmIjoiMTA1In0sIkxpbmVXZWlnaHQiOjAuMCwiTGluZVR5cGUiOjAsIlBhcmVudFN0eWxlIjp7IiRyZWYiOiIxMDQifX0sIlBhcmVudFN0eWxlIjp7IiRyZWYiOiIxMDEifX0sIlRpdGxlU3R5bGUiOnsiJGlkIjoiMzI4IiwiRm9udFNldHRpbmdzIjp7IiRpZCI6IjMyOS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MwIiwiTGluZUNvbG9yIjpudWxsLCJMaW5lV2VpZ2h0IjowLjAsIkxpbmVUeXBlIjowLCJQYXJlbnRTdHlsZSI6bnVsbH0sIlBhcmVudFN0eWxlIjp7IiRyZWYiOiIxMDcifX0sIkRhdGVTdHlsZSI6eyIkaWQiOiIzMzEiLCJGb250U2V0dGluZ3MiOnsiJGlkIjoiMzMy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zMzMiLCJMaW5lQ29sb3IiOm51bGwsIkxpbmVXZWlnaHQiOjAuMCwiTGluZVR5cGUiOjAsIlBhcmVudFN0eWxlIjpudWxsfSwiUGFyZW50U3R5bGUiOnsiJHJlZiI6IjExNCJ9fSwiRGF0ZUZvcm1hdCI6eyIkaWQiOiIzMzQiLCJGb3JtYXRTdHJpbmciOiJ5eXl5LU1NLWRkIiwiU2VwYXJhdG9yIjoiLSIsIlVzZUludGVybmF0aW9uYWxEYXRlRm9ybWF0IjpmYWxzZX0sIklzVmlzaWJsZSI6dHJ1ZSwiUGFyZW50U3R5bGUiOnsiJHJlZiI6IjgwIn19LCJJbmRleCI6MCwiSWQiOiIyYjIwYzA4OC1kNTY0LTQ1ZDYtYWNiMi1iNzgzM2U0ZGNlN2UiLCJJbXBvcnRJZCI6bnVsbCwiVGl0bGUiOiIxMSB1bmlxdWUgZGF5cyIsIk5vdGUiOm51bGwsIkh5cGVybGluayI6bnVsbCwiSXNDaGFuZ2VkIjpmYWxzZSwiSXNOZXciOmZhbHNlfV0sIk1zUHJvamVjdEl0ZW1zVHJlZSI6eyIkaWQiOiIzMzUiLCJSb290Ijp7IkltcG9ydElkIjpudWxsLCJJc0ltcG9ydGVkIjpmYWxzZSwiQ2hpbGRyZW4iOltdfX0sIk1ldGFkYXRhIjp7IiRpZCI6IjMzNiJ9LCJTZXR0aW5ncyI6eyIkaWQiOiIzMzciLCJJbXBhT3B0aW9ucyI6eyIkaWQiOiIzMzgiLCJMZWZ0VG9SaWdodCI6dHJ1ZSwiUGF5bG9hZE9wdGlvbnMiOjF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2LCJGaWxlUGF0aCI6bnVsbCwiVGltZWxpbmVJbXBvcnRlZCI6dHJ1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mZhbHNlLCJWZXJzaW9uIjp7IiRpZCI6IjIiLCJWZXJzaW9uIjoiMy4wLjEiLCJPcmlnaW5hbEFzc2VtYmx5VmVyc2lvbiI6IjMuMDYuMDAuMDAiLCJFZGl0aW9uIjoiUGx1cyIsIklzUGx1c0VkaXRpb24iOnRydWV9LCJFZmZlY3QiOjAsIlN0eWxlIjp7IiRpZCI6IjMiLCJUaW1lYmFuZFN0eWxlIjp7IiRpZCI6IjQiLCJTY2FsZU1hcmtpbmciOjAsIlNoYXBlIjoxMywiU2hhcGVTdHlsZSI6eyIkaWQiOiI1IiwiTWFyZ2luIjp7IiRpZCI6IjYiLCJUb3AiOjAsIkxlZnQiOjEyLCJSaWdodCI6MTIsIkJvdHRvbSI6MH0sIlBhZGRpbmciOnsiJGlkIjoiNyIsIlRvcCI6NSwiTGVmdCI6MCwiUmlnaHQiOjAsIkJvdHRvbSI6NX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2LCJGb250TmFtZSI6IkFyaWFs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TWFyZ2luIjp7IiRpZCI6IjE3IiwiVG9wIjowLCJMZWZ0IjowLCJSaWdodCI6MjU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2LCJGb250TmFtZSI6IkFyaWFs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EsIkZvbnROYW1lIjoiQXJpYWw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mZhbHNlLCJXaWR0aCI6MC4wLCJIZWlnaHQiOjAuMCwiQm9yZGVyU3R5bGUiOm51bGwsIlBhcmVudFN0eWxlIjpudWxsfSwiU2NhbGVTdHlsZSI6eyIkaWQiOiI0MCIsIlNob3dTZWdtZW50U2VwYXJhdG9ycyI6dHJ1ZSwiU2VnbWVudFNlcGFyYXRvck9wYWNpdHkiOjMwLCJGb250U2V0dGluZ3MiOnsiJGlkIjoiNDEiLCJGb250U2l6ZSI6MTIsIkZvbnROYW1lIjoiTHVjaWRhIENvbnNvbGU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nRydWUsIkVsYXBzZWRUaW1lRm9ybWF0IjowLCJUb2RheU1hcmtlclBvc2l0aW9uIjowLCJRdWlja1Bvc2l0aW9uIjozLCJBYnNvbHV0ZVBvc2l0aW9uIjoyMS42LCJNYXJnaW4iOnsiJGlkIjoiNDkiLCJUb3AiOjAsIkxlZnQiOjEwLCJSaWdodCI6MTAsIkJvdHRvbSI6MH0sIlBhZGRpbmciOnsiJGlkIjoiNTAiLCJUb3AiOjAsIkxlZnQiOjEwLCJSaWdodCI6MT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zMSwiRyI6NzMsIkIiOjEyNn19LCJMaW5lV2VpZ2h0IjoxLjAsIkxpbmVUeXBlIjowLCJQYXJlbnRTdHlsZSI6bnVsbH0sIklzQmVsb3dUaW1lYmFuZCI6ZmFsc2U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CwiRm9udE5hbWUiOiJBcmlhbC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S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5LCJGb250TmFtZSI6IkFyaWFsIiwiSXNCb2xkIjpmYWxzZSwiSXNJdGFsaWMiOmZhbHNlLCJJc1VuZGVybGluZWQiOmZhbHNlLCJQYXJlbnRTdHlsZSI6bnVsbH0sIkF1dG9TaXplIjowLCJGb3JlZ3JvdW5kIjp7IiRpZCI6Ijc0IiwiQ29sb3IiOnsiJGlkIjoiNzUiLCJBIjoyNTUsIlIiOjY4LCJHIjo4NCwiQiI6MTA2fX0sIk1heFdpZHRoIjoyMDAuMCwiTWF4SGVpZ2h0IjoiSW5maW5pdHkiLCJTbWFydEZvcmVncm91bmRJc0FjdGl2ZSI6ZmFsc2UsIkhvcml6b250YWxBbGlnbm1lbnQiOjE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U1NIGQiLCJTZXBhcmF0b3IiOiIvIiwiVXNlSW50ZXJuYXRpb25hbERhdGVGb3JtYXQiOmZhbHNlfSwiSXNWaXNpYmxlIjp0cnVlLCJQYXJlbnRTdHlsZSI6bnVsbH0sIkRlZmF1bHRUYXNrU3R5bGUiOnsiJGlkIjoiODAiLCJTaGFwZSI6MCwiU2hhcGVUaGlja25lc3MiOjEsIkR1cmF0aW9uRm9ybWF0IjowLCJJbmNsdWRlTm9uV29ya2luZ0RheXNJbkR1cmF0aW9uIjpmYWxzZSwiUGVyY2VudGFnZUNvbXBsZXRlU3R5bGUiOnsiJGlkIjoiODEiLCJGb250U2V0dGluZ3MiOnsiJGlkIjoiODIiLCJGb250U2l6ZSI6OSwiRm9udE5hbWUiOiJBcmlhbCIsIklzQm9sZCI6ZmFsc2UsIklzSXRhbGljIjpmYWxzZSwiSXNVbmRlcmxpbmVkIjpmYWxzZSwiUGFyZW50U3R5bGUiOm51bGx9LCJBdXRvU2l6ZSI6MCwiRm9yZWdyb3VuZCI6eyIkaWQiOiI4MyIsIkNvbG9yIjp7IiRpZCI6Ijg0IiwiQSI6MjU1LCJSIjoxOTEsIkciOjE5MSwiQiI6MTkxfX0sIk1heFdpZHRoIjo5NjAuMCwiTWF4SGVpZ2h0IjoiSW5maW5pdHkiLCJTbWFydEZvcmVncm91bmRJc0FjdGl2ZSI6ZmFsc2UsIkhvcml6b250YWxBbGlnbm1lbnQiOjEsIlZlcnRpY2FsQWxpZ25tZW50IjowLCJTbWFydEZvcmVncm91bmQiOm51bGwsIk1hcmdpbiI6eyIkaWQiOiI4NSIsIlRvcCI6MCwiTGVmdCI6MCwiUmlnaHQiOjAsIkJvdHRvbSI6MH0sIlBhZGRpbmciOnsiJGlkIjoiODYiLCJUb3AiOjAsIkxlZnQiOjAsIlJpZ2h0IjowLCJCb3R0b20iOjB9LCJCYWNrZ3JvdW5kIjp7IiRpZCI6Ijg3IiwiQ29sb3IiOnsiJHJlZiI6IjIwIn19LCJJc1Zpc2libGUiOnRydWUsIldpZHRoIjowLjAsIkhlaWdodCI6MC4wLCJCb3JkZXJTdHlsZSI6bnVsbCwiUGFyZW50U3R5bGUiOm51bGx9LCJEdXJhdGlvblN0eWxlIjp7IiRpZCI6Ijg4IiwiRm9udFNldHRpbmdzIjp7IiRpZCI6Ijg5IiwiRm9udFNpemUiOjksIkZvbnROYW1lIjoiQXJpYWwiLCJJc0JvbGQiOmZhbHNlLCJJc0l0YWxpYyI6ZmFsc2UsIklzVW5kZXJsaW5lZCI6ZmFsc2UsIlBhcmVudFN0eWxlIjpudWxsfSwiQXV0b1NpemUiOjAsIkZvcmVncm91bmQiOnsiJGlkIjoiOTAiLCJDb2xvciI6eyIkaWQiOiI5MSIsIkEiOjI1NSwiUiI6MjM3LCJHIjoxMjUsIkIiOjQ5fX0sIk1heFdpZHRoIjo5NjAuMCwiTWF4SGVpZ2h0IjoiSW5maW5pdHkiLCJTbWFydEZvcmVncm91bmRJc0FjdGl2ZSI6ZmFsc2UsIkhvcml6b250YWxBbGlnbm1lbnQiOjE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mZhbHN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E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C4wLCJMaW5lVHlwZSI6MCwiUGFyZW50U3R5bGUiOm51bGx9LCJNYXJnaW4iOm51bGwsIlN0YXJ0RGF0ZVBvc2l0aW9uIjo0LCJFbmREYXRlUG9zaXRpb24iOjQsIlRpdGxlUG9zaXRpb24iOjMsIkR1cmF0aW9uUG9zaXRpb24iOjYsIlBlcmNlbnRhZ2VDb21wbGV0ZWRQb3NpdGlvbiI6NiwiU3BhY2luZyI6OSwiSXNCZWxvd1RpbWViYW5kIjp0cnV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AsIkZvbnROYW1lIjoiQXJpYWwiLCJJc0JvbGQiOnRydWUsIklzSXRhbGljIjpmYWxzZSwiSXNVbmRlcmxpbmVkIjpmYWxzZSwiUGFyZW50U3R5bGUiOm51bGx9LCJBdXRvU2l6ZSI6MCwiRm9yZWdyb3VuZCI6eyIkaWQiOiIxMDkiLCJDb2xvciI6eyIkaWQiOiIxMTAiLCJBIjoyNTUsIlIiOjAsIkciOjAsIkIiOjB9fSwiTWF4V2lkdGgiOjk2MC4wLCJNYXhIZWlnaHQiOiJJbmZpbml0eSIsIlNtYXJ0Rm9yZWdyb3VuZElzQWN0aXZlIjpmYWxzZSwiSG9yaXpvbnRhbEFsaWdubWVudCI6MS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ksIkZvbnROYW1lIjoiQXJpYWwiLCJJc0JvbGQiOmZhbHNlLCJJc0l0YWxpYyI6ZmFsc2UsIklzVW5kZXJsaW5lZCI6ZmFsc2UsIlBhcmVudFN0eWxlIjpudWxsfSwiQXV0b1NpemUiOjAsIkZvcmVncm91bmQiOnsiJGlkIjoiMTE2IiwiQ29sb3IiOnsiJGlkIjoiMTE3IiwiQSI6MjU1LCJSIjo2OCwiRyI6ODQsIkIiOjEwNn19LCJNYXhXaWR0aCI6OTYwLjAsIk1heEhlaWdodCI6IkluZmluaXR5IiwiU21hcnRGb3JlZ3JvdW5kSXNBY3RpdmUiOmZhbHNlLCJIb3Jpem9udGFsQWxpZ25tZW50Ijox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TU0gZCIsIlNlcGFyYXRvciI6Ii8iLCJVc2VJbnRlcm5hdGlvbmFsRGF0ZUZvcm1hdCI6ZmFsc2V9LCJJc1Zpc2libGUiOnRydWUsIlBhcmVudFN0eWxlIjpudWxsfSwiU2hvd0VsYXBzZWRUaW1lR3JhZGllbnRTdHlsZSI6ZmFsc2V9LCJTY2FsZSI6eyIkaWQiOiIxMjIiLCJTdGFydERhdGUiOiIwMDAxLTAxLTAxVDAwOjAwOjAwIiwiRW5kRGF0ZSI6IjAwMDEtMDEtMDFUMDA6MDA6MDAiLCJGb3JtYXQiOiJ3IiwiVHlwZSI6MSwiQXV0b0RhdGVSYW5nZSI6dHJ1ZSwiV29ya2luZ0RheXMiOjMxLCJUb2RheU1hcmtlclRleHQiOiJUb2RheSIsIkF1dG9TY2FsZVR5cGUiOnRydWV9LCJNaWxlc3RvbmVzIjpbXSwiVGFza3MiOlt7IiRpZCI6IjEyMyIsIkdyb3VwTmFtZSI6bnVsbCwiU3RhcnREYXRlIjoiMjAxOS0wMS0wMVQwMDowMDowMFoiLCJFbmREYXRlIjoiMjAxOS0wMS0wNlQyMzo1OTo1OS45OTlaIiwiUGVyY2VudGFnZUNvbXBsZXRlIjowLjAsIlN0eWxlIjp7IiRpZCI6IjEyNCIsIlNoYXBlIjoyLCJTaGFwZVRoaWNrbmVzcyI6MywiRHVyYXRpb25Gb3JtYXQiOjAsIkluY2x1ZGVOb25Xb3JraW5nRGF5c0luRHVyYXRpb24iOmZhbHNlLCJQZXJjZW50YWdlQ29tcGxldGVTdHlsZSI6eyIkaWQiOiIxMjUiLCJGb250U2V0dGluZ3MiOnsiJGlkIjoiMTI2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TI3IiwiTGluZUNvbG9yIjpudWxsLCJMaW5lV2VpZ2h0IjowLjAsIkxpbmVUeXBlIjowLCJQYXJlbnRTdHlsZSI6bnVsbH0sIlBhcmVudFN0eWxlIjp7IiRyZWYiOiI4MSJ9fSwiRHVyYXRpb25TdHlsZSI6eyIkaWQiOiIxMjgiLCJGb250U2V0dGluZ3MiOnsiJGlkIjoiMTI5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EzMCIsIkxpbmVDb2xvciI6bnVsbCwiTGluZVdlaWdodCI6MC4wLCJMaW5lVHlwZSI6MCwiUGFyZW50U3R5bGUiOm51bGx9LCJQYXJlbnRTdHlsZSI6eyIkcmVmIjoiODgifX0sIkhvcml6b250YWxDb25uZWN0b3JTdHlsZSI6eyIkaWQiOiIxMzEiLCJMaW5lQ29sb3IiOnsiJHJlZiI6Ijk2In0sIkxpbmVXZWlnaHQiOjEuMCwiTGluZVR5cGUiOjAsIlBhcmVudFN0eWxlIjp7IiRyZWYiOiI5NSJ9fSwiVmVydGljYWxDb25uZWN0b3JTdHlsZSI6eyIkaWQiOiIxMzI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xMzMiLCJNYXJnaW4iOnsiJHJlZiI6IjEwMiJ9LCJQYWRkaW5nIjp7IiRyZWYiOiIxMDMifSwiQmFja2dyb3VuZCI6eyIkaWQiOiIxMzQiLCJDb2xvciI6eyIkaWQiOiIxMzUiLCJBIjoyNTUsIlIiOjE1NCwiRyI6MTk0LCJCIjoyMzB9fSwiSXNWaXNpYmxlIjp0cnVlLCJXaWR0aCI6MC4wLCJIZWlnaHQiOjI1LjAsIkJvcmRlclN0eWxlIjp7IiRpZCI6IjEzNiIsIkxpbmVDb2xvciI6eyIkcmVmIjoiMTA1In0sIkxpbmVXZWlnaHQiOjAuMCwiTGluZVR5cGUiOjAsIlBhcmVudFN0eWxlIjp7IiRyZWYiOiIxMDQifX0sIlBhcmVudFN0eWxlIjp7IiRyZWYiOiIxMDEifX0sIlRpdGxlU3R5bGUiOnsiJGlkIjoiMTM3IiwiRm9udFNldHRpbmdzIjp7IiRpZCI6IjEzOC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TM5IiwiTGluZUNvbG9yIjpudWxsLCJMaW5lV2VpZ2h0IjowLjAsIkxpbmVUeXBlIjowLCJQYXJlbnRTdHlsZSI6bnVsbH0sIlBhcmVudFN0eWxlIjp7IiRyZWYiOiIxMDcifX0sIkRhdGVTdHlsZSI6eyIkaWQiOiIxNDAiLCJGb250U2V0dGluZ3MiOnsiJGlkIjoiMTQx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xNDIiLCJMaW5lQ29sb3IiOm51bGwsIkxpbmVXZWlnaHQiOjAuMCwiTGluZVR5cGUiOjAsIlBhcmVudFN0eWxlIjpudWxsfSwiUGFyZW50U3R5bGUiOnsiJHJlZiI6IjExNCJ9fSwiRGF0ZUZvcm1hdCI6eyIkaWQiOiIxNDMiLCJGb3JtYXRTdHJpbmciOiJ5eXl5LU1NLWRkIiwiU2VwYXJhdG9yIjoiLSIsIlVzZUludGVybmF0aW9uYWxEYXRlRm9ybWF0IjpmYWxzZX0sIklzVmlzaWJsZSI6dHJ1ZSwiUGFyZW50U3R5bGUiOnsiJHJlZiI6IjgwIn19LCJJbmRleCI6MCwiSWQiOiI0ZjEyNmM2My03NzUyLTQ3ZjktYTI4Ni0zZjAwNWNkMzAyZGIiLCJJbXBvcnRJZCI6bnVsbCwiVGl0bGUiOiI2IGRheXMiLCJOb3RlIjpudWxsLCJIeXBlcmxpbmsiOm51bGwsIklzQ2hhbmdlZCI6ZmFsc2UsIklzTmV3IjpmYWxzZX0seyIkaWQiOiIxNDQiLCJHcm91cE5hbWUiOm51bGwsIlN0YXJ0RGF0ZSI6IjIwMTktMDEtMDNUMDA6MDA6MDBaIiwiRW5kRGF0ZSI6IjIwMTktMDEtMDlUMjM6NTk6NTkuOTk5WiIsIlBlcmNlbnRhZ2VDb21wbGV0ZSI6MC4wLCJTdHlsZSI6eyIkaWQiOiIxNDUiLCJTaGFwZSI6MiwiU2hhcGVUaGlja25lc3MiOjMsIkR1cmF0aW9uRm9ybWF0IjowLCJJbmNsdWRlTm9uV29ya2luZ0RheXNJbkR1cmF0aW9uIjpmYWxzZSwiUGVyY2VudGFnZUNvbXBsZXRlU3R5bGUiOnsiJGlkIjoiMTQ2IiwiRm9udFNldHRpbmdzIjp7IiRpZCI6IjE0Ny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E0OCIsIkxpbmVDb2xvciI6bnVsbCwiTGluZVdlaWdodCI6MC4wLCJMaW5lVHlwZSI6MCwiUGFyZW50U3R5bGUiOm51bGx9LCJQYXJlbnRTdHlsZSI6eyIkcmVmIjoiODEifX0sIkR1cmF0aW9uU3R5bGUiOnsiJGlkIjoiMTQ5IiwiRm9udFNldHRpbmdzIjp7IiRpZCI6IjE1MC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xNTEiLCJMaW5lQ29sb3IiOm51bGwsIkxpbmVXZWlnaHQiOjAuMCwiTGluZVR5cGUiOjAsIlBhcmVudFN0eWxlIjpudWxsfSwiUGFyZW50U3R5bGUiOnsiJHJlZiI6Ijg4In19LCJIb3Jpem9udGFsQ29ubmVjdG9yU3R5bGUiOnsiJGlkIjoiMTUyIiwiTGluZUNvbG9yIjp7IiRyZWYiOiI5NiJ9LCJMaW5lV2VpZ2h0IjoxLjAsIkxpbmVUeXBlIjowLCJQYXJlbnRTdHlsZSI6eyIkcmVmIjoiOTUifX0sIlZlcnRpY2FsQ29ubmVjdG9yU3R5bGUiOnsiJGlkIjoiMTUz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TU0IiwiTWFyZ2luIjp7IiRyZWYiOiIxMDIifSwiUGFkZGluZyI6eyIkcmVmIjoiMTAzIn0sIkJhY2tncm91bmQiOnsiJGlkIjoiMTU1IiwiQ29sb3IiOnsiJGlkIjoiMTU2IiwiQSI6MjU1LCJSIjoxNTQsIkciOjE5NCwiQiI6MjMwfX0sIklzVmlzaWJsZSI6dHJ1ZSwiV2lkdGgiOjAuMCwiSGVpZ2h0IjoyNS4wLCJCb3JkZXJTdHlsZSI6eyIkaWQiOiIxNTciLCJMaW5lQ29sb3IiOnsiJHJlZiI6IjEwNSJ9LCJMaW5lV2VpZ2h0IjowLjAsIkxpbmVUeXBlIjowLCJQYXJlbnRTdHlsZSI6eyIkcmVmIjoiMTA0In19LCJQYXJlbnRTdHlsZSI6eyIkcmVmIjoiMTAxIn19LCJUaXRsZVN0eWxlIjp7IiRpZCI6IjE1OCIsIkZvbnRTZXR0aW5ncyI6eyIkaWQiOiIxNTk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E2MCIsIkxpbmVDb2xvciI6bnVsbCwiTGluZVdlaWdodCI6MC4wLCJMaW5lVHlwZSI6MCwiUGFyZW50U3R5bGUiOm51bGx9LCJQYXJlbnRTdHlsZSI6eyIkcmVmIjoiMTA3In19LCJEYXRlU3R5bGUiOnsiJGlkIjoiMTYxIiwiRm9udFNldHRpbmdzIjp7IiRpZCI6IjE2Mi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TYzIiwiTGluZUNvbG9yIjpudWxsLCJMaW5lV2VpZ2h0IjowLjAsIkxpbmVUeXBlIjowLCJQYXJlbnRTdHlsZSI6bnVsbH0sIlBhcmVudFN0eWxlIjp7IiRyZWYiOiIxMTQifX0sIkRhdGVGb3JtYXQiOnsiJGlkIjoiMTY0IiwiRm9ybWF0U3RyaW5nIjoieXl5eS1NTS1kZCIsIlNlcGFyYXRvciI6Ii0iLCJVc2VJbnRlcm5hdGlvbmFsRGF0ZUZvcm1hdCI6ZmFsc2V9LCJJc1Zpc2libGUiOnRydWUsIlBhcmVudFN0eWxlIjp7IiRyZWYiOiI4MCJ9fSwiSW5kZXgiOjAsIklkIjoiNGEzOTg4YzItNzE2Zi00MjlkLWE2YjMtNjI5NWZlYWJmNDY3IiwiSW1wb3J0SWQiOm51bGwsIlRpdGxlIjoiNyBkYXlzIiwiTm90ZSI6bnVsbCwiSHlwZXJsaW5rIjpudWxsLCJJc0NoYW5nZWQiOmZhbHNlLCJJc05ldyI6ZmFsc2V9LHsiJGlkIjoiMTY1IiwiR3JvdXBOYW1lIjpudWxsLCJTdGFydERhdGUiOiIyMDE5LTAxLTExVDAwOjAwOjAwWiIsIkVuZERhdGUiOiIyMDE5LTAxLTE3VDIzOjU5OjU5Ljk5OVoiLCJQZXJjZW50YWdlQ29tcGxldGUiOjAuMCwiU3R5bGUiOnsiJGlkIjoiMTY2IiwiU2hhcGUiOjIsIlNoYXBlVGhpY2tuZXNzIjozLCJEdXJhdGlvbkZvcm1hdCI6MCwiSW5jbHVkZU5vbldvcmtpbmdEYXlzSW5EdXJhdGlvbiI6ZmFsc2UsIlBlcmNlbnRhZ2VDb21wbGV0ZVN0eWxlIjp7IiRpZCI6IjE2NyIsIkZvbnRTZXR0aW5ncyI6eyIkaWQiOiIxNjg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xNjkiLCJMaW5lQ29sb3IiOm51bGwsIkxpbmVXZWlnaHQiOjAuMCwiTGluZVR5cGUiOjAsIlBhcmVudFN0eWxlIjpudWxsfSwiUGFyZW50U3R5bGUiOnsiJHJlZiI6IjgxIn19LCJEdXJhdGlvblN0eWxlIjp7IiRpZCI6IjE3MCIsIkZvbnRTZXR0aW5ncyI6eyIkaWQiOiIxNzE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TcyIiwiTGluZUNvbG9yIjpudWxsLCJMaW5lV2VpZ2h0IjowLjAsIkxpbmVUeXBlIjowLCJQYXJlbnRTdHlsZSI6bnVsbH0sIlBhcmVudFN0eWxlIjp7IiRyZWYiOiI4OCJ9fSwiSG9yaXpvbnRhbENvbm5lY3RvclN0eWxlIjp7IiRpZCI6IjE3MyIsIkxpbmVDb2xvciI6eyIkcmVmIjoiOTYifSwiTGluZVdlaWdodCI6MS4wLCJMaW5lVHlwZSI6MCwiUGFyZW50U3R5bGUiOnsiJHJlZiI6Ijk1In19LCJWZXJ0aWNhbENvbm5lY3RvclN0eWxlIjp7IiRpZCI6IjE3NC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E3NSIsIk1hcmdpbiI6eyIkcmVmIjoiMTAyIn0sIlBhZGRpbmciOnsiJHJlZiI6IjEwMyJ9LCJCYWNrZ3JvdW5kIjp7IiRpZCI6IjE3NiIsIkNvbG9yIjp7IiRpZCI6IjE3NyIsIkEiOjI1NSwiUiI6MTU0LCJHIjoxOTQsIkIiOjIzMH19LCJJc1Zpc2libGUiOnRydWUsIldpZHRoIjowLjAsIkhlaWdodCI6MjUuMCwiQm9yZGVyU3R5bGUiOnsiJGlkIjoiMTc4IiwiTGluZUNvbG9yIjp7IiRyZWYiOiIxMDUifSwiTGluZVdlaWdodCI6MC4wLCJMaW5lVHlwZSI6MCwiUGFyZW50U3R5bGUiOnsiJHJlZiI6IjEwNCJ9fSwiUGFyZW50U3R5bGUiOnsiJHJlZiI6IjEwMSJ9fSwiVGl0bGVTdHlsZSI6eyIkaWQiOiIxNzkiLCJGb250U2V0dGluZ3MiOnsiJGlkIjoiMTgw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xODEiLCJMaW5lQ29sb3IiOm51bGwsIkxpbmVXZWlnaHQiOjAuMCwiTGluZVR5cGUiOjAsIlBhcmVudFN0eWxlIjpudWxsfSwiUGFyZW50U3R5bGUiOnsiJHJlZiI6IjEwNyJ9fSwiRGF0ZVN0eWxlIjp7IiRpZCI6IjE4MiIsIkZvbnRTZXR0aW5ncyI6eyIkaWQiOiIxODM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E4NCIsIkxpbmVDb2xvciI6bnVsbCwiTGluZVdlaWdodCI6MC4wLCJMaW5lVHlwZSI6MCwiUGFyZW50U3R5bGUiOm51bGx9LCJQYXJlbnRTdHlsZSI6eyIkcmVmIjoiMTE0In19LCJEYXRlRm9ybWF0Ijp7IiRpZCI6IjE4NSIsIkZvcm1hdFN0cmluZyI6Inl5eXktTU0tZGQiLCJTZXBhcmF0b3IiOiItIiwiVXNlSW50ZXJuYXRpb25hbERhdGVGb3JtYXQiOmZhbHNlfSwiSXNWaXNpYmxlIjp0cnVlLCJQYXJlbnRTdHlsZSI6eyIkcmVmIjoiODAifX0sIkluZGV4IjowLCJJZCI6IjNjOGIwYWEzLWZjY2MtNDVjOS1iY2NiLTQ0MGFmZGQyYWU3MSIsIkltcG9ydElkIjpudWxsLCJUaXRsZSI6IjcgZGF5cyIsIk5vdGUiOm51bGwsIkh5cGVybGluayI6bnVsbCwiSXNDaGFuZ2VkIjpmYWxzZSwiSXNOZXciOmZhbHNlfSx7IiRpZCI6IjE4NiIsIkdyb3VwTmFtZSI6bnVsbCwiU3RhcnREYXRlIjoiMjAxOS0wMS0xNlQwMDowMDowMFoiLCJFbmREYXRlIjoiMjAxOS0wMS0xOVQyMzo1OTo1OS45OTlaIiwiUGVyY2VudGFnZUNvbXBsZXRlIjowLjAsIlN0eWxlIjp7IiRpZCI6IjE4NyIsIlNoYXBlIjoyLCJTaGFwZVRoaWNrbmVzcyI6MywiRHVyYXRpb25Gb3JtYXQiOjAsIkluY2x1ZGVOb25Xb3JraW5nRGF5c0luRHVyYXRpb24iOmZhbHNlLCJQZXJjZW50YWdlQ29tcGxldGVTdHlsZSI6eyIkaWQiOiIxODgiLCJGb250U2V0dGluZ3MiOnsiJGlkIjoiMTg5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TkwIiwiTGluZUNvbG9yIjpudWxsLCJMaW5lV2VpZ2h0IjowLjAsIkxpbmVUeXBlIjowLCJQYXJlbnRTdHlsZSI6bnVsbH0sIlBhcmVudFN0eWxlIjp7IiRyZWYiOiI4MSJ9fSwiRHVyYXRpb25TdHlsZSI6eyIkaWQiOiIxOTEiLCJGb250U2V0dGluZ3MiOnsiJGlkIjoiMTky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E5MyIsIkxpbmVDb2xvciI6bnVsbCwiTGluZVdlaWdodCI6MC4wLCJMaW5lVHlwZSI6MCwiUGFyZW50U3R5bGUiOm51bGx9LCJQYXJlbnRTdHlsZSI6eyIkcmVmIjoiODgifX0sIkhvcml6b250YWxDb25uZWN0b3JTdHlsZSI6eyIkaWQiOiIxOTQiLCJMaW5lQ29sb3IiOnsiJHJlZiI6Ijk2In0sIkxpbmVXZWlnaHQiOjEuMCwiTGluZVR5cGUiOjAsIlBhcmVudFN0eWxlIjp7IiRyZWYiOiI5NSJ9fSwiVmVydGljYWxDb25uZWN0b3JTdHlsZSI6eyIkaWQiOiIxOTU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xOTYiLCJNYXJnaW4iOnsiJHJlZiI6IjEwMiJ9LCJQYWRkaW5nIjp7IiRyZWYiOiIxMDMifSwiQmFja2dyb3VuZCI6eyIkaWQiOiIxOTciLCJDb2xvciI6eyIkaWQiOiIxOTgiLCJBIjoyNTUsIlIiOjE1NCwiRyI6MTk0LCJCIjoyMzB9fSwiSXNWaXNpYmxlIjp0cnVlLCJXaWR0aCI6MC4wLCJIZWlnaHQiOjI1LjAsIkJvcmRlclN0eWxlIjp7IiRpZCI6IjE5OSIsIkxpbmVDb2xvciI6eyIkcmVmIjoiMTA1In0sIkxpbmVXZWlnaHQiOjAuMCwiTGluZVR5cGUiOjAsIlBhcmVudFN0eWxlIjp7IiRyZWYiOiIxMDQifX0sIlBhcmVudFN0eWxlIjp7IiRyZWYiOiIxMDEifX0sIlRpdGxlU3R5bGUiOnsiJGlkIjoiMjAwIiwiRm9udFNldHRpbmdzIjp7IiRpZCI6IjIwMS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AyIiwiTGluZUNvbG9yIjpudWxsLCJMaW5lV2VpZ2h0IjowLjAsIkxpbmVUeXBlIjowLCJQYXJlbnRTdHlsZSI6bnVsbH0sIlBhcmVudFN0eWxlIjp7IiRyZWYiOiIxMDcifX0sIkRhdGVTdHlsZSI6eyIkaWQiOiIyMDMiLCJGb250U2V0dGluZ3MiOnsiJGlkIjoiMjA0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yMDUiLCJMaW5lQ29sb3IiOm51bGwsIkxpbmVXZWlnaHQiOjAuMCwiTGluZVR5cGUiOjAsIlBhcmVudFN0eWxlIjpudWxsfSwiUGFyZW50U3R5bGUiOnsiJHJlZiI6IjExNCJ9fSwiRGF0ZUZvcm1hdCI6eyIkaWQiOiIyMDYiLCJGb3JtYXRTdHJpbmciOiJ5eXl5LU1NLWRkIiwiU2VwYXJhdG9yIjoiLSIsIlVzZUludGVybmF0aW9uYWxEYXRlRm9ybWF0IjpmYWxzZX0sIklzVmlzaWJsZSI6dHJ1ZSwiUGFyZW50U3R5bGUiOnsiJHJlZiI6IjgwIn19LCJJbmRleCI6MCwiSWQiOiI3ZjQyZjZkOS0zYzE3LTRkMjctYWU1My0wZmVlNTZiOGJjODkiLCJJbXBvcnRJZCI6bnVsbCwiVGl0bGUiOiI0IGRheXMiLCJOb3RlIjpudWxsLCJIeXBlcmxpbmsiOm51bGwsIklzQ2hhbmdlZCI6ZmFsc2UsIklzTmV3IjpmYWxzZX0seyIkaWQiOiIyMDciLCJHcm91cE5hbWUiOm51bGwsIlN0YXJ0RGF0ZSI6IjIwMTktMDEtMjFUMDA6MDA6MDBaIiwiRW5kRGF0ZSI6IjIwMTktMDEtMjhUMjM6NTk6NTkuOTk5WiIsIlBlcmNlbnRhZ2VDb21wbGV0ZSI6MC4wLCJTdHlsZSI6eyIkaWQiOiIyMDgiLCJTaGFwZSI6MiwiU2hhcGVUaGlja25lc3MiOjMsIkR1cmF0aW9uRm9ybWF0IjowLCJJbmNsdWRlTm9uV29ya2luZ0RheXNJbkR1cmF0aW9uIjpmYWxzZSwiUGVyY2VudGFnZUNvbXBsZXRlU3R5bGUiOnsiJGlkIjoiMjA5IiwiRm9udFNldHRpbmdzIjp7IiRpZCI6IjIxMC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IxMSIsIkxpbmVDb2xvciI6bnVsbCwiTGluZVdlaWdodCI6MC4wLCJMaW5lVHlwZSI6MCwiUGFyZW50U3R5bGUiOm51bGx9LCJQYXJlbnRTdHlsZSI6eyIkcmVmIjoiODEifX0sIkR1cmF0aW9uU3R5bGUiOnsiJGlkIjoiMjEyIiwiRm9udFNldHRpbmdzIjp7IiRpZCI6IjIxMy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yMTQiLCJMaW5lQ29sb3IiOm51bGwsIkxpbmVXZWlnaHQiOjAuMCwiTGluZVR5cGUiOjAsIlBhcmVudFN0eWxlIjpudWxsfSwiUGFyZW50U3R5bGUiOnsiJHJlZiI6Ijg4In19LCJIb3Jpem9udGFsQ29ubmVjdG9yU3R5bGUiOnsiJGlkIjoiMjE1IiwiTGluZUNvbG9yIjp7IiRyZWYiOiI5NiJ9LCJMaW5lV2VpZ2h0IjoxLjAsIkxpbmVUeXBlIjowLCJQYXJlbnRTdHlsZSI6eyIkcmVmIjoiOTUifX0sIlZlcnRpY2FsQ29ubmVjdG9yU3R5bGUiOnsiJGlkIjoiMjE2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jE3IiwiTWFyZ2luIjp7IiRyZWYiOiIxMDIifSwiUGFkZGluZyI6eyIkcmVmIjoiMTAzIn0sIkJhY2tncm91bmQiOnsiJGlkIjoiMjE4IiwiQ29sb3IiOnsiJGlkIjoiMjE5IiwiQSI6MjU1LCJSIjoxNTQsIkciOjE5NCwiQiI6MjMwfX0sIklzVmlzaWJsZSI6dHJ1ZSwiV2lkdGgiOjAuMCwiSGVpZ2h0IjoyNS4wLCJCb3JkZXJTdHlsZSI6eyIkaWQiOiIyMjAiLCJMaW5lQ29sb3IiOnsiJHJlZiI6IjEwNSJ9LCJMaW5lV2VpZ2h0IjowLjAsIkxpbmVUeXBlIjowLCJQYXJlbnRTdHlsZSI6eyIkcmVmIjoiMTA0In19LCJQYXJlbnRTdHlsZSI6eyIkcmVmIjoiMTAxIn19LCJUaXRsZVN0eWxlIjp7IiRpZCI6IjIyMSIsIkZvbnRTZXR0aW5ncyI6eyIkaWQiOiIyMjI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yMyIsIkxpbmVDb2xvciI6bnVsbCwiTGluZVdlaWdodCI6MC4wLCJMaW5lVHlwZSI6MCwiUGFyZW50U3R5bGUiOm51bGx9LCJQYXJlbnRTdHlsZSI6eyIkcmVmIjoiMTA3In19LCJEYXRlU3R5bGUiOnsiJGlkIjoiMjI0IiwiRm9udFNldHRpbmdzIjp7IiRpZCI6IjIyNS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jI2IiwiTGluZUNvbG9yIjpudWxsLCJMaW5lV2VpZ2h0IjowLjAsIkxpbmVUeXBlIjowLCJQYXJlbnRTdHlsZSI6bnVsbH0sIlBhcmVudFN0eWxlIjp7IiRyZWYiOiIxMTQifX0sIkRhdGVGb3JtYXQiOnsiJGlkIjoiMjI3IiwiRm9ybWF0U3RyaW5nIjoieXl5eS1NTS1kZCIsIlNlcGFyYXRvciI6Ii0iLCJVc2VJbnRlcm5hdGlvbmFsRGF0ZUZvcm1hdCI6ZmFsc2V9LCJJc1Zpc2libGUiOnRydWUsIlBhcmVudFN0eWxlIjp7IiRyZWYiOiI4MCJ9fSwiSW5kZXgiOjAsIklkIjoiNDM4ODk1YjMtYjBhYy00M2E1LWE4YWYtNDAzZDcyM2YyNDc0IiwiSW1wb3J0SWQiOm51bGwsIlRpdGxlIjoiOCBkYXlzIiwiTm90ZSI6bnVsbCwiSHlwZXJsaW5rIjpudWxsLCJJc0NoYW5nZWQiOmZhbHNlLCJJc05ldyI6ZmFsc2V9LHsiJGlkIjoiMjI4IiwiR3JvdXBOYW1lIjpudWxsLCJTdGFydERhdGUiOiIyMDE5LTAxLTI1VDAwOjAwOjAwWiIsIkVuZERhdGUiOiIyMDE5LTAxLTMxVDIzOjU5OjU5Ljk5OVoiLCJQZXJjZW50YWdlQ29tcGxldGUiOjAuMCwiU3R5bGUiOnsiJGlkIjoiMjI5IiwiU2hhcGUiOjIsIlNoYXBlVGhpY2tuZXNzIjozLCJEdXJhdGlvbkZvcm1hdCI6MCwiSW5jbHVkZU5vbldvcmtpbmdEYXlzSW5EdXJhdGlvbiI6ZmFsc2UsIlBlcmNlbnRhZ2VDb21wbGV0ZVN0eWxlIjp7IiRpZCI6IjIzMCIsIkZvbnRTZXR0aW5ncyI6eyIkaWQiOiIyMzE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MzIiLCJMaW5lQ29sb3IiOm51bGwsIkxpbmVXZWlnaHQiOjAuMCwiTGluZVR5cGUiOjAsIlBhcmVudFN0eWxlIjpudWxsfSwiUGFyZW50U3R5bGUiOnsiJHJlZiI6IjgxIn19LCJEdXJhdGlvblN0eWxlIjp7IiRpZCI6IjIzMyIsIkZvbnRTZXR0aW5ncyI6eyIkaWQiOiIyMzQ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jM1IiwiTGluZUNvbG9yIjpudWxsLCJMaW5lV2VpZ2h0IjowLjAsIkxpbmVUeXBlIjowLCJQYXJlbnRTdHlsZSI6bnVsbH0sIlBhcmVudFN0eWxlIjp7IiRyZWYiOiI4OCJ9fSwiSG9yaXpvbnRhbENvbm5lY3RvclN0eWxlIjp7IiRpZCI6IjIzNiIsIkxpbmVDb2xvciI6eyIkcmVmIjoiOTYifSwiTGluZVdlaWdodCI6MS4wLCJMaW5lVHlwZSI6MCwiUGFyZW50U3R5bGUiOnsiJHJlZiI6Ijk1In19LCJWZXJ0aWNhbENvbm5lY3RvclN0eWxlIjp7IiRpZCI6IjIzNy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IzOCIsIk1hcmdpbiI6eyIkcmVmIjoiMTAyIn0sIlBhZGRpbmciOnsiJHJlZiI6IjEwMyJ9LCJCYWNrZ3JvdW5kIjp7IiRpZCI6IjIzOSIsIkNvbG9yIjp7IiRpZCI6IjI0MCIsIkEiOjI1NSwiUiI6MTU0LCJHIjoxOTQsIkIiOjIzMH19LCJJc1Zpc2libGUiOnRydWUsIldpZHRoIjowLjAsIkhlaWdodCI6MjUuMCwiQm9yZGVyU3R5bGUiOnsiJGlkIjoiMjQxIiwiTGluZUNvbG9yIjp7IiRyZWYiOiIxMDUifSwiTGluZVdlaWdodCI6MC4wLCJMaW5lVHlwZSI6MCwiUGFyZW50U3R5bGUiOnsiJHJlZiI6IjEwNCJ9fSwiUGFyZW50U3R5bGUiOnsiJHJlZiI6IjEwMSJ9fSwiVGl0bGVTdHlsZSI6eyIkaWQiOiIyNDIiLCJGb250U2V0dGluZ3MiOnsiJGlkIjoiMjQz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NDQiLCJMaW5lQ29sb3IiOm51bGwsIkxpbmVXZWlnaHQiOjAuMCwiTGluZVR5cGUiOjAsIlBhcmVudFN0eWxlIjpudWxsfSwiUGFyZW50U3R5bGUiOnsiJHJlZiI6IjEwNyJ9fSwiRGF0ZVN0eWxlIjp7IiRpZCI6IjI0NSIsIkZvbnRTZXR0aW5ncyI6eyIkaWQiOiIyNDY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I0NyIsIkxpbmVDb2xvciI6bnVsbCwiTGluZVdlaWdodCI6MC4wLCJMaW5lVHlwZSI6MCwiUGFyZW50U3R5bGUiOm51bGx9LCJQYXJlbnRTdHlsZSI6eyIkcmVmIjoiMTE0In19LCJEYXRlRm9ybWF0Ijp7IiRpZCI6IjI0OCIsIkZvcm1hdFN0cmluZyI6Inl5eXktTU0tZGQiLCJTZXBhcmF0b3IiOiItIiwiVXNlSW50ZXJuYXRpb25hbERhdGVGb3JtYXQiOmZhbHNlfSwiSXNWaXNpYmxlIjp0cnVlLCJQYXJlbnRTdHlsZSI6eyIkcmVmIjoiODAifX0sIkluZGV4IjowLCJJZCI6ImFkNjIzODIyLWViZjQtNDEzZi04OWIzLTZhNDY0YjQzMTU4OSIsIkltcG9ydElkIjpudWxsLCJUaXRsZSI6IjcgZGF5cyIsIk5vdGUiOm51bGwsIkh5cGVybGluayI6bnVsbCwiSXNDaGFuZ2VkIjpmYWxzZSwiSXNOZXciOmZhbHNlfSx7IiRpZCI6IjI0OSIsIkdyb3VwTmFtZSI6bnVsbCwiU3RhcnREYXRlIjoiMjAxOS0wMS0wMVQwMDowMDowMFoiLCJFbmREYXRlIjoiMjAxOS0wMS0zMVQyMzo1OTo1OS45OTlaIiwiUGVyY2VudGFnZUNvbXBsZXRlIjowLjAsIlN0eWxlIjp7IiRpZCI6IjI1MCIsIlNoYXBlIjoyLCJTaGFwZVRoaWNrbmVzcyI6MywiRHVyYXRpb25Gb3JtYXQiOjAsIkluY2x1ZGVOb25Xb3JraW5nRGF5c0luRHVyYXRpb24iOmZhbHNlLCJQZXJjZW50YWdlQ29tcGxldGVTdHlsZSI6eyIkaWQiOiIyNTEiLCJGb250U2V0dGluZ3MiOnsiJGlkIjoiMjUy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jUzIiwiTGluZUNvbG9yIjpudWxsLCJMaW5lV2VpZ2h0IjowLjAsIkxpbmVUeXBlIjowLCJQYXJlbnRTdHlsZSI6bnVsbH0sIlBhcmVudFN0eWxlIjp7IiRyZWYiOiI4MSJ9fSwiRHVyYXRpb25TdHlsZSI6eyIkaWQiOiIyNTQiLCJGb250U2V0dGluZ3MiOnsiJGlkIjoiMjU1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I1NiIsIkxpbmVDb2xvciI6bnVsbCwiTGluZVdlaWdodCI6MC4wLCJMaW5lVHlwZSI6MCwiUGFyZW50U3R5bGUiOm51bGx9LCJQYXJlbnRTdHlsZSI6eyIkcmVmIjoiODgifX0sIkhvcml6b250YWxDb25uZWN0b3JTdHlsZSI6eyIkaWQiOiIyNTciLCJMaW5lQ29sb3IiOnsiJHJlZiI6Ijk2In0sIkxpbmVXZWlnaHQiOjAuMCwiTGluZVR5cGUiOjAsIlBhcmVudFN0eWxlIjp7IiRyZWYiOiI5NSJ9fSwiVmVydGljYWxDb25uZWN0b3JTdHlsZSI6eyIkaWQiOiIyNTgiLCJMaW5lQ29sb3IiOnsiJHJlZiI6Ijk5In0sIkxpbmVXZWlnaHQiOjAuMCwiTGluZVR5cGUiOjAsIlBhcmVudFN0eWxlIjp7IiRyZWYiOiI5OCJ9fSwiTWFyZ2luIjpudWxsLCJTdGFydERhdGVQb3NpdGlvbiI6NiwiRW5kRGF0ZVBvc2l0aW9uIjo2LCJUaXRsZVBvc2l0aW9uIjo1LCJEdXJhdGlvblBvc2l0aW9uIjo2LCJQZXJjZW50YWdlQ29tcGxldGVkUG9zaXRpb24iOjYsIlNwYWNpbmciOjksIklzQmVsb3dUaW1lYmFuZCI6dHJ1ZSwiUGVyY2VudGFnZUNvbXBsZXRlU2hhcGVPcGFjaXR5IjozNSwiU2hhcGVTdHlsZSI6eyIkaWQiOiIyNTkiLCJNYXJnaW4iOnsiJHJlZiI6IjEwMiJ9LCJQYWRkaW5nIjp7IiRyZWYiOiIxMDMifSwiQmFja2dyb3VuZCI6eyIkaWQiOiIyNjAiLCJDb2xvciI6eyIkaWQiOiIyNjEiLCJBIjoyNTUsIlIiOjI1NSwiRyI6MjU1LCJCIjoyNTV9fSwiSXNWaXNpYmxlIjp0cnVlLCJXaWR0aCI6MC4wLCJIZWlnaHQiOjI1LjAsIkJvcmRlclN0eWxlIjp7IiRpZCI6IjI2MiIsIkxpbmVDb2xvciI6eyIkcmVmIjoiMTA1In0sIkxpbmVXZWlnaHQiOjAuMCwiTGluZVR5cGUiOjAsIlBhcmVudFN0eWxlIjp7IiRyZWYiOiIxMDQifX0sIlBhcmVudFN0eWxlIjp7IiRyZWYiOiIxMDEifX0sIlRpdGxlU3R5bGUiOnsiJGlkIjoiMjYzIiwiRm9udFNldHRpbmdzIjp7IiRpZCI6IjI2NC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Y1IiwiTGluZUNvbG9yIjpudWxsLCJMaW5lV2VpZ2h0IjowLjAsIkxpbmVUeXBlIjowLCJQYXJlbnRTdHlsZSI6bnVsbH0sIlBhcmVudFN0eWxlIjp7IiRyZWYiOiIxMDcifX0sIkRhdGVTdHlsZSI6eyIkaWQiOiIyNjYiLCJGb250U2V0dGluZ3MiOnsiJGlkIjoiMjY3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mZhbHNlLCJXaWR0aCI6MC4wLCJIZWlnaHQiOjAuMCwiQm9yZGVyU3R5bGUiOnsiJGlkIjoiMjY4IiwiTGluZUNvbG9yIjpudWxsLCJMaW5lV2VpZ2h0IjowLjAsIkxpbmVUeXBlIjowLCJQYXJlbnRTdHlsZSI6bnVsbH0sIlBhcmVudFN0eWxlIjp7IiRyZWYiOiIxMTQifX0sIkRhdGVGb3JtYXQiOnsiJGlkIjoiMjY5IiwiRm9ybWF0U3RyaW5nIjoieXl5eS1NTS1kZCIsIlNlcGFyYXRvciI6Ii0iLCJVc2VJbnRlcm5hdGlvbmFsRGF0ZUZvcm1hdCI6ZmFsc2V9LCJJc1Zpc2libGUiOnRydWUsIlBhcmVudFN0eWxlIjp7IiRyZWYiOiI4MCJ9fSwiSW5kZXgiOjAsIklkIjoiZjI1MWNlODMtMGE3NS00N2YzLWE0MzAtMzUzNGYzNDg4ODY0IiwiSW1wb3J0SWQiOm51bGwsIlRpdGxlIjoiQmxvY2tzIiwiTm90ZSI6bnVsbCwiSHlwZXJsaW5rIjpudWxsLCJJc0NoYW5nZWQiOmZhbHNlLCJJc05ldyI6ZmFsc2V9LHsiJGlkIjoiMjcwIiwiR3JvdXBOYW1lIjpudWxsLCJTdGFydERhdGUiOiIyMDE5LTAxLTAxVDAwOjAwOjAwWiIsIkVuZERhdGUiOiIyMDE5LTAxLTA5VDIzOjU5OjU5Ljk5OVoiLCJQZXJjZW50YWdlQ29tcGxldGUiOjAuMCwiU3R5bGUiOnsiJGlkIjoiMjcxIiwiU2hhcGUiOjIsIlNoYXBlVGhpY2tuZXNzIjozLCJEdXJhdGlvbkZvcm1hdCI6MCwiSW5jbHVkZU5vbldvcmtpbmdEYXlzSW5EdXJhdGlvbiI6ZmFsc2UsIlBlcmNlbnRhZ2VDb21wbGV0ZVN0eWxlIjp7IiRpZCI6IjI3MiIsIkZvbnRTZXR0aW5ncyI6eyIkaWQiOiIyNzM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NzQiLCJMaW5lQ29sb3IiOm51bGwsIkxpbmVXZWlnaHQiOjAuMCwiTGluZVR5cGUiOjAsIlBhcmVudFN0eWxlIjpudWxsfSwiUGFyZW50U3R5bGUiOnsiJHJlZiI6IjgxIn19LCJEdXJhdGlvblN0eWxlIjp7IiRpZCI6IjI3NSIsIkZvbnRTZXR0aW5ncyI6eyIkaWQiOiIyNzYiLCJGb250U2l6ZSI6MTIsIkZvbnROYW1lIjoiTHVjaWRhIENvbnNvbGUiLCJJc0JvbGQiOnRydWUsIklzSXRhbGljIjpmYWxzZSwiSXNVbmRlcmxpbmVkIjpmYWxzZSwiUGFyZW50U3R5bGUiOnsiJHJlZiI6Ijg5In19LCJBdXRvU2l6ZSI6MCwiRm9yZWdyb3VuZCI6eyIkaWQiOiIyNzciLCJDb2xvciI6eyIkaWQiOiIyNzgiLCJBIjoyNTUsIlIiOjAsIkciOjAsIkIiOjB9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jc5IiwiTGluZUNvbG9yIjpudWxsLCJMaW5lV2VpZ2h0IjowLjAsIkxpbmVUeXBlIjowLCJQYXJlbnRTdHlsZSI6bnVsbH0sIlBhcmVudFN0eWxlIjp7IiRyZWYiOiI4OCJ9fSwiSG9yaXpvbnRhbENvbm5lY3RvclN0eWxlIjp7IiRpZCI6IjI4MCIsIkxpbmVDb2xvciI6eyIkcmVmIjoiOTYifSwiTGluZVdlaWdodCI6MS4wLCJMaW5lVHlwZSI6MCwiUGFyZW50U3R5bGUiOnsiJHJlZiI6Ijk1In19LCJWZXJ0aWNhbENvbm5lY3RvclN0eWxlIjp7IiRpZCI6IjI4MS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I4MiIsIk1hcmdpbiI6eyIkcmVmIjoiMTAyIn0sIlBhZGRpbmciOnsiJHJlZiI6IjEwMyJ9LCJCYWNrZ3JvdW5kIjp7IiRpZCI6IjI4MyIsIkNvbG9yIjp7IiRpZCI6IjI4NCIsIkEiOjI1NSwiUiI6MjQ2LCJHIjoxNzcsIkIiOjEyN319LCJJc1Zpc2libGUiOnRydWUsIldpZHRoIjowLjAsIkhlaWdodCI6MjUuMCwiQm9yZGVyU3R5bGUiOnsiJGlkIjoiMjg1IiwiTGluZUNvbG9yIjp7IiRyZWYiOiIxMDUifSwiTGluZVdlaWdodCI6MC4wLCJMaW5lVHlwZSI6MCwiUGFyZW50U3R5bGUiOnsiJHJlZiI6IjEwNCJ9fSwiUGFyZW50U3R5bGUiOnsiJHJlZiI6IjEwMSJ9fSwiVGl0bGVTdHlsZSI6eyIkaWQiOiIyODYiLCJGb250U2V0dGluZ3MiOnsiJGlkIjoiMjg3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ODgiLCJMaW5lQ29sb3IiOm51bGwsIkxpbmVXZWlnaHQiOjAuMCwiTGluZVR5cGUiOjAsIlBhcmVudFN0eWxlIjpudWxsfSwiUGFyZW50U3R5bGUiOnsiJHJlZiI6IjEwNyJ9fSwiRGF0ZVN0eWxlIjp7IiRpZCI6IjI4OSIsIkZvbnRTZXR0aW5ncyI6eyIkaWQiOiIyOTA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I5MSIsIkxpbmVDb2xvciI6bnVsbCwiTGluZVdlaWdodCI6MC4wLCJMaW5lVHlwZSI6MCwiUGFyZW50U3R5bGUiOm51bGx9LCJQYXJlbnRTdHlsZSI6eyIkcmVmIjoiMTE0In19LCJEYXRlRm9ybWF0Ijp7IiRpZCI6IjI5MiIsIkZvcm1hdFN0cmluZyI6Inl5eXktTU0tZGQiLCJTZXBhcmF0b3IiOiItIiwiVXNlSW50ZXJuYXRpb25hbERhdGVGb3JtYXQiOmZhbHNlfSwiSXNWaXNpYmxlIjp0cnVlLCJQYXJlbnRTdHlsZSI6eyIkcmVmIjoiODAifX0sIkluZGV4IjowLCJJZCI6IjAyNmM1MzRjLTcyOTQtNGI0Zi1iMDA3LTAxZTE0MGY1YWRiNCIsIkltcG9ydElkIjpudWxsLCJUaXRsZSI6IjkgdW5pcXVlIGRheXMiLCJOb3RlIjpudWxsLCJIeXBlcmxpbmsiOm51bGwsIklzQ2hhbmdlZCI6ZmFsc2UsIklzTmV3IjpmYWxzZX0seyIkaWQiOiIyOTMiLCJHcm91cE5hbWUiOm51bGwsIlN0YXJ0RGF0ZSI6IjIwMTktMDEtMTFUMDA6MDA6MDBaIiwiRW5kRGF0ZSI6IjIwMTktMDEtMTlUMjM6NTk6NTkuOTk5WiIsIlBlcmNlbnRhZ2VDb21wbGV0ZSI6MC4wLCJTdHlsZSI6eyIkaWQiOiIyOTQiLCJTaGFwZSI6MiwiU2hhcGVUaGlja25lc3MiOjMsIkR1cmF0aW9uRm9ybWF0IjowLCJJbmNsdWRlTm9uV29ya2luZ0RheXNJbkR1cmF0aW9uIjpmYWxzZSwiUGVyY2VudGFnZUNvbXBsZXRlU3R5bGUiOnsiJGlkIjoiMjk1IiwiRm9udFNldHRpbmdzIjp7IiRpZCI6IjI5Ni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I5NyIsIkxpbmVDb2xvciI6bnVsbCwiTGluZVdlaWdodCI6MC4wLCJMaW5lVHlwZSI6MCwiUGFyZW50U3R5bGUiOm51bGx9LCJQYXJlbnRTdHlsZSI6eyIkcmVmIjoiODEifX0sIkR1cmF0aW9uU3R5bGUiOnsiJGlkIjoiMjk4IiwiRm9udFNldHRpbmdzIjp7IiRpZCI6IjI5OS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zMDAiLCJMaW5lQ29sb3IiOm51bGwsIkxpbmVXZWlnaHQiOjAuMCwiTGluZVR5cGUiOjAsIlBhcmVudFN0eWxlIjpudWxsfSwiUGFyZW50U3R5bGUiOnsiJHJlZiI6Ijg4In19LCJIb3Jpem9udGFsQ29ubmVjdG9yU3R5bGUiOnsiJGlkIjoiMzAxIiwiTGluZUNvbG9yIjp7IiRyZWYiOiI5NiJ9LCJMaW5lV2VpZ2h0IjoxLjAsIkxpbmVUeXBlIjowLCJQYXJlbnRTdHlsZSI6eyIkcmVmIjoiOTUifX0sIlZlcnRpY2FsQ29ubmVjdG9yU3R5bGUiOnsiJGlkIjoiMzAy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zAzIiwiTWFyZ2luIjp7IiRyZWYiOiIxMDIifSwiUGFkZGluZyI6eyIkcmVmIjoiMTAzIn0sIkJhY2tncm91bmQiOnsiJGlkIjoiMzA0IiwiQ29sb3IiOnsiJGlkIjoiMzA1IiwiQSI6MjU1LCJSIjoyNDYsIkciOjE3NywiQiI6MTI3fX0sIklzVmlzaWJsZSI6dHJ1ZSwiV2lkdGgiOjAuMCwiSGVpZ2h0IjoyNS4wLCJCb3JkZXJTdHlsZSI6eyIkaWQiOiIzMDYiLCJMaW5lQ29sb3IiOnsiJHJlZiI6IjEwNSJ9LCJMaW5lV2VpZ2h0IjowLjAsIkxpbmVUeXBlIjowLCJQYXJlbnRTdHlsZSI6eyIkcmVmIjoiMTA0In19LCJQYXJlbnRTdHlsZSI6eyIkcmVmIjoiMTAxIn19LCJUaXRsZVN0eWxlIjp7IiRpZCI6IjMwNyIsIkZvbnRTZXR0aW5ncyI6eyIkaWQiOiIzMDg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MwOSIsIkxpbmVDb2xvciI6bnVsbCwiTGluZVdlaWdodCI6MC4wLCJMaW5lVHlwZSI6MCwiUGFyZW50U3R5bGUiOm51bGx9LCJQYXJlbnRTdHlsZSI6eyIkcmVmIjoiMTA3In19LCJEYXRlU3R5bGUiOnsiJGlkIjoiMzEwIiwiRm9udFNldHRpbmdzIjp7IiRpZCI6IjMxMS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zEyIiwiTGluZUNvbG9yIjpudWxsLCJMaW5lV2VpZ2h0IjowLjAsIkxpbmVUeXBlIjowLCJQYXJlbnRTdHlsZSI6bnVsbH0sIlBhcmVudFN0eWxlIjp7IiRyZWYiOiIxMTQifX0sIkRhdGVGb3JtYXQiOnsiJGlkIjoiMzEzIiwiRm9ybWF0U3RyaW5nIjoieXl5eS1NTS1kZCIsIlNlcGFyYXRvciI6Ii0iLCJVc2VJbnRlcm5hdGlvbmFsRGF0ZUZvcm1hdCI6ZmFsc2V9LCJJc1Zpc2libGUiOnRydWUsIlBhcmVudFN0eWxlIjp7IiRyZWYiOiI4MCJ9fSwiSW5kZXgiOjAsIklkIjoiZTRkNWMxNTEtY2IxOC00YTFhLTljMDktYjg5MWZlZWY0Njg1IiwiSW1wb3J0SWQiOm51bGwsIlRpdGxlIjoiOSB1bmlxdWUgZGF5cyIsIk5vdGUiOm51bGwsIkh5cGVybGluayI6bnVsbCwiSXNDaGFuZ2VkIjpmYWxzZSwiSXNOZXciOmZhbHNlfSx7IiRpZCI6IjMxNCIsIkdyb3VwTmFtZSI6bnVsbCwiU3RhcnREYXRlIjoiMjAxOS0wMS0yMVQwMDowMDowMFoiLCJFbmREYXRlIjoiMjAxOS0wMS0zMVQyMzo1OTo1OS45OTlaIiwiUGVyY2VudGFnZUNvbXBsZXRlIjowLjAsIlN0eWxlIjp7IiRpZCI6IjMxNSIsIlNoYXBlIjoyLCJTaGFwZVRoaWNrbmVzcyI6MywiRHVyYXRpb25Gb3JtYXQiOjAsIkluY2x1ZGVOb25Xb3JraW5nRGF5c0luRHVyYXRpb24iOmZhbHNlLCJQZXJjZW50YWdlQ29tcGxldGVTdHlsZSI6eyIkaWQiOiIzMTYiLCJGb250U2V0dGluZ3MiOnsiJGlkIjoiMzE3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zE4IiwiTGluZUNvbG9yIjpudWxsLCJMaW5lV2VpZ2h0IjowLjAsIkxpbmVUeXBlIjowLCJQYXJlbnRTdHlsZSI6bnVsbH0sIlBhcmVudFN0eWxlIjp7IiRyZWYiOiI4MSJ9fSwiRHVyYXRpb25TdHlsZSI6eyIkaWQiOiIzMTkiLCJGb250U2V0dGluZ3MiOnsiJGlkIjoiMzIw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MyMSIsIkxpbmVDb2xvciI6bnVsbCwiTGluZVdlaWdodCI6MC4wLCJMaW5lVHlwZSI6MCwiUGFyZW50U3R5bGUiOm51bGx9LCJQYXJlbnRTdHlsZSI6eyIkcmVmIjoiODgifX0sIkhvcml6b250YWxDb25uZWN0b3JTdHlsZSI6eyIkaWQiOiIzMjIiLCJMaW5lQ29sb3IiOnsiJHJlZiI6Ijk2In0sIkxpbmVXZWlnaHQiOjEuMCwiTGluZVR5cGUiOjAsIlBhcmVudFN0eWxlIjp7IiRyZWYiOiI5NSJ9fSwiVmVydGljYWxDb25uZWN0b3JTdHlsZSI6eyIkaWQiOiIzMjM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zMjQiLCJNYXJnaW4iOnsiJHJlZiI6IjEwMiJ9LCJQYWRkaW5nIjp7IiRyZWYiOiIxMDMifSwiQmFja2dyb3VuZCI6eyIkaWQiOiIzMjUiLCJDb2xvciI6eyIkaWQiOiIzMjYiLCJBIjoyNTUsIlIiOjI0NiwiRyI6MTc3LCJCIjoxMjd9fSwiSXNWaXNpYmxlIjp0cnVlLCJXaWR0aCI6MC4wLCJIZWlnaHQiOjI1LjAsIkJvcmRlclN0eWxlIjp7IiRpZCI6IjMyNyIsIkxpbmVDb2xvciI6eyIkcmVmIjoiMTA1In0sIkxpbmVXZWlnaHQiOjAuMCwiTGluZVR5cGUiOjAsIlBhcmVudFN0eWxlIjp7IiRyZWYiOiIxMDQifX0sIlBhcmVudFN0eWxlIjp7IiRyZWYiOiIxMDEifX0sIlRpdGxlU3R5bGUiOnsiJGlkIjoiMzI4IiwiRm9udFNldHRpbmdzIjp7IiRpZCI6IjMyOS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MwIiwiTGluZUNvbG9yIjpudWxsLCJMaW5lV2VpZ2h0IjowLjAsIkxpbmVUeXBlIjowLCJQYXJlbnRTdHlsZSI6bnVsbH0sIlBhcmVudFN0eWxlIjp7IiRyZWYiOiIxMDcifX0sIkRhdGVTdHlsZSI6eyIkaWQiOiIzMzEiLCJGb250U2V0dGluZ3MiOnsiJGlkIjoiMzMy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zMzMiLCJMaW5lQ29sb3IiOm51bGwsIkxpbmVXZWlnaHQiOjAuMCwiTGluZVR5cGUiOjAsIlBhcmVudFN0eWxlIjpudWxsfSwiUGFyZW50U3R5bGUiOnsiJHJlZiI6IjExNCJ9fSwiRGF0ZUZvcm1hdCI6eyIkaWQiOiIzMzQiLCJGb3JtYXRTdHJpbmciOiJ5eXl5LU1NLWRkIiwiU2VwYXJhdG9yIjoiLSIsIlVzZUludGVybmF0aW9uYWxEYXRlRm9ybWF0IjpmYWxzZX0sIklzVmlzaWJsZSI6dHJ1ZSwiUGFyZW50U3R5bGUiOnsiJHJlZiI6IjgwIn19LCJJbmRleCI6MCwiSWQiOiIyYjIwYzA4OC1kNTY0LTQ1ZDYtYWNiMi1iNzgzM2U0ZGNlN2UiLCJJbXBvcnRJZCI6bnVsbCwiVGl0bGUiOiIxMSB1bmlxdWUgZGF5cyIsIk5vdGUiOm51bGwsIkh5cGVybGluayI6bnVsbCwiSXNDaGFuZ2VkIjpmYWxzZSwiSXNOZXciOmZhbHNlfV0sIk1zUHJvamVjdEl0ZW1zVHJlZSI6eyIkaWQiOiIzMzUiLCJSb290Ijp7IkltcG9ydElkIjpudWxsLCJJc0ltcG9ydGVkIjpmYWxzZSwiQ2hpbGRyZW4iOltdfX0sIk1ldGFkYXRhIjp7IiRpZCI6IjMzNiJ9LCJTZXR0aW5ncyI6eyIkaWQiOiIzMzciLCJJbXBhT3B0aW9ucyI6eyIkaWQiOiIzMzgiLCJMZWZ0VG9SaWdodCI6dHJ1ZSwiUGF5bG9hZE9wdGlvbnMiOjF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2LCJGaWxlUGF0aCI6bnVsbCwiVGltZWxpbmVJbXBvcnRlZCI6dHJ1ZX0="/>
  <p:tag name="__MASTER" val="__part_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mZhbHNlLCJWZXJzaW9uIjp7IiRpZCI6IjIiLCJWZXJzaW9uIjoiMy4wLjEiLCJPcmlnaW5hbEFzc2VtYmx5VmVyc2lvbiI6IjMuMDYuMDAuMDAiLCJFZGl0aW9uIjoiUGx1cyIsIklzUGx1c0VkaXRpb24iOnRydWV9LCJFZmZlY3QiOjAsIlN0eWxlIjp7IiRpZCI6IjMiLCJUaW1lYmFuZFN0eWxlIjp7IiRpZCI6IjQiLCJTY2FsZU1hcmtpbmciOjAsIlNoYXBlIjoxMywiU2hhcGVTdHlsZSI6eyIkaWQiOiI1IiwiTWFyZ2luIjp7IiRpZCI6IjYiLCJUb3AiOjAsIkxlZnQiOjEyLCJSaWdodCI6MTIsIkJvdHRvbSI6MH0sIlBhZGRpbmciOnsiJGlkIjoiNyIsIlRvcCI6NSwiTGVmdCI6MCwiUmlnaHQiOjAsIkJvdHRvbSI6NX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2LCJGb250TmFtZSI6IkFyaWFs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TWFyZ2luIjp7IiRpZCI6IjE3IiwiVG9wIjowLCJMZWZ0IjowLCJSaWdodCI6MjU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2LCJGb250TmFtZSI6IkFyaWFs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EsIkZvbnROYW1lIjoiQXJpYWw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mZhbHNlLCJXaWR0aCI6MC4wLCJIZWlnaHQiOjAuMCwiQm9yZGVyU3R5bGUiOm51bGwsIlBhcmVudFN0eWxlIjpudWxsfSwiU2NhbGVTdHlsZSI6eyIkaWQiOiI0MCIsIlNob3dTZWdtZW50U2VwYXJhdG9ycyI6dHJ1ZSwiU2VnbWVudFNlcGFyYXRvck9wYWNpdHkiOjMwLCJGb250U2V0dGluZ3MiOnsiJGlkIjoiNDEiLCJGb250U2l6ZSI6MTIsIkZvbnROYW1lIjoiTHVjaWRhIENvbnNvbGU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nRydWUsIkVsYXBzZWRUaW1lRm9ybWF0IjowLCJUb2RheU1hcmtlclBvc2l0aW9uIjowLCJRdWlja1Bvc2l0aW9uIjozLCJBYnNvbHV0ZVBvc2l0aW9uIjoyMS42LCJNYXJnaW4iOnsiJGlkIjoiNDkiLCJUb3AiOjAsIkxlZnQiOjEwLCJSaWdodCI6MTAsIkJvdHRvbSI6MH0sIlBhZGRpbmciOnsiJGlkIjoiNTAiLCJUb3AiOjAsIkxlZnQiOjEwLCJSaWdodCI6MT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zMSwiRyI6NzMsIkIiOjEyNn19LCJMaW5lV2VpZ2h0IjoxLjAsIkxpbmVUeXBlIjowLCJQYXJlbnRTdHlsZSI6bnVsbH0sIklzQmVsb3dUaW1lYmFuZCI6ZmFsc2U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CwiRm9udE5hbWUiOiJBcmlhbC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S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5LCJGb250TmFtZSI6IkFyaWFsIiwiSXNCb2xkIjpmYWxzZSwiSXNJdGFsaWMiOmZhbHNlLCJJc1VuZGVybGluZWQiOmZhbHNlLCJQYXJlbnRTdHlsZSI6bnVsbH0sIkF1dG9TaXplIjowLCJGb3JlZ3JvdW5kIjp7IiRpZCI6Ijc0IiwiQ29sb3IiOnsiJGlkIjoiNzUiLCJBIjoyNTUsIlIiOjY4LCJHIjo4NCwiQiI6MTA2fX0sIk1heFdpZHRoIjoyMDAuMCwiTWF4SGVpZ2h0IjoiSW5maW5pdHkiLCJTbWFydEZvcmVncm91bmRJc0FjdGl2ZSI6ZmFsc2UsIkhvcml6b250YWxBbGlnbm1lbnQiOjE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U1NIGQiLCJTZXBhcmF0b3IiOiIvIiwiVXNlSW50ZXJuYXRpb25hbERhdGVGb3JtYXQiOmZhbHNlfSwiSXNWaXNpYmxlIjp0cnVlLCJQYXJlbnRTdHlsZSI6bnVsbH0sIkRlZmF1bHRUYXNrU3R5bGUiOnsiJGlkIjoiODAiLCJTaGFwZSI6MCwiU2hhcGVUaGlja25lc3MiOjEsIkR1cmF0aW9uRm9ybWF0IjowLCJJbmNsdWRlTm9uV29ya2luZ0RheXNJbkR1cmF0aW9uIjpmYWxzZSwiUGVyY2VudGFnZUNvbXBsZXRlU3R5bGUiOnsiJGlkIjoiODEiLCJGb250U2V0dGluZ3MiOnsiJGlkIjoiODIiLCJGb250U2l6ZSI6OSwiRm9udE5hbWUiOiJBcmlhbCIsIklzQm9sZCI6ZmFsc2UsIklzSXRhbGljIjpmYWxzZSwiSXNVbmRlcmxpbmVkIjpmYWxzZSwiUGFyZW50U3R5bGUiOm51bGx9LCJBdXRvU2l6ZSI6MCwiRm9yZWdyb3VuZCI6eyIkaWQiOiI4MyIsIkNvbG9yIjp7IiRpZCI6Ijg0IiwiQSI6MjU1LCJSIjoxOTEsIkciOjE5MSwiQiI6MTkxfX0sIk1heFdpZHRoIjo5NjAuMCwiTWF4SGVpZ2h0IjoiSW5maW5pdHkiLCJTbWFydEZvcmVncm91bmRJc0FjdGl2ZSI6ZmFsc2UsIkhvcml6b250YWxBbGlnbm1lbnQiOjEsIlZlcnRpY2FsQWxpZ25tZW50IjowLCJTbWFydEZvcmVncm91bmQiOm51bGwsIk1hcmdpbiI6eyIkaWQiOiI4NSIsIlRvcCI6MCwiTGVmdCI6MCwiUmlnaHQiOjAsIkJvdHRvbSI6MH0sIlBhZGRpbmciOnsiJGlkIjoiODYiLCJUb3AiOjAsIkxlZnQiOjAsIlJpZ2h0IjowLCJCb3R0b20iOjB9LCJCYWNrZ3JvdW5kIjp7IiRpZCI6Ijg3IiwiQ29sb3IiOnsiJHJlZiI6IjIwIn19LCJJc1Zpc2libGUiOnRydWUsIldpZHRoIjowLjAsIkhlaWdodCI6MC4wLCJCb3JkZXJTdHlsZSI6bnVsbCwiUGFyZW50U3R5bGUiOm51bGx9LCJEdXJhdGlvblN0eWxlIjp7IiRpZCI6Ijg4IiwiRm9udFNldHRpbmdzIjp7IiRpZCI6Ijg5IiwiRm9udFNpemUiOjksIkZvbnROYW1lIjoiQXJpYWwiLCJJc0JvbGQiOmZhbHNlLCJJc0l0YWxpYyI6ZmFsc2UsIklzVW5kZXJsaW5lZCI6ZmFsc2UsIlBhcmVudFN0eWxlIjpudWxsfSwiQXV0b1NpemUiOjAsIkZvcmVncm91bmQiOnsiJGlkIjoiOTAiLCJDb2xvciI6eyIkaWQiOiI5MSIsIkEiOjI1NSwiUiI6MjM3LCJHIjoxMjUsIkIiOjQ5fX0sIk1heFdpZHRoIjo5NjAuMCwiTWF4SGVpZ2h0IjoiSW5maW5pdHkiLCJTbWFydEZvcmVncm91bmRJc0FjdGl2ZSI6ZmFsc2UsIkhvcml6b250YWxBbGlnbm1lbnQiOjE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mZhbHN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E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C4wLCJMaW5lVHlwZSI6MCwiUGFyZW50U3R5bGUiOm51bGx9LCJNYXJnaW4iOm51bGwsIlN0YXJ0RGF0ZVBvc2l0aW9uIjo0LCJFbmREYXRlUG9zaXRpb24iOjQsIlRpdGxlUG9zaXRpb24iOjMsIkR1cmF0aW9uUG9zaXRpb24iOjYsIlBlcmNlbnRhZ2VDb21wbGV0ZWRQb3NpdGlvbiI6NiwiU3BhY2luZyI6OSwiSXNCZWxvd1RpbWViYW5kIjp0cnV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AsIkZvbnROYW1lIjoiQXJpYWwiLCJJc0JvbGQiOnRydWUsIklzSXRhbGljIjpmYWxzZSwiSXNVbmRlcmxpbmVkIjpmYWxzZSwiUGFyZW50U3R5bGUiOm51bGx9LCJBdXRvU2l6ZSI6MCwiRm9yZWdyb3VuZCI6eyIkaWQiOiIxMDkiLCJDb2xvciI6eyIkaWQiOiIxMTAiLCJBIjoyNTUsIlIiOjAsIkciOjAsIkIiOjB9fSwiTWF4V2lkdGgiOjk2MC4wLCJNYXhIZWlnaHQiOiJJbmZpbml0eSIsIlNtYXJ0Rm9yZWdyb3VuZElzQWN0aXZlIjpmYWxzZSwiSG9yaXpvbnRhbEFsaWdubWVudCI6MS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ksIkZvbnROYW1lIjoiQXJpYWwiLCJJc0JvbGQiOmZhbHNlLCJJc0l0YWxpYyI6ZmFsc2UsIklzVW5kZXJsaW5lZCI6ZmFsc2UsIlBhcmVudFN0eWxlIjpudWxsfSwiQXV0b1NpemUiOjAsIkZvcmVncm91bmQiOnsiJGlkIjoiMTE2IiwiQ29sb3IiOnsiJGlkIjoiMTE3IiwiQSI6MjU1LCJSIjo2OCwiRyI6ODQsIkIiOjEwNn19LCJNYXhXaWR0aCI6OTYwLjAsIk1heEhlaWdodCI6IkluZmluaXR5IiwiU21hcnRGb3JlZ3JvdW5kSXNBY3RpdmUiOmZhbHNlLCJIb3Jpem9udGFsQWxpZ25tZW50Ijox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TU0gZCIsIlNlcGFyYXRvciI6Ii8iLCJVc2VJbnRlcm5hdGlvbmFsRGF0ZUZvcm1hdCI6ZmFsc2V9LCJJc1Zpc2libGUiOnRydWUsIlBhcmVudFN0eWxlIjpudWxsfSwiU2hvd0VsYXBzZWRUaW1lR3JhZGllbnRTdHlsZSI6ZmFsc2V9LCJTY2FsZSI6eyIkaWQiOiIxMjIiLCJTdGFydERhdGUiOiIwMDAxLTAxLTAxVDAwOjAwOjAwIiwiRW5kRGF0ZSI6IjAwMDEtMDEtMDFUMDA6MDA6MDAiLCJGb3JtYXQiOiJ3IiwiVHlwZSI6MSwiQXV0b0RhdGVSYW5nZSI6dHJ1ZSwiV29ya2luZ0RheXMiOjMxLCJUb2RheU1hcmtlclRleHQiOiJUb2RheSIsIkF1dG9TY2FsZVR5cGUiOnRydWV9LCJNaWxlc3RvbmVzIjpbXSwiVGFza3MiOlt7IiRpZCI6IjEyMyIsIkdyb3VwTmFtZSI6bnVsbCwiU3RhcnREYXRlIjoiMjAxOS0wMS0wMVQwMDowMDowMFoiLCJFbmREYXRlIjoiMjAxOS0wMS0wNlQyMzo1OTo1OS45OTlaIiwiUGVyY2VudGFnZUNvbXBsZXRlIjowLjAsIlN0eWxlIjp7IiRpZCI6IjEyNCIsIlNoYXBlIjoyLCJTaGFwZVRoaWNrbmVzcyI6MywiRHVyYXRpb25Gb3JtYXQiOjAsIkluY2x1ZGVOb25Xb3JraW5nRGF5c0luRHVyYXRpb24iOmZhbHNlLCJQZXJjZW50YWdlQ29tcGxldGVTdHlsZSI6eyIkaWQiOiIxMjUiLCJGb250U2V0dGluZ3MiOnsiJGlkIjoiMTI2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TI3IiwiTGluZUNvbG9yIjpudWxsLCJMaW5lV2VpZ2h0IjowLjAsIkxpbmVUeXBlIjowLCJQYXJlbnRTdHlsZSI6bnVsbH0sIlBhcmVudFN0eWxlIjp7IiRyZWYiOiI4MSJ9fSwiRHVyYXRpb25TdHlsZSI6eyIkaWQiOiIxMjgiLCJGb250U2V0dGluZ3MiOnsiJGlkIjoiMTI5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EzMCIsIkxpbmVDb2xvciI6bnVsbCwiTGluZVdlaWdodCI6MC4wLCJMaW5lVHlwZSI6MCwiUGFyZW50U3R5bGUiOm51bGx9LCJQYXJlbnRTdHlsZSI6eyIkcmVmIjoiODgifX0sIkhvcml6b250YWxDb25uZWN0b3JTdHlsZSI6eyIkaWQiOiIxMzEiLCJMaW5lQ29sb3IiOnsiJHJlZiI6Ijk2In0sIkxpbmVXZWlnaHQiOjEuMCwiTGluZVR5cGUiOjAsIlBhcmVudFN0eWxlIjp7IiRyZWYiOiI5NSJ9fSwiVmVydGljYWxDb25uZWN0b3JTdHlsZSI6eyIkaWQiOiIxMzI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xMzMiLCJNYXJnaW4iOnsiJHJlZiI6IjEwMiJ9LCJQYWRkaW5nIjp7IiRyZWYiOiIxMDMifSwiQmFja2dyb3VuZCI6eyIkaWQiOiIxMzQiLCJDb2xvciI6eyIkaWQiOiIxMzUiLCJBIjoyNTUsIlIiOjE1NCwiRyI6MTk0LCJCIjoyMzB9fSwiSXNWaXNpYmxlIjp0cnVlLCJXaWR0aCI6MC4wLCJIZWlnaHQiOjI1LjAsIkJvcmRlclN0eWxlIjp7IiRpZCI6IjEzNiIsIkxpbmVDb2xvciI6eyIkcmVmIjoiMTA1In0sIkxpbmVXZWlnaHQiOjAuMCwiTGluZVR5cGUiOjAsIlBhcmVudFN0eWxlIjp7IiRyZWYiOiIxMDQifX0sIlBhcmVudFN0eWxlIjp7IiRyZWYiOiIxMDEifX0sIlRpdGxlU3R5bGUiOnsiJGlkIjoiMTM3IiwiRm9udFNldHRpbmdzIjp7IiRpZCI6IjEzOC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TM5IiwiTGluZUNvbG9yIjpudWxsLCJMaW5lV2VpZ2h0IjowLjAsIkxpbmVUeXBlIjowLCJQYXJlbnRTdHlsZSI6bnVsbH0sIlBhcmVudFN0eWxlIjp7IiRyZWYiOiIxMDcifX0sIkRhdGVTdHlsZSI6eyIkaWQiOiIxNDAiLCJGb250U2V0dGluZ3MiOnsiJGlkIjoiMTQx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xNDIiLCJMaW5lQ29sb3IiOm51bGwsIkxpbmVXZWlnaHQiOjAuMCwiTGluZVR5cGUiOjAsIlBhcmVudFN0eWxlIjpudWxsfSwiUGFyZW50U3R5bGUiOnsiJHJlZiI6IjExNCJ9fSwiRGF0ZUZvcm1hdCI6eyIkaWQiOiIxNDMiLCJGb3JtYXRTdHJpbmciOiJ5eXl5LU1NLWRkIiwiU2VwYXJhdG9yIjoiLSIsIlVzZUludGVybmF0aW9uYWxEYXRlRm9ybWF0IjpmYWxzZX0sIklzVmlzaWJsZSI6dHJ1ZSwiUGFyZW50U3R5bGUiOnsiJHJlZiI6IjgwIn19LCJJbmRleCI6MCwiSWQiOiI0ZjEyNmM2My03NzUyLTQ3ZjktYTI4Ni0zZjAwNWNkMzAyZGIiLCJJbXBvcnRJZCI6bnVsbCwiVGl0bGUiOiI2IGRheXMiLCJOb3RlIjpudWxsLCJIeXBlcmxpbmsiOm51bGwsIklzQ2hhbmdlZCI6ZmFsc2UsIklzTmV3IjpmYWxzZX0seyIkaWQiOiIxNDQiLCJHcm91cE5hbWUiOm51bGwsIlN0YXJ0RGF0ZSI6IjIwMTktMDEtMDNUMDA6MDA6MDBaIiwiRW5kRGF0ZSI6IjIwMTktMDEtMDlUMjM6NTk6NTkuOTk5WiIsIlBlcmNlbnRhZ2VDb21wbGV0ZSI6MC4wLCJTdHlsZSI6eyIkaWQiOiIxNDUiLCJTaGFwZSI6MiwiU2hhcGVUaGlja25lc3MiOjMsIkR1cmF0aW9uRm9ybWF0IjowLCJJbmNsdWRlTm9uV29ya2luZ0RheXNJbkR1cmF0aW9uIjpmYWxzZSwiUGVyY2VudGFnZUNvbXBsZXRlU3R5bGUiOnsiJGlkIjoiMTQ2IiwiRm9udFNldHRpbmdzIjp7IiRpZCI6IjE0Ny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E0OCIsIkxpbmVDb2xvciI6bnVsbCwiTGluZVdlaWdodCI6MC4wLCJMaW5lVHlwZSI6MCwiUGFyZW50U3R5bGUiOm51bGx9LCJQYXJlbnRTdHlsZSI6eyIkcmVmIjoiODEifX0sIkR1cmF0aW9uU3R5bGUiOnsiJGlkIjoiMTQ5IiwiRm9udFNldHRpbmdzIjp7IiRpZCI6IjE1MC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xNTEiLCJMaW5lQ29sb3IiOm51bGwsIkxpbmVXZWlnaHQiOjAuMCwiTGluZVR5cGUiOjAsIlBhcmVudFN0eWxlIjpudWxsfSwiUGFyZW50U3R5bGUiOnsiJHJlZiI6Ijg4In19LCJIb3Jpem9udGFsQ29ubmVjdG9yU3R5bGUiOnsiJGlkIjoiMTUyIiwiTGluZUNvbG9yIjp7IiRyZWYiOiI5NiJ9LCJMaW5lV2VpZ2h0IjoxLjAsIkxpbmVUeXBlIjowLCJQYXJlbnRTdHlsZSI6eyIkcmVmIjoiOTUifX0sIlZlcnRpY2FsQ29ubmVjdG9yU3R5bGUiOnsiJGlkIjoiMTUz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TU0IiwiTWFyZ2luIjp7IiRyZWYiOiIxMDIifSwiUGFkZGluZyI6eyIkcmVmIjoiMTAzIn0sIkJhY2tncm91bmQiOnsiJGlkIjoiMTU1IiwiQ29sb3IiOnsiJGlkIjoiMTU2IiwiQSI6MjU1LCJSIjoxNTQsIkciOjE5NCwiQiI6MjMwfX0sIklzVmlzaWJsZSI6dHJ1ZSwiV2lkdGgiOjAuMCwiSGVpZ2h0IjoyNS4wLCJCb3JkZXJTdHlsZSI6eyIkaWQiOiIxNTciLCJMaW5lQ29sb3IiOnsiJHJlZiI6IjEwNSJ9LCJMaW5lV2VpZ2h0IjowLjAsIkxpbmVUeXBlIjowLCJQYXJlbnRTdHlsZSI6eyIkcmVmIjoiMTA0In19LCJQYXJlbnRTdHlsZSI6eyIkcmVmIjoiMTAxIn19LCJUaXRsZVN0eWxlIjp7IiRpZCI6IjE1OCIsIkZvbnRTZXR0aW5ncyI6eyIkaWQiOiIxNTk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E2MCIsIkxpbmVDb2xvciI6bnVsbCwiTGluZVdlaWdodCI6MC4wLCJMaW5lVHlwZSI6MCwiUGFyZW50U3R5bGUiOm51bGx9LCJQYXJlbnRTdHlsZSI6eyIkcmVmIjoiMTA3In19LCJEYXRlU3R5bGUiOnsiJGlkIjoiMTYxIiwiRm9udFNldHRpbmdzIjp7IiRpZCI6IjE2Mi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TYzIiwiTGluZUNvbG9yIjpudWxsLCJMaW5lV2VpZ2h0IjowLjAsIkxpbmVUeXBlIjowLCJQYXJlbnRTdHlsZSI6bnVsbH0sIlBhcmVudFN0eWxlIjp7IiRyZWYiOiIxMTQifX0sIkRhdGVGb3JtYXQiOnsiJGlkIjoiMTY0IiwiRm9ybWF0U3RyaW5nIjoieXl5eS1NTS1kZCIsIlNlcGFyYXRvciI6Ii0iLCJVc2VJbnRlcm5hdGlvbmFsRGF0ZUZvcm1hdCI6ZmFsc2V9LCJJc1Zpc2libGUiOnRydWUsIlBhcmVudFN0eWxlIjp7IiRyZWYiOiI4MCJ9fSwiSW5kZXgiOjAsIklkIjoiNGEzOTg4YzItNzE2Zi00MjlkLWE2YjMtNjI5NWZlYWJmNDY3IiwiSW1wb3J0SWQiOm51bGwsIlRpdGxlIjoiNyBkYXlzIiwiTm90ZSI6bnVsbCwiSHlwZXJsaW5rIjpudWxsLCJJc0NoYW5nZWQiOmZhbHNlLCJJc05ldyI6ZmFsc2V9LHsiJGlkIjoiMTY1IiwiR3JvdXBOYW1lIjpudWxsLCJTdGFydERhdGUiOiIyMDE5LTAxLTExVDAwOjAwOjAwWiIsIkVuZERhdGUiOiIyMDE5LTAxLTE3VDIzOjU5OjU5Ljk5OVoiLCJQZXJjZW50YWdlQ29tcGxldGUiOjAuMCwiU3R5bGUiOnsiJGlkIjoiMTY2IiwiU2hhcGUiOjIsIlNoYXBlVGhpY2tuZXNzIjozLCJEdXJhdGlvbkZvcm1hdCI6MCwiSW5jbHVkZU5vbldvcmtpbmdEYXlzSW5EdXJhdGlvbiI6ZmFsc2UsIlBlcmNlbnRhZ2VDb21wbGV0ZVN0eWxlIjp7IiRpZCI6IjE2NyIsIkZvbnRTZXR0aW5ncyI6eyIkaWQiOiIxNjg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xNjkiLCJMaW5lQ29sb3IiOm51bGwsIkxpbmVXZWlnaHQiOjAuMCwiTGluZVR5cGUiOjAsIlBhcmVudFN0eWxlIjpudWxsfSwiUGFyZW50U3R5bGUiOnsiJHJlZiI6IjgxIn19LCJEdXJhdGlvblN0eWxlIjp7IiRpZCI6IjE3MCIsIkZvbnRTZXR0aW5ncyI6eyIkaWQiOiIxNzE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TcyIiwiTGluZUNvbG9yIjpudWxsLCJMaW5lV2VpZ2h0IjowLjAsIkxpbmVUeXBlIjowLCJQYXJlbnRTdHlsZSI6bnVsbH0sIlBhcmVudFN0eWxlIjp7IiRyZWYiOiI4OCJ9fSwiSG9yaXpvbnRhbENvbm5lY3RvclN0eWxlIjp7IiRpZCI6IjE3MyIsIkxpbmVDb2xvciI6eyIkcmVmIjoiOTYifSwiTGluZVdlaWdodCI6MS4wLCJMaW5lVHlwZSI6MCwiUGFyZW50U3R5bGUiOnsiJHJlZiI6Ijk1In19LCJWZXJ0aWNhbENvbm5lY3RvclN0eWxlIjp7IiRpZCI6IjE3NC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E3NSIsIk1hcmdpbiI6eyIkcmVmIjoiMTAyIn0sIlBhZGRpbmciOnsiJHJlZiI6IjEwMyJ9LCJCYWNrZ3JvdW5kIjp7IiRpZCI6IjE3NiIsIkNvbG9yIjp7IiRpZCI6IjE3NyIsIkEiOjI1NSwiUiI6MTU0LCJHIjoxOTQsIkIiOjIzMH19LCJJc1Zpc2libGUiOnRydWUsIldpZHRoIjowLjAsIkhlaWdodCI6MjUuMCwiQm9yZGVyU3R5bGUiOnsiJGlkIjoiMTc4IiwiTGluZUNvbG9yIjp7IiRyZWYiOiIxMDUifSwiTGluZVdlaWdodCI6MC4wLCJMaW5lVHlwZSI6MCwiUGFyZW50U3R5bGUiOnsiJHJlZiI6IjEwNCJ9fSwiUGFyZW50U3R5bGUiOnsiJHJlZiI6IjEwMSJ9fSwiVGl0bGVTdHlsZSI6eyIkaWQiOiIxNzkiLCJGb250U2V0dGluZ3MiOnsiJGlkIjoiMTgw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xODEiLCJMaW5lQ29sb3IiOm51bGwsIkxpbmVXZWlnaHQiOjAuMCwiTGluZVR5cGUiOjAsIlBhcmVudFN0eWxlIjpudWxsfSwiUGFyZW50U3R5bGUiOnsiJHJlZiI6IjEwNyJ9fSwiRGF0ZVN0eWxlIjp7IiRpZCI6IjE4MiIsIkZvbnRTZXR0aW5ncyI6eyIkaWQiOiIxODM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E4NCIsIkxpbmVDb2xvciI6bnVsbCwiTGluZVdlaWdodCI6MC4wLCJMaW5lVHlwZSI6MCwiUGFyZW50U3R5bGUiOm51bGx9LCJQYXJlbnRTdHlsZSI6eyIkcmVmIjoiMTE0In19LCJEYXRlRm9ybWF0Ijp7IiRpZCI6IjE4NSIsIkZvcm1hdFN0cmluZyI6Inl5eXktTU0tZGQiLCJTZXBhcmF0b3IiOiItIiwiVXNlSW50ZXJuYXRpb25hbERhdGVGb3JtYXQiOmZhbHNlfSwiSXNWaXNpYmxlIjp0cnVlLCJQYXJlbnRTdHlsZSI6eyIkcmVmIjoiODAifX0sIkluZGV4IjowLCJJZCI6IjNjOGIwYWEzLWZjY2MtNDVjOS1iY2NiLTQ0MGFmZGQyYWU3MSIsIkltcG9ydElkIjpudWxsLCJUaXRsZSI6IjcgZGF5cyIsIk5vdGUiOm51bGwsIkh5cGVybGluayI6bnVsbCwiSXNDaGFuZ2VkIjpmYWxzZSwiSXNOZXciOmZhbHNlfSx7IiRpZCI6IjE4NiIsIkdyb3VwTmFtZSI6bnVsbCwiU3RhcnREYXRlIjoiMjAxOS0wMS0xNlQwMDowMDowMFoiLCJFbmREYXRlIjoiMjAxOS0wMS0xOVQyMzo1OTo1OS45OTlaIiwiUGVyY2VudGFnZUNvbXBsZXRlIjowLjAsIlN0eWxlIjp7IiRpZCI6IjE4NyIsIlNoYXBlIjoyLCJTaGFwZVRoaWNrbmVzcyI6MywiRHVyYXRpb25Gb3JtYXQiOjAsIkluY2x1ZGVOb25Xb3JraW5nRGF5c0luRHVyYXRpb24iOmZhbHNlLCJQZXJjZW50YWdlQ29tcGxldGVTdHlsZSI6eyIkaWQiOiIxODgiLCJGb250U2V0dGluZ3MiOnsiJGlkIjoiMTg5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TkwIiwiTGluZUNvbG9yIjpudWxsLCJMaW5lV2VpZ2h0IjowLjAsIkxpbmVUeXBlIjowLCJQYXJlbnRTdHlsZSI6bnVsbH0sIlBhcmVudFN0eWxlIjp7IiRyZWYiOiI4MSJ9fSwiRHVyYXRpb25TdHlsZSI6eyIkaWQiOiIxOTEiLCJGb250U2V0dGluZ3MiOnsiJGlkIjoiMTky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E5MyIsIkxpbmVDb2xvciI6bnVsbCwiTGluZVdlaWdodCI6MC4wLCJMaW5lVHlwZSI6MCwiUGFyZW50U3R5bGUiOm51bGx9LCJQYXJlbnRTdHlsZSI6eyIkcmVmIjoiODgifX0sIkhvcml6b250YWxDb25uZWN0b3JTdHlsZSI6eyIkaWQiOiIxOTQiLCJMaW5lQ29sb3IiOnsiJHJlZiI6Ijk2In0sIkxpbmVXZWlnaHQiOjEuMCwiTGluZVR5cGUiOjAsIlBhcmVudFN0eWxlIjp7IiRyZWYiOiI5NSJ9fSwiVmVydGljYWxDb25uZWN0b3JTdHlsZSI6eyIkaWQiOiIxOTU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xOTYiLCJNYXJnaW4iOnsiJHJlZiI6IjEwMiJ9LCJQYWRkaW5nIjp7IiRyZWYiOiIxMDMifSwiQmFja2dyb3VuZCI6eyIkaWQiOiIxOTciLCJDb2xvciI6eyIkaWQiOiIxOTgiLCJBIjoyNTUsIlIiOjE1NCwiRyI6MTk0LCJCIjoyMzB9fSwiSXNWaXNpYmxlIjp0cnVlLCJXaWR0aCI6MC4wLCJIZWlnaHQiOjI1LjAsIkJvcmRlclN0eWxlIjp7IiRpZCI6IjE5OSIsIkxpbmVDb2xvciI6eyIkcmVmIjoiMTA1In0sIkxpbmVXZWlnaHQiOjAuMCwiTGluZVR5cGUiOjAsIlBhcmVudFN0eWxlIjp7IiRyZWYiOiIxMDQifX0sIlBhcmVudFN0eWxlIjp7IiRyZWYiOiIxMDEifX0sIlRpdGxlU3R5bGUiOnsiJGlkIjoiMjAwIiwiRm9udFNldHRpbmdzIjp7IiRpZCI6IjIwMS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AyIiwiTGluZUNvbG9yIjpudWxsLCJMaW5lV2VpZ2h0IjowLjAsIkxpbmVUeXBlIjowLCJQYXJlbnRTdHlsZSI6bnVsbH0sIlBhcmVudFN0eWxlIjp7IiRyZWYiOiIxMDcifX0sIkRhdGVTdHlsZSI6eyIkaWQiOiIyMDMiLCJGb250U2V0dGluZ3MiOnsiJGlkIjoiMjA0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yMDUiLCJMaW5lQ29sb3IiOm51bGwsIkxpbmVXZWlnaHQiOjAuMCwiTGluZVR5cGUiOjAsIlBhcmVudFN0eWxlIjpudWxsfSwiUGFyZW50U3R5bGUiOnsiJHJlZiI6IjExNCJ9fSwiRGF0ZUZvcm1hdCI6eyIkaWQiOiIyMDYiLCJGb3JtYXRTdHJpbmciOiJ5eXl5LU1NLWRkIiwiU2VwYXJhdG9yIjoiLSIsIlVzZUludGVybmF0aW9uYWxEYXRlRm9ybWF0IjpmYWxzZX0sIklzVmlzaWJsZSI6dHJ1ZSwiUGFyZW50U3R5bGUiOnsiJHJlZiI6IjgwIn19LCJJbmRleCI6MCwiSWQiOiI3ZjQyZjZkOS0zYzE3LTRkMjctYWU1My0wZmVlNTZiOGJjODkiLCJJbXBvcnRJZCI6bnVsbCwiVGl0bGUiOiI0IGRheXMiLCJOb3RlIjpudWxsLCJIeXBlcmxpbmsiOm51bGwsIklzQ2hhbmdlZCI6ZmFsc2UsIklzTmV3IjpmYWxzZX0seyIkaWQiOiIyMDciLCJHcm91cE5hbWUiOm51bGwsIlN0YXJ0RGF0ZSI6IjIwMTktMDEtMjFUMDA6MDA6MDBaIiwiRW5kRGF0ZSI6IjIwMTktMDEtMjhUMjM6NTk6NTkuOTk5WiIsIlBlcmNlbnRhZ2VDb21wbGV0ZSI6MC4wLCJTdHlsZSI6eyIkaWQiOiIyMDgiLCJTaGFwZSI6MiwiU2hhcGVUaGlja25lc3MiOjMsIkR1cmF0aW9uRm9ybWF0IjowLCJJbmNsdWRlTm9uV29ya2luZ0RheXNJbkR1cmF0aW9uIjpmYWxzZSwiUGVyY2VudGFnZUNvbXBsZXRlU3R5bGUiOnsiJGlkIjoiMjA5IiwiRm9udFNldHRpbmdzIjp7IiRpZCI6IjIxMC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IxMSIsIkxpbmVDb2xvciI6bnVsbCwiTGluZVdlaWdodCI6MC4wLCJMaW5lVHlwZSI6MCwiUGFyZW50U3R5bGUiOm51bGx9LCJQYXJlbnRTdHlsZSI6eyIkcmVmIjoiODEifX0sIkR1cmF0aW9uU3R5bGUiOnsiJGlkIjoiMjEyIiwiRm9udFNldHRpbmdzIjp7IiRpZCI6IjIxMy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yMTQiLCJMaW5lQ29sb3IiOm51bGwsIkxpbmVXZWlnaHQiOjAuMCwiTGluZVR5cGUiOjAsIlBhcmVudFN0eWxlIjpudWxsfSwiUGFyZW50U3R5bGUiOnsiJHJlZiI6Ijg4In19LCJIb3Jpem9udGFsQ29ubmVjdG9yU3R5bGUiOnsiJGlkIjoiMjE1IiwiTGluZUNvbG9yIjp7IiRyZWYiOiI5NiJ9LCJMaW5lV2VpZ2h0IjoxLjAsIkxpbmVUeXBlIjowLCJQYXJlbnRTdHlsZSI6eyIkcmVmIjoiOTUifX0sIlZlcnRpY2FsQ29ubmVjdG9yU3R5bGUiOnsiJGlkIjoiMjE2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jE3IiwiTWFyZ2luIjp7IiRyZWYiOiIxMDIifSwiUGFkZGluZyI6eyIkcmVmIjoiMTAzIn0sIkJhY2tncm91bmQiOnsiJGlkIjoiMjE4IiwiQ29sb3IiOnsiJGlkIjoiMjE5IiwiQSI6MjU1LCJSIjoxNTQsIkciOjE5NCwiQiI6MjMwfX0sIklzVmlzaWJsZSI6dHJ1ZSwiV2lkdGgiOjAuMCwiSGVpZ2h0IjoyNS4wLCJCb3JkZXJTdHlsZSI6eyIkaWQiOiIyMjAiLCJMaW5lQ29sb3IiOnsiJHJlZiI6IjEwNSJ9LCJMaW5lV2VpZ2h0IjowLjAsIkxpbmVUeXBlIjowLCJQYXJlbnRTdHlsZSI6eyIkcmVmIjoiMTA0In19LCJQYXJlbnRTdHlsZSI6eyIkcmVmIjoiMTAxIn19LCJUaXRsZVN0eWxlIjp7IiRpZCI6IjIyMSIsIkZvbnRTZXR0aW5ncyI6eyIkaWQiOiIyMjI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yMyIsIkxpbmVDb2xvciI6bnVsbCwiTGluZVdlaWdodCI6MC4wLCJMaW5lVHlwZSI6MCwiUGFyZW50U3R5bGUiOm51bGx9LCJQYXJlbnRTdHlsZSI6eyIkcmVmIjoiMTA3In19LCJEYXRlU3R5bGUiOnsiJGlkIjoiMjI0IiwiRm9udFNldHRpbmdzIjp7IiRpZCI6IjIyNS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jI2IiwiTGluZUNvbG9yIjpudWxsLCJMaW5lV2VpZ2h0IjowLjAsIkxpbmVUeXBlIjowLCJQYXJlbnRTdHlsZSI6bnVsbH0sIlBhcmVudFN0eWxlIjp7IiRyZWYiOiIxMTQifX0sIkRhdGVGb3JtYXQiOnsiJGlkIjoiMjI3IiwiRm9ybWF0U3RyaW5nIjoieXl5eS1NTS1kZCIsIlNlcGFyYXRvciI6Ii0iLCJVc2VJbnRlcm5hdGlvbmFsRGF0ZUZvcm1hdCI6ZmFsc2V9LCJJc1Zpc2libGUiOnRydWUsIlBhcmVudFN0eWxlIjp7IiRyZWYiOiI4MCJ9fSwiSW5kZXgiOjAsIklkIjoiNDM4ODk1YjMtYjBhYy00M2E1LWE4YWYtNDAzZDcyM2YyNDc0IiwiSW1wb3J0SWQiOm51bGwsIlRpdGxlIjoiOCBkYXlzIiwiTm90ZSI6bnVsbCwiSHlwZXJsaW5rIjpudWxsLCJJc0NoYW5nZWQiOmZhbHNlLCJJc05ldyI6ZmFsc2V9LHsiJGlkIjoiMjI4IiwiR3JvdXBOYW1lIjpudWxsLCJTdGFydERhdGUiOiIyMDE5LTAxLTI1VDAwOjAwOjAwWiIsIkVuZERhdGUiOiIyMDE5LTAxLTMxVDIzOjU5OjU5Ljk5OVoiLCJQZXJjZW50YWdlQ29tcGxldGUiOjAuMCwiU3R5bGUiOnsiJGlkIjoiMjI5IiwiU2hhcGUiOjIsIlNoYXBlVGhpY2tuZXNzIjozLCJEdXJhdGlvbkZvcm1hdCI6MCwiSW5jbHVkZU5vbldvcmtpbmdEYXlzSW5EdXJhdGlvbiI6ZmFsc2UsIlBlcmNlbnRhZ2VDb21wbGV0ZVN0eWxlIjp7IiRpZCI6IjIzMCIsIkZvbnRTZXR0aW5ncyI6eyIkaWQiOiIyMzE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MzIiLCJMaW5lQ29sb3IiOm51bGwsIkxpbmVXZWlnaHQiOjAuMCwiTGluZVR5cGUiOjAsIlBhcmVudFN0eWxlIjpudWxsfSwiUGFyZW50U3R5bGUiOnsiJHJlZiI6IjgxIn19LCJEdXJhdGlvblN0eWxlIjp7IiRpZCI6IjIzMyIsIkZvbnRTZXR0aW5ncyI6eyIkaWQiOiIyMzQ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jM1IiwiTGluZUNvbG9yIjpudWxsLCJMaW5lV2VpZ2h0IjowLjAsIkxpbmVUeXBlIjowLCJQYXJlbnRTdHlsZSI6bnVsbH0sIlBhcmVudFN0eWxlIjp7IiRyZWYiOiI4OCJ9fSwiSG9yaXpvbnRhbENvbm5lY3RvclN0eWxlIjp7IiRpZCI6IjIzNiIsIkxpbmVDb2xvciI6eyIkcmVmIjoiOTYifSwiTGluZVdlaWdodCI6MS4wLCJMaW5lVHlwZSI6MCwiUGFyZW50U3R5bGUiOnsiJHJlZiI6Ijk1In19LCJWZXJ0aWNhbENvbm5lY3RvclN0eWxlIjp7IiRpZCI6IjIzNy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IzOCIsIk1hcmdpbiI6eyIkcmVmIjoiMTAyIn0sIlBhZGRpbmciOnsiJHJlZiI6IjEwMyJ9LCJCYWNrZ3JvdW5kIjp7IiRpZCI6IjIzOSIsIkNvbG9yIjp7IiRpZCI6IjI0MCIsIkEiOjI1NSwiUiI6MTU0LCJHIjoxOTQsIkIiOjIzMH19LCJJc1Zpc2libGUiOnRydWUsIldpZHRoIjowLjAsIkhlaWdodCI6MjUuMCwiQm9yZGVyU3R5bGUiOnsiJGlkIjoiMjQxIiwiTGluZUNvbG9yIjp7IiRyZWYiOiIxMDUifSwiTGluZVdlaWdodCI6MC4wLCJMaW5lVHlwZSI6MCwiUGFyZW50U3R5bGUiOnsiJHJlZiI6IjEwNCJ9fSwiUGFyZW50U3R5bGUiOnsiJHJlZiI6IjEwMSJ9fSwiVGl0bGVTdHlsZSI6eyIkaWQiOiIyNDIiLCJGb250U2V0dGluZ3MiOnsiJGlkIjoiMjQz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NDQiLCJMaW5lQ29sb3IiOm51bGwsIkxpbmVXZWlnaHQiOjAuMCwiTGluZVR5cGUiOjAsIlBhcmVudFN0eWxlIjpudWxsfSwiUGFyZW50U3R5bGUiOnsiJHJlZiI6IjEwNyJ9fSwiRGF0ZVN0eWxlIjp7IiRpZCI6IjI0NSIsIkZvbnRTZXR0aW5ncyI6eyIkaWQiOiIyNDY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I0NyIsIkxpbmVDb2xvciI6bnVsbCwiTGluZVdlaWdodCI6MC4wLCJMaW5lVHlwZSI6MCwiUGFyZW50U3R5bGUiOm51bGx9LCJQYXJlbnRTdHlsZSI6eyIkcmVmIjoiMTE0In19LCJEYXRlRm9ybWF0Ijp7IiRpZCI6IjI0OCIsIkZvcm1hdFN0cmluZyI6Inl5eXktTU0tZGQiLCJTZXBhcmF0b3IiOiItIiwiVXNlSW50ZXJuYXRpb25hbERhdGVGb3JtYXQiOmZhbHNlfSwiSXNWaXNpYmxlIjp0cnVlLCJQYXJlbnRTdHlsZSI6eyIkcmVmIjoiODAifX0sIkluZGV4IjowLCJJZCI6ImFkNjIzODIyLWViZjQtNDEzZi04OWIzLTZhNDY0YjQzMTU4OSIsIkltcG9ydElkIjpudWxsLCJUaXRsZSI6IjcgZGF5cyIsIk5vdGUiOm51bGwsIkh5cGVybGluayI6bnVsbCwiSXNDaGFuZ2VkIjpmYWxzZSwiSXNOZXciOmZhbHNlfSx7IiRpZCI6IjI0OSIsIkdyb3VwTmFtZSI6bnVsbCwiU3RhcnREYXRlIjoiMjAxOS0wMS0wMVQwMDowMDowMFoiLCJFbmREYXRlIjoiMjAxOS0wMS0zMVQyMzo1OTo1OS45OTlaIiwiUGVyY2VudGFnZUNvbXBsZXRlIjowLjAsIlN0eWxlIjp7IiRpZCI6IjI1MCIsIlNoYXBlIjoyLCJTaGFwZVRoaWNrbmVzcyI6MywiRHVyYXRpb25Gb3JtYXQiOjAsIkluY2x1ZGVOb25Xb3JraW5nRGF5c0luRHVyYXRpb24iOmZhbHNlLCJQZXJjZW50YWdlQ29tcGxldGVTdHlsZSI6eyIkaWQiOiIyNTEiLCJGb250U2V0dGluZ3MiOnsiJGlkIjoiMjUy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jUzIiwiTGluZUNvbG9yIjpudWxsLCJMaW5lV2VpZ2h0IjowLjAsIkxpbmVUeXBlIjowLCJQYXJlbnRTdHlsZSI6bnVsbH0sIlBhcmVudFN0eWxlIjp7IiRyZWYiOiI4MSJ9fSwiRHVyYXRpb25TdHlsZSI6eyIkaWQiOiIyNTQiLCJGb250U2V0dGluZ3MiOnsiJGlkIjoiMjU1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I1NiIsIkxpbmVDb2xvciI6bnVsbCwiTGluZVdlaWdodCI6MC4wLCJMaW5lVHlwZSI6MCwiUGFyZW50U3R5bGUiOm51bGx9LCJQYXJlbnRTdHlsZSI6eyIkcmVmIjoiODgifX0sIkhvcml6b250YWxDb25uZWN0b3JTdHlsZSI6eyIkaWQiOiIyNTciLCJMaW5lQ29sb3IiOnsiJHJlZiI6Ijk2In0sIkxpbmVXZWlnaHQiOjAuMCwiTGluZVR5cGUiOjAsIlBhcmVudFN0eWxlIjp7IiRyZWYiOiI5NSJ9fSwiVmVydGljYWxDb25uZWN0b3JTdHlsZSI6eyIkaWQiOiIyNTgiLCJMaW5lQ29sb3IiOnsiJHJlZiI6Ijk5In0sIkxpbmVXZWlnaHQiOjAuMCwiTGluZVR5cGUiOjAsIlBhcmVudFN0eWxlIjp7IiRyZWYiOiI5OCJ9fSwiTWFyZ2luIjpudWxsLCJTdGFydERhdGVQb3NpdGlvbiI6NiwiRW5kRGF0ZVBvc2l0aW9uIjo2LCJUaXRsZVBvc2l0aW9uIjo1LCJEdXJhdGlvblBvc2l0aW9uIjo2LCJQZXJjZW50YWdlQ29tcGxldGVkUG9zaXRpb24iOjYsIlNwYWNpbmciOjksIklzQmVsb3dUaW1lYmFuZCI6dHJ1ZSwiUGVyY2VudGFnZUNvbXBsZXRlU2hhcGVPcGFjaXR5IjozNSwiU2hhcGVTdHlsZSI6eyIkaWQiOiIyNTkiLCJNYXJnaW4iOnsiJHJlZiI6IjEwMiJ9LCJQYWRkaW5nIjp7IiRyZWYiOiIxMDMifSwiQmFja2dyb3VuZCI6eyIkaWQiOiIyNjAiLCJDb2xvciI6eyIkaWQiOiIyNjEiLCJBIjoyNTUsIlIiOjI1NSwiRyI6MjU1LCJCIjoyNTV9fSwiSXNWaXNpYmxlIjp0cnVlLCJXaWR0aCI6MC4wLCJIZWlnaHQiOjI1LjAsIkJvcmRlclN0eWxlIjp7IiRpZCI6IjI2MiIsIkxpbmVDb2xvciI6eyIkcmVmIjoiMTA1In0sIkxpbmVXZWlnaHQiOjAuMCwiTGluZVR5cGUiOjAsIlBhcmVudFN0eWxlIjp7IiRyZWYiOiIxMDQifX0sIlBhcmVudFN0eWxlIjp7IiRyZWYiOiIxMDEifX0sIlRpdGxlU3R5bGUiOnsiJGlkIjoiMjYzIiwiRm9udFNldHRpbmdzIjp7IiRpZCI6IjI2NC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Y1IiwiTGluZUNvbG9yIjpudWxsLCJMaW5lV2VpZ2h0IjowLjAsIkxpbmVUeXBlIjowLCJQYXJlbnRTdHlsZSI6bnVsbH0sIlBhcmVudFN0eWxlIjp7IiRyZWYiOiIxMDcifX0sIkRhdGVTdHlsZSI6eyIkaWQiOiIyNjYiLCJGb250U2V0dGluZ3MiOnsiJGlkIjoiMjY3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mZhbHNlLCJXaWR0aCI6MC4wLCJIZWlnaHQiOjAuMCwiQm9yZGVyU3R5bGUiOnsiJGlkIjoiMjY4IiwiTGluZUNvbG9yIjpudWxsLCJMaW5lV2VpZ2h0IjowLjAsIkxpbmVUeXBlIjowLCJQYXJlbnRTdHlsZSI6bnVsbH0sIlBhcmVudFN0eWxlIjp7IiRyZWYiOiIxMTQifX0sIkRhdGVGb3JtYXQiOnsiJGlkIjoiMjY5IiwiRm9ybWF0U3RyaW5nIjoieXl5eS1NTS1kZCIsIlNlcGFyYXRvciI6Ii0iLCJVc2VJbnRlcm5hdGlvbmFsRGF0ZUZvcm1hdCI6ZmFsc2V9LCJJc1Zpc2libGUiOnRydWUsIlBhcmVudFN0eWxlIjp7IiRyZWYiOiI4MCJ9fSwiSW5kZXgiOjAsIklkIjoiZjI1MWNlODMtMGE3NS00N2YzLWE0MzAtMzUzNGYzNDg4ODY0IiwiSW1wb3J0SWQiOm51bGwsIlRpdGxlIjoiQmxvY2tzIiwiTm90ZSI6bnVsbCwiSHlwZXJsaW5rIjpudWxsLCJJc0NoYW5nZWQiOmZhbHNlLCJJc05ldyI6ZmFsc2V9LHsiJGlkIjoiMjcwIiwiR3JvdXBOYW1lIjpudWxsLCJTdGFydERhdGUiOiIyMDE5LTAxLTAxVDAwOjAwOjAwWiIsIkVuZERhdGUiOiIyMDE5LTAxLTA5VDIzOjU5OjU5Ljk5OVoiLCJQZXJjZW50YWdlQ29tcGxldGUiOjAuMCwiU3R5bGUiOnsiJGlkIjoiMjcxIiwiU2hhcGUiOjIsIlNoYXBlVGhpY2tuZXNzIjozLCJEdXJhdGlvbkZvcm1hdCI6MCwiSW5jbHVkZU5vbldvcmtpbmdEYXlzSW5EdXJhdGlvbiI6ZmFsc2UsIlBlcmNlbnRhZ2VDb21wbGV0ZVN0eWxlIjp7IiRpZCI6IjI3MiIsIkZvbnRTZXR0aW5ncyI6eyIkaWQiOiIyNzM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NzQiLCJMaW5lQ29sb3IiOm51bGwsIkxpbmVXZWlnaHQiOjAuMCwiTGluZVR5cGUiOjAsIlBhcmVudFN0eWxlIjpudWxsfSwiUGFyZW50U3R5bGUiOnsiJHJlZiI6IjgxIn19LCJEdXJhdGlvblN0eWxlIjp7IiRpZCI6IjI3NSIsIkZvbnRTZXR0aW5ncyI6eyIkaWQiOiIyNzYiLCJGb250U2l6ZSI6MTIsIkZvbnROYW1lIjoiTHVjaWRhIENvbnNvbGUiLCJJc0JvbGQiOnRydWUsIklzSXRhbGljIjpmYWxzZSwiSXNVbmRlcmxpbmVkIjpmYWxzZSwiUGFyZW50U3R5bGUiOnsiJHJlZiI6Ijg5In19LCJBdXRvU2l6ZSI6MCwiRm9yZWdyb3VuZCI6eyIkaWQiOiIyNzciLCJDb2xvciI6eyIkaWQiOiIyNzgiLCJBIjoyNTUsIlIiOjAsIkciOjAsIkIiOjB9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jc5IiwiTGluZUNvbG9yIjpudWxsLCJMaW5lV2VpZ2h0IjowLjAsIkxpbmVUeXBlIjowLCJQYXJlbnRTdHlsZSI6bnVsbH0sIlBhcmVudFN0eWxlIjp7IiRyZWYiOiI4OCJ9fSwiSG9yaXpvbnRhbENvbm5lY3RvclN0eWxlIjp7IiRpZCI6IjI4MCIsIkxpbmVDb2xvciI6eyIkcmVmIjoiOTYifSwiTGluZVdlaWdodCI6MS4wLCJMaW5lVHlwZSI6MCwiUGFyZW50U3R5bGUiOnsiJHJlZiI6Ijk1In19LCJWZXJ0aWNhbENvbm5lY3RvclN0eWxlIjp7IiRpZCI6IjI4MS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I4MiIsIk1hcmdpbiI6eyIkcmVmIjoiMTAyIn0sIlBhZGRpbmciOnsiJHJlZiI6IjEwMyJ9LCJCYWNrZ3JvdW5kIjp7IiRpZCI6IjI4MyIsIkNvbG9yIjp7IiRpZCI6IjI4NCIsIkEiOjI1NSwiUiI6MjQ2LCJHIjoxNzcsIkIiOjEyN319LCJJc1Zpc2libGUiOnRydWUsIldpZHRoIjowLjAsIkhlaWdodCI6MjUuMCwiQm9yZGVyU3R5bGUiOnsiJGlkIjoiMjg1IiwiTGluZUNvbG9yIjp7IiRyZWYiOiIxMDUifSwiTGluZVdlaWdodCI6MC4wLCJMaW5lVHlwZSI6MCwiUGFyZW50U3R5bGUiOnsiJHJlZiI6IjEwNCJ9fSwiUGFyZW50U3R5bGUiOnsiJHJlZiI6IjEwMSJ9fSwiVGl0bGVTdHlsZSI6eyIkaWQiOiIyODYiLCJGb250U2V0dGluZ3MiOnsiJGlkIjoiMjg3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ODgiLCJMaW5lQ29sb3IiOm51bGwsIkxpbmVXZWlnaHQiOjAuMCwiTGluZVR5cGUiOjAsIlBhcmVudFN0eWxlIjpudWxsfSwiUGFyZW50U3R5bGUiOnsiJHJlZiI6IjEwNyJ9fSwiRGF0ZVN0eWxlIjp7IiRpZCI6IjI4OSIsIkZvbnRTZXR0aW5ncyI6eyIkaWQiOiIyOTA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I5MSIsIkxpbmVDb2xvciI6bnVsbCwiTGluZVdlaWdodCI6MC4wLCJMaW5lVHlwZSI6MCwiUGFyZW50U3R5bGUiOm51bGx9LCJQYXJlbnRTdHlsZSI6eyIkcmVmIjoiMTE0In19LCJEYXRlRm9ybWF0Ijp7IiRpZCI6IjI5MiIsIkZvcm1hdFN0cmluZyI6Inl5eXktTU0tZGQiLCJTZXBhcmF0b3IiOiItIiwiVXNlSW50ZXJuYXRpb25hbERhdGVGb3JtYXQiOmZhbHNlfSwiSXNWaXNpYmxlIjp0cnVlLCJQYXJlbnRTdHlsZSI6eyIkcmVmIjoiODAifX0sIkluZGV4IjowLCJJZCI6IjAyNmM1MzRjLTcyOTQtNGI0Zi1iMDA3LTAxZTE0MGY1YWRiNCIsIkltcG9ydElkIjpudWxsLCJUaXRsZSI6IjkgdW5pcXVlIGRheXMiLCJOb3RlIjpudWxsLCJIeXBlcmxpbmsiOm51bGwsIklzQ2hhbmdlZCI6ZmFsc2UsIklzTmV3IjpmYWxzZX0seyIkaWQiOiIyOTMiLCJHcm91cE5hbWUiOm51bGwsIlN0YXJ0RGF0ZSI6IjIwMTktMDEtMTFUMDA6MDA6MDBaIiwiRW5kRGF0ZSI6IjIwMTktMDEtMTlUMjM6NTk6NTkuOTk5WiIsIlBlcmNlbnRhZ2VDb21wbGV0ZSI6MC4wLCJTdHlsZSI6eyIkaWQiOiIyOTQiLCJTaGFwZSI6MiwiU2hhcGVUaGlja25lc3MiOjMsIkR1cmF0aW9uRm9ybWF0IjowLCJJbmNsdWRlTm9uV29ya2luZ0RheXNJbkR1cmF0aW9uIjpmYWxzZSwiUGVyY2VudGFnZUNvbXBsZXRlU3R5bGUiOnsiJGlkIjoiMjk1IiwiRm9udFNldHRpbmdzIjp7IiRpZCI6IjI5Ni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I5NyIsIkxpbmVDb2xvciI6bnVsbCwiTGluZVdlaWdodCI6MC4wLCJMaW5lVHlwZSI6MCwiUGFyZW50U3R5bGUiOm51bGx9LCJQYXJlbnRTdHlsZSI6eyIkcmVmIjoiODEifX0sIkR1cmF0aW9uU3R5bGUiOnsiJGlkIjoiMjk4IiwiRm9udFNldHRpbmdzIjp7IiRpZCI6IjI5OS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zMDAiLCJMaW5lQ29sb3IiOm51bGwsIkxpbmVXZWlnaHQiOjAuMCwiTGluZVR5cGUiOjAsIlBhcmVudFN0eWxlIjpudWxsfSwiUGFyZW50U3R5bGUiOnsiJHJlZiI6Ijg4In19LCJIb3Jpem9udGFsQ29ubmVjdG9yU3R5bGUiOnsiJGlkIjoiMzAxIiwiTGluZUNvbG9yIjp7IiRyZWYiOiI5NiJ9LCJMaW5lV2VpZ2h0IjoxLjAsIkxpbmVUeXBlIjowLCJQYXJlbnRTdHlsZSI6eyIkcmVmIjoiOTUifX0sIlZlcnRpY2FsQ29ubmVjdG9yU3R5bGUiOnsiJGlkIjoiMzAy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zAzIiwiTWFyZ2luIjp7IiRyZWYiOiIxMDIifSwiUGFkZGluZyI6eyIkcmVmIjoiMTAzIn0sIkJhY2tncm91bmQiOnsiJGlkIjoiMzA0IiwiQ29sb3IiOnsiJGlkIjoiMzA1IiwiQSI6MjU1LCJSIjoyNDYsIkciOjE3NywiQiI6MTI3fX0sIklzVmlzaWJsZSI6dHJ1ZSwiV2lkdGgiOjAuMCwiSGVpZ2h0IjoyNS4wLCJCb3JkZXJTdHlsZSI6eyIkaWQiOiIzMDYiLCJMaW5lQ29sb3IiOnsiJHJlZiI6IjEwNSJ9LCJMaW5lV2VpZ2h0IjowLjAsIkxpbmVUeXBlIjowLCJQYXJlbnRTdHlsZSI6eyIkcmVmIjoiMTA0In19LCJQYXJlbnRTdHlsZSI6eyIkcmVmIjoiMTAxIn19LCJUaXRsZVN0eWxlIjp7IiRpZCI6IjMwNyIsIkZvbnRTZXR0aW5ncyI6eyIkaWQiOiIzMDg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MwOSIsIkxpbmVDb2xvciI6bnVsbCwiTGluZVdlaWdodCI6MC4wLCJMaW5lVHlwZSI6MCwiUGFyZW50U3R5bGUiOm51bGx9LCJQYXJlbnRTdHlsZSI6eyIkcmVmIjoiMTA3In19LCJEYXRlU3R5bGUiOnsiJGlkIjoiMzEwIiwiRm9udFNldHRpbmdzIjp7IiRpZCI6IjMxMS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zEyIiwiTGluZUNvbG9yIjpudWxsLCJMaW5lV2VpZ2h0IjowLjAsIkxpbmVUeXBlIjowLCJQYXJlbnRTdHlsZSI6bnVsbH0sIlBhcmVudFN0eWxlIjp7IiRyZWYiOiIxMTQifX0sIkRhdGVGb3JtYXQiOnsiJGlkIjoiMzEzIiwiRm9ybWF0U3RyaW5nIjoieXl5eS1NTS1kZCIsIlNlcGFyYXRvciI6Ii0iLCJVc2VJbnRlcm5hdGlvbmFsRGF0ZUZvcm1hdCI6ZmFsc2V9LCJJc1Zpc2libGUiOnRydWUsIlBhcmVudFN0eWxlIjp7IiRyZWYiOiI4MCJ9fSwiSW5kZXgiOjAsIklkIjoiZTRkNWMxNTEtY2IxOC00YTFhLTljMDktYjg5MWZlZWY0Njg1IiwiSW1wb3J0SWQiOm51bGwsIlRpdGxlIjoiOSB1bmlxdWUgZGF5cyIsIk5vdGUiOm51bGwsIkh5cGVybGluayI6bnVsbCwiSXNDaGFuZ2VkIjpmYWxzZSwiSXNOZXciOmZhbHNlfSx7IiRpZCI6IjMxNCIsIkdyb3VwTmFtZSI6bnVsbCwiU3RhcnREYXRlIjoiMjAxOS0wMS0yMVQwMDowMDowMFoiLCJFbmREYXRlIjoiMjAxOS0wMS0zMVQyMzo1OTo1OS45OTlaIiwiUGVyY2VudGFnZUNvbXBsZXRlIjowLjAsIlN0eWxlIjp7IiRpZCI6IjMxNSIsIlNoYXBlIjoyLCJTaGFwZVRoaWNrbmVzcyI6MywiRHVyYXRpb25Gb3JtYXQiOjAsIkluY2x1ZGVOb25Xb3JraW5nRGF5c0luRHVyYXRpb24iOmZhbHNlLCJQZXJjZW50YWdlQ29tcGxldGVTdHlsZSI6eyIkaWQiOiIzMTYiLCJGb250U2V0dGluZ3MiOnsiJGlkIjoiMzE3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zE4IiwiTGluZUNvbG9yIjpudWxsLCJMaW5lV2VpZ2h0IjowLjAsIkxpbmVUeXBlIjowLCJQYXJlbnRTdHlsZSI6bnVsbH0sIlBhcmVudFN0eWxlIjp7IiRyZWYiOiI4MSJ9fSwiRHVyYXRpb25TdHlsZSI6eyIkaWQiOiIzMTkiLCJGb250U2V0dGluZ3MiOnsiJGlkIjoiMzIw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MyMSIsIkxpbmVDb2xvciI6bnVsbCwiTGluZVdlaWdodCI6MC4wLCJMaW5lVHlwZSI6MCwiUGFyZW50U3R5bGUiOm51bGx9LCJQYXJlbnRTdHlsZSI6eyIkcmVmIjoiODgifX0sIkhvcml6b250YWxDb25uZWN0b3JTdHlsZSI6eyIkaWQiOiIzMjIiLCJMaW5lQ29sb3IiOnsiJHJlZiI6Ijk2In0sIkxpbmVXZWlnaHQiOjEuMCwiTGluZVR5cGUiOjAsIlBhcmVudFN0eWxlIjp7IiRyZWYiOiI5NSJ9fSwiVmVydGljYWxDb25uZWN0b3JTdHlsZSI6eyIkaWQiOiIzMjM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zMjQiLCJNYXJnaW4iOnsiJHJlZiI6IjEwMiJ9LCJQYWRkaW5nIjp7IiRyZWYiOiIxMDMifSwiQmFja2dyb3VuZCI6eyIkaWQiOiIzMjUiLCJDb2xvciI6eyIkaWQiOiIzMjYiLCJBIjoyNTUsIlIiOjI0NiwiRyI6MTc3LCJCIjoxMjd9fSwiSXNWaXNpYmxlIjp0cnVlLCJXaWR0aCI6MC4wLCJIZWlnaHQiOjI1LjAsIkJvcmRlclN0eWxlIjp7IiRpZCI6IjMyNyIsIkxpbmVDb2xvciI6eyIkcmVmIjoiMTA1In0sIkxpbmVXZWlnaHQiOjAuMCwiTGluZVR5cGUiOjAsIlBhcmVudFN0eWxlIjp7IiRyZWYiOiIxMDQifX0sIlBhcmVudFN0eWxlIjp7IiRyZWYiOiIxMDEifX0sIlRpdGxlU3R5bGUiOnsiJGlkIjoiMzI4IiwiRm9udFNldHRpbmdzIjp7IiRpZCI6IjMyOS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MwIiwiTGluZUNvbG9yIjpudWxsLCJMaW5lV2VpZ2h0IjowLjAsIkxpbmVUeXBlIjowLCJQYXJlbnRTdHlsZSI6bnVsbH0sIlBhcmVudFN0eWxlIjp7IiRyZWYiOiIxMDcifX0sIkRhdGVTdHlsZSI6eyIkaWQiOiIzMzEiLCJGb250U2V0dGluZ3MiOnsiJGlkIjoiMzMy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zMzMiLCJMaW5lQ29sb3IiOm51bGwsIkxpbmVXZWlnaHQiOjAuMCwiTGluZVR5cGUiOjAsIlBhcmVudFN0eWxlIjpudWxsfSwiUGFyZW50U3R5bGUiOnsiJHJlZiI6IjExNCJ9fSwiRGF0ZUZvcm1hdCI6eyIkaWQiOiIzMzQiLCJGb3JtYXRTdHJpbmciOiJ5eXl5LU1NLWRkIiwiU2VwYXJhdG9yIjoiLSIsIlVzZUludGVybmF0aW9uYWxEYXRlRm9ybWF0IjpmYWxzZX0sIklzVmlzaWJsZSI6dHJ1ZSwiUGFyZW50U3R5bGUiOnsiJHJlZiI6IjgwIn19LCJJbmRleCI6MCwiSWQiOiIyYjIwYzA4OC1kNTY0LTQ1ZDYtYWNiMi1iNzgzM2U0ZGNlN2UiLCJJbXBvcnRJZCI6bnVsbCwiVGl0bGUiOiIxMSB1bmlxdWUgZGF5cyIsIk5vdGUiOm51bGwsIkh5cGVybGluayI6bnVsbCwiSXNDaGFuZ2VkIjpmYWxzZSwiSXNOZXciOmZhbHNlfV0sIk1zUHJvamVjdEl0ZW1zVHJlZSI6eyIkaWQiOiIzMzUiLCJSb290Ijp7IkltcG9ydElkIjpudWxsLCJJc0ltcG9ydGVkIjpmYWxzZSwiQ2hpbGRyZW4iOltdfX0sIk1ldGFkYXRhIjp7IiRpZCI6IjMzNiJ9LCJTZXR0aW5ncyI6eyIkaWQiOiIzMzciLCJJbXBhT3B0aW9ucyI6eyIkaWQiOiIzMzgiLCJMZWZ0VG9SaWdodCI6dHJ1ZSwiUGF5bG9hZE9wdGlvbnMiOjF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2LCJGaWxlUGF0aCI6bnVsbCwiVGltZWxpbmVJbXBvcnRlZCI6dHJ1ZX0="/>
  <p:tag name="__MASTER" val="__part_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mZhbHNlLCJWZXJzaW9uIjp7IiRpZCI6IjIiLCJWZXJzaW9uIjoiMy4wLjEiLCJPcmlnaW5hbEFzc2VtYmx5VmVyc2lvbiI6IjMuMDYuMDAuMDAiLCJFZGl0aW9uIjoiUGx1cyIsIklzUGx1c0VkaXRpb24iOnRydWV9LCJFZmZlY3QiOjAsIlN0eWxlIjp7IiRpZCI6IjMiLCJUaW1lYmFuZFN0eWxlIjp7IiRpZCI6IjQiLCJTY2FsZU1hcmtpbmciOjAsIlNoYXBlIjoxMywiU2hhcGVTdHlsZSI6eyIkaWQiOiI1IiwiTWFyZ2luIjp7IiRpZCI6IjYiLCJUb3AiOjAsIkxlZnQiOjEyLCJSaWdodCI6MTIsIkJvdHRvbSI6MH0sIlBhZGRpbmciOnsiJGlkIjoiNyIsIlRvcCI6NSwiTGVmdCI6MCwiUmlnaHQiOjAsIkJvdHRvbSI6NX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2LCJGb250TmFtZSI6IkFyaWFs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TWFyZ2luIjp7IiRpZCI6IjE3IiwiVG9wIjowLCJMZWZ0IjowLCJSaWdodCI6MjU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2LCJGb250TmFtZSI6IkFyaWFs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EsIkZvbnROYW1lIjoiQXJpYWw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mZhbHNlLCJXaWR0aCI6MC4wLCJIZWlnaHQiOjAuMCwiQm9yZGVyU3R5bGUiOm51bGwsIlBhcmVudFN0eWxlIjpudWxsfSwiU2NhbGVTdHlsZSI6eyIkaWQiOiI0MCIsIlNob3dTZWdtZW50U2VwYXJhdG9ycyI6dHJ1ZSwiU2VnbWVudFNlcGFyYXRvck9wYWNpdHkiOjMwLCJGb250U2V0dGluZ3MiOnsiJGlkIjoiNDEiLCJGb250U2l6ZSI6MTIsIkZvbnROYW1lIjoiTHVjaWRhIENvbnNvbGU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nRydWUsIkVsYXBzZWRUaW1lRm9ybWF0IjowLCJUb2RheU1hcmtlclBvc2l0aW9uIjowLCJRdWlja1Bvc2l0aW9uIjozLCJBYnNvbHV0ZVBvc2l0aW9uIjoyMS42LCJNYXJnaW4iOnsiJGlkIjoiNDkiLCJUb3AiOjAsIkxlZnQiOjEwLCJSaWdodCI6MTAsIkJvdHRvbSI6MH0sIlBhZGRpbmciOnsiJGlkIjoiNTAiLCJUb3AiOjAsIkxlZnQiOjEwLCJSaWdodCI6MT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zMSwiRyI6NzMsIkIiOjEyNn19LCJMaW5lV2VpZ2h0IjoxLjAsIkxpbmVUeXBlIjowLCJQYXJlbnRTdHlsZSI6bnVsbH0sIklzQmVsb3dUaW1lYmFuZCI6ZmFsc2U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CwiRm9udE5hbWUiOiJBcmlhbC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S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5LCJGb250TmFtZSI6IkFyaWFsIiwiSXNCb2xkIjpmYWxzZSwiSXNJdGFsaWMiOmZhbHNlLCJJc1VuZGVybGluZWQiOmZhbHNlLCJQYXJlbnRTdHlsZSI6bnVsbH0sIkF1dG9TaXplIjowLCJGb3JlZ3JvdW5kIjp7IiRpZCI6Ijc0IiwiQ29sb3IiOnsiJGlkIjoiNzUiLCJBIjoyNTUsIlIiOjY4LCJHIjo4NCwiQiI6MTA2fX0sIk1heFdpZHRoIjoyMDAuMCwiTWF4SGVpZ2h0IjoiSW5maW5pdHkiLCJTbWFydEZvcmVncm91bmRJc0FjdGl2ZSI6ZmFsc2UsIkhvcml6b250YWxBbGlnbm1lbnQiOjE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U1NIGQiLCJTZXBhcmF0b3IiOiIvIiwiVXNlSW50ZXJuYXRpb25hbERhdGVGb3JtYXQiOmZhbHNlfSwiSXNWaXNpYmxlIjp0cnVlLCJQYXJlbnRTdHlsZSI6bnVsbH0sIkRlZmF1bHRUYXNrU3R5bGUiOnsiJGlkIjoiODAiLCJTaGFwZSI6MCwiU2hhcGVUaGlja25lc3MiOjEsIkR1cmF0aW9uRm9ybWF0IjowLCJJbmNsdWRlTm9uV29ya2luZ0RheXNJbkR1cmF0aW9uIjpmYWxzZSwiUGVyY2VudGFnZUNvbXBsZXRlU3R5bGUiOnsiJGlkIjoiODEiLCJGb250U2V0dGluZ3MiOnsiJGlkIjoiODIiLCJGb250U2l6ZSI6OSwiRm9udE5hbWUiOiJBcmlhbCIsIklzQm9sZCI6ZmFsc2UsIklzSXRhbGljIjpmYWxzZSwiSXNVbmRlcmxpbmVkIjpmYWxzZSwiUGFyZW50U3R5bGUiOm51bGx9LCJBdXRvU2l6ZSI6MCwiRm9yZWdyb3VuZCI6eyIkaWQiOiI4MyIsIkNvbG9yIjp7IiRpZCI6Ijg0IiwiQSI6MjU1LCJSIjoxOTEsIkciOjE5MSwiQiI6MTkxfX0sIk1heFdpZHRoIjo5NjAuMCwiTWF4SGVpZ2h0IjoiSW5maW5pdHkiLCJTbWFydEZvcmVncm91bmRJc0FjdGl2ZSI6ZmFsc2UsIkhvcml6b250YWxBbGlnbm1lbnQiOjEsIlZlcnRpY2FsQWxpZ25tZW50IjowLCJTbWFydEZvcmVncm91bmQiOm51bGwsIk1hcmdpbiI6eyIkaWQiOiI4NSIsIlRvcCI6MCwiTGVmdCI6MCwiUmlnaHQiOjAsIkJvdHRvbSI6MH0sIlBhZGRpbmciOnsiJGlkIjoiODYiLCJUb3AiOjAsIkxlZnQiOjAsIlJpZ2h0IjowLCJCb3R0b20iOjB9LCJCYWNrZ3JvdW5kIjp7IiRpZCI6Ijg3IiwiQ29sb3IiOnsiJHJlZiI6IjIwIn19LCJJc1Zpc2libGUiOnRydWUsIldpZHRoIjowLjAsIkhlaWdodCI6MC4wLCJCb3JkZXJTdHlsZSI6bnVsbCwiUGFyZW50U3R5bGUiOm51bGx9LCJEdXJhdGlvblN0eWxlIjp7IiRpZCI6Ijg4IiwiRm9udFNldHRpbmdzIjp7IiRpZCI6Ijg5IiwiRm9udFNpemUiOjksIkZvbnROYW1lIjoiQXJpYWwiLCJJc0JvbGQiOmZhbHNlLCJJc0l0YWxpYyI6ZmFsc2UsIklzVW5kZXJsaW5lZCI6ZmFsc2UsIlBhcmVudFN0eWxlIjpudWxsfSwiQXV0b1NpemUiOjAsIkZvcmVncm91bmQiOnsiJGlkIjoiOTAiLCJDb2xvciI6eyIkaWQiOiI5MSIsIkEiOjI1NSwiUiI6MjM3LCJHIjoxMjUsIkIiOjQ5fX0sIk1heFdpZHRoIjo5NjAuMCwiTWF4SGVpZ2h0IjoiSW5maW5pdHkiLCJTbWFydEZvcmVncm91bmRJc0FjdGl2ZSI6ZmFsc2UsIkhvcml6b250YWxBbGlnbm1lbnQiOjE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mZhbHN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E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C4wLCJMaW5lVHlwZSI6MCwiUGFyZW50U3R5bGUiOm51bGx9LCJNYXJnaW4iOm51bGwsIlN0YXJ0RGF0ZVBvc2l0aW9uIjo0LCJFbmREYXRlUG9zaXRpb24iOjQsIlRpdGxlUG9zaXRpb24iOjMsIkR1cmF0aW9uUG9zaXRpb24iOjYsIlBlcmNlbnRhZ2VDb21wbGV0ZWRQb3NpdGlvbiI6NiwiU3BhY2luZyI6OSwiSXNCZWxvd1RpbWViYW5kIjp0cnV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AsIkZvbnROYW1lIjoiQXJpYWwiLCJJc0JvbGQiOnRydWUsIklzSXRhbGljIjpmYWxzZSwiSXNVbmRlcmxpbmVkIjpmYWxzZSwiUGFyZW50U3R5bGUiOm51bGx9LCJBdXRvU2l6ZSI6MCwiRm9yZWdyb3VuZCI6eyIkaWQiOiIxMDkiLCJDb2xvciI6eyIkaWQiOiIxMTAiLCJBIjoyNTUsIlIiOjAsIkciOjAsIkIiOjB9fSwiTWF4V2lkdGgiOjk2MC4wLCJNYXhIZWlnaHQiOiJJbmZpbml0eSIsIlNtYXJ0Rm9yZWdyb3VuZElzQWN0aXZlIjpmYWxzZSwiSG9yaXpvbnRhbEFsaWdubWVudCI6MS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ksIkZvbnROYW1lIjoiQXJpYWwiLCJJc0JvbGQiOmZhbHNlLCJJc0l0YWxpYyI6ZmFsc2UsIklzVW5kZXJsaW5lZCI6ZmFsc2UsIlBhcmVudFN0eWxlIjpudWxsfSwiQXV0b1NpemUiOjAsIkZvcmVncm91bmQiOnsiJGlkIjoiMTE2IiwiQ29sb3IiOnsiJGlkIjoiMTE3IiwiQSI6MjU1LCJSIjo2OCwiRyI6ODQsIkIiOjEwNn19LCJNYXhXaWR0aCI6OTYwLjAsIk1heEhlaWdodCI6IkluZmluaXR5IiwiU21hcnRGb3JlZ3JvdW5kSXNBY3RpdmUiOmZhbHNlLCJIb3Jpem9udGFsQWxpZ25tZW50Ijox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TU0gZCIsIlNlcGFyYXRvciI6Ii8iLCJVc2VJbnRlcm5hdGlvbmFsRGF0ZUZvcm1hdCI6ZmFsc2V9LCJJc1Zpc2libGUiOnRydWUsIlBhcmVudFN0eWxlIjpudWxsfSwiU2hvd0VsYXBzZWRUaW1lR3JhZGllbnRTdHlsZSI6ZmFsc2V9LCJTY2FsZSI6eyIkaWQiOiIxMjIiLCJTdGFydERhdGUiOiIwMDAxLTAxLTAxVDAwOjAwOjAwIiwiRW5kRGF0ZSI6IjAwMDEtMDEtMDFUMDA6MDA6MDAiLCJGb3JtYXQiOiJ3IiwiVHlwZSI6MSwiQXV0b0RhdGVSYW5nZSI6dHJ1ZSwiV29ya2luZ0RheXMiOjMxLCJUb2RheU1hcmtlclRleHQiOiJUb2RheSIsIkF1dG9TY2FsZVR5cGUiOnRydWV9LCJNaWxlc3RvbmVzIjpbXSwiVGFza3MiOlt7IiRpZCI6IjEyMyIsIkdyb3VwTmFtZSI6bnVsbCwiU3RhcnREYXRlIjoiMjAxOS0wMS0wMVQwMDowMDowMFoiLCJFbmREYXRlIjoiMjAxOS0wMS0wNlQyMzo1OTo1OS45OTlaIiwiUGVyY2VudGFnZUNvbXBsZXRlIjowLjAsIlN0eWxlIjp7IiRpZCI6IjEyNCIsIlNoYXBlIjoyLCJTaGFwZVRoaWNrbmVzcyI6MywiRHVyYXRpb25Gb3JtYXQiOjAsIkluY2x1ZGVOb25Xb3JraW5nRGF5c0luRHVyYXRpb24iOmZhbHNlLCJQZXJjZW50YWdlQ29tcGxldGVTdHlsZSI6eyIkaWQiOiIxMjUiLCJGb250U2V0dGluZ3MiOnsiJGlkIjoiMTI2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TI3IiwiTGluZUNvbG9yIjpudWxsLCJMaW5lV2VpZ2h0IjowLjAsIkxpbmVUeXBlIjowLCJQYXJlbnRTdHlsZSI6bnVsbH0sIlBhcmVudFN0eWxlIjp7IiRyZWYiOiI4MSJ9fSwiRHVyYXRpb25TdHlsZSI6eyIkaWQiOiIxMjgiLCJGb250U2V0dGluZ3MiOnsiJGlkIjoiMTI5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EzMCIsIkxpbmVDb2xvciI6bnVsbCwiTGluZVdlaWdodCI6MC4wLCJMaW5lVHlwZSI6MCwiUGFyZW50U3R5bGUiOm51bGx9LCJQYXJlbnRTdHlsZSI6eyIkcmVmIjoiODgifX0sIkhvcml6b250YWxDb25uZWN0b3JTdHlsZSI6eyIkaWQiOiIxMzEiLCJMaW5lQ29sb3IiOnsiJHJlZiI6Ijk2In0sIkxpbmVXZWlnaHQiOjEuMCwiTGluZVR5cGUiOjAsIlBhcmVudFN0eWxlIjp7IiRyZWYiOiI5NSJ9fSwiVmVydGljYWxDb25uZWN0b3JTdHlsZSI6eyIkaWQiOiIxMzI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xMzMiLCJNYXJnaW4iOnsiJHJlZiI6IjEwMiJ9LCJQYWRkaW5nIjp7IiRyZWYiOiIxMDMifSwiQmFja2dyb3VuZCI6eyIkaWQiOiIxMzQiLCJDb2xvciI6eyIkaWQiOiIxMzUiLCJBIjoyNTUsIlIiOjE1NCwiRyI6MTk0LCJCIjoyMzB9fSwiSXNWaXNpYmxlIjp0cnVlLCJXaWR0aCI6MC4wLCJIZWlnaHQiOjI1LjAsIkJvcmRlclN0eWxlIjp7IiRpZCI6IjEzNiIsIkxpbmVDb2xvciI6eyIkcmVmIjoiMTA1In0sIkxpbmVXZWlnaHQiOjAuMCwiTGluZVR5cGUiOjAsIlBhcmVudFN0eWxlIjp7IiRyZWYiOiIxMDQifX0sIlBhcmVudFN0eWxlIjp7IiRyZWYiOiIxMDEifX0sIlRpdGxlU3R5bGUiOnsiJGlkIjoiMTM3IiwiRm9udFNldHRpbmdzIjp7IiRpZCI6IjEzOC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TM5IiwiTGluZUNvbG9yIjpudWxsLCJMaW5lV2VpZ2h0IjowLjAsIkxpbmVUeXBlIjowLCJQYXJlbnRTdHlsZSI6bnVsbH0sIlBhcmVudFN0eWxlIjp7IiRyZWYiOiIxMDcifX0sIkRhdGVTdHlsZSI6eyIkaWQiOiIxNDAiLCJGb250U2V0dGluZ3MiOnsiJGlkIjoiMTQx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xNDIiLCJMaW5lQ29sb3IiOm51bGwsIkxpbmVXZWlnaHQiOjAuMCwiTGluZVR5cGUiOjAsIlBhcmVudFN0eWxlIjpudWxsfSwiUGFyZW50U3R5bGUiOnsiJHJlZiI6IjExNCJ9fSwiRGF0ZUZvcm1hdCI6eyIkaWQiOiIxNDMiLCJGb3JtYXRTdHJpbmciOiJ5eXl5LU1NLWRkIiwiU2VwYXJhdG9yIjoiLSIsIlVzZUludGVybmF0aW9uYWxEYXRlRm9ybWF0IjpmYWxzZX0sIklzVmlzaWJsZSI6dHJ1ZSwiUGFyZW50U3R5bGUiOnsiJHJlZiI6IjgwIn19LCJJbmRleCI6MCwiSWQiOiI0ZjEyNmM2My03NzUyLTQ3ZjktYTI4Ni0zZjAwNWNkMzAyZGIiLCJJbXBvcnRJZCI6bnVsbCwiVGl0bGUiOiI2IGRheXMiLCJOb3RlIjpudWxsLCJIeXBlcmxpbmsiOm51bGwsIklzQ2hhbmdlZCI6ZmFsc2UsIklzTmV3IjpmYWxzZX0seyIkaWQiOiIxNDQiLCJHcm91cE5hbWUiOm51bGwsIlN0YXJ0RGF0ZSI6IjIwMTktMDEtMDNUMDA6MDA6MDBaIiwiRW5kRGF0ZSI6IjIwMTktMDEtMDlUMjM6NTk6NTkuOTk5WiIsIlBlcmNlbnRhZ2VDb21wbGV0ZSI6MC4wLCJTdHlsZSI6eyIkaWQiOiIxNDUiLCJTaGFwZSI6MiwiU2hhcGVUaGlja25lc3MiOjMsIkR1cmF0aW9uRm9ybWF0IjowLCJJbmNsdWRlTm9uV29ya2luZ0RheXNJbkR1cmF0aW9uIjpmYWxzZSwiUGVyY2VudGFnZUNvbXBsZXRlU3R5bGUiOnsiJGlkIjoiMTQ2IiwiRm9udFNldHRpbmdzIjp7IiRpZCI6IjE0Ny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E0OCIsIkxpbmVDb2xvciI6bnVsbCwiTGluZVdlaWdodCI6MC4wLCJMaW5lVHlwZSI6MCwiUGFyZW50U3R5bGUiOm51bGx9LCJQYXJlbnRTdHlsZSI6eyIkcmVmIjoiODEifX0sIkR1cmF0aW9uU3R5bGUiOnsiJGlkIjoiMTQ5IiwiRm9udFNldHRpbmdzIjp7IiRpZCI6IjE1MC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xNTEiLCJMaW5lQ29sb3IiOm51bGwsIkxpbmVXZWlnaHQiOjAuMCwiTGluZVR5cGUiOjAsIlBhcmVudFN0eWxlIjpudWxsfSwiUGFyZW50U3R5bGUiOnsiJHJlZiI6Ijg4In19LCJIb3Jpem9udGFsQ29ubmVjdG9yU3R5bGUiOnsiJGlkIjoiMTUyIiwiTGluZUNvbG9yIjp7IiRyZWYiOiI5NiJ9LCJMaW5lV2VpZ2h0IjoxLjAsIkxpbmVUeXBlIjowLCJQYXJlbnRTdHlsZSI6eyIkcmVmIjoiOTUifX0sIlZlcnRpY2FsQ29ubmVjdG9yU3R5bGUiOnsiJGlkIjoiMTUz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TU0IiwiTWFyZ2luIjp7IiRyZWYiOiIxMDIifSwiUGFkZGluZyI6eyIkcmVmIjoiMTAzIn0sIkJhY2tncm91bmQiOnsiJGlkIjoiMTU1IiwiQ29sb3IiOnsiJGlkIjoiMTU2IiwiQSI6MjU1LCJSIjoxNTQsIkciOjE5NCwiQiI6MjMwfX0sIklzVmlzaWJsZSI6dHJ1ZSwiV2lkdGgiOjAuMCwiSGVpZ2h0IjoyNS4wLCJCb3JkZXJTdHlsZSI6eyIkaWQiOiIxNTciLCJMaW5lQ29sb3IiOnsiJHJlZiI6IjEwNSJ9LCJMaW5lV2VpZ2h0IjowLjAsIkxpbmVUeXBlIjowLCJQYXJlbnRTdHlsZSI6eyIkcmVmIjoiMTA0In19LCJQYXJlbnRTdHlsZSI6eyIkcmVmIjoiMTAxIn19LCJUaXRsZVN0eWxlIjp7IiRpZCI6IjE1OCIsIkZvbnRTZXR0aW5ncyI6eyIkaWQiOiIxNTk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E2MCIsIkxpbmVDb2xvciI6bnVsbCwiTGluZVdlaWdodCI6MC4wLCJMaW5lVHlwZSI6MCwiUGFyZW50U3R5bGUiOm51bGx9LCJQYXJlbnRTdHlsZSI6eyIkcmVmIjoiMTA3In19LCJEYXRlU3R5bGUiOnsiJGlkIjoiMTYxIiwiRm9udFNldHRpbmdzIjp7IiRpZCI6IjE2Mi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TYzIiwiTGluZUNvbG9yIjpudWxsLCJMaW5lV2VpZ2h0IjowLjAsIkxpbmVUeXBlIjowLCJQYXJlbnRTdHlsZSI6bnVsbH0sIlBhcmVudFN0eWxlIjp7IiRyZWYiOiIxMTQifX0sIkRhdGVGb3JtYXQiOnsiJGlkIjoiMTY0IiwiRm9ybWF0U3RyaW5nIjoieXl5eS1NTS1kZCIsIlNlcGFyYXRvciI6Ii0iLCJVc2VJbnRlcm5hdGlvbmFsRGF0ZUZvcm1hdCI6ZmFsc2V9LCJJc1Zpc2libGUiOnRydWUsIlBhcmVudFN0eWxlIjp7IiRyZWYiOiI4MCJ9fSwiSW5kZXgiOjAsIklkIjoiNGEzOTg4YzItNzE2Zi00MjlkLWE2YjMtNjI5NWZlYWJmNDY3IiwiSW1wb3J0SWQiOm51bGwsIlRpdGxlIjoiNyBkYXlzIiwiTm90ZSI6bnVsbCwiSHlwZXJsaW5rIjpudWxsLCJJc0NoYW5nZWQiOmZhbHNlLCJJc05ldyI6ZmFsc2V9LHsiJGlkIjoiMTY1IiwiR3JvdXBOYW1lIjpudWxsLCJTdGFydERhdGUiOiIyMDE5LTAxLTExVDAwOjAwOjAwWiIsIkVuZERhdGUiOiIyMDE5LTAxLTE3VDIzOjU5OjU5Ljk5OVoiLCJQZXJjZW50YWdlQ29tcGxldGUiOjAuMCwiU3R5bGUiOnsiJGlkIjoiMTY2IiwiU2hhcGUiOjIsIlNoYXBlVGhpY2tuZXNzIjozLCJEdXJhdGlvbkZvcm1hdCI6MCwiSW5jbHVkZU5vbldvcmtpbmdEYXlzSW5EdXJhdGlvbiI6ZmFsc2UsIlBlcmNlbnRhZ2VDb21wbGV0ZVN0eWxlIjp7IiRpZCI6IjE2NyIsIkZvbnRTZXR0aW5ncyI6eyIkaWQiOiIxNjg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xNjkiLCJMaW5lQ29sb3IiOm51bGwsIkxpbmVXZWlnaHQiOjAuMCwiTGluZVR5cGUiOjAsIlBhcmVudFN0eWxlIjpudWxsfSwiUGFyZW50U3R5bGUiOnsiJHJlZiI6IjgxIn19LCJEdXJhdGlvblN0eWxlIjp7IiRpZCI6IjE3MCIsIkZvbnRTZXR0aW5ncyI6eyIkaWQiOiIxNzE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TcyIiwiTGluZUNvbG9yIjpudWxsLCJMaW5lV2VpZ2h0IjowLjAsIkxpbmVUeXBlIjowLCJQYXJlbnRTdHlsZSI6bnVsbH0sIlBhcmVudFN0eWxlIjp7IiRyZWYiOiI4OCJ9fSwiSG9yaXpvbnRhbENvbm5lY3RvclN0eWxlIjp7IiRpZCI6IjE3MyIsIkxpbmVDb2xvciI6eyIkcmVmIjoiOTYifSwiTGluZVdlaWdodCI6MS4wLCJMaW5lVHlwZSI6MCwiUGFyZW50U3R5bGUiOnsiJHJlZiI6Ijk1In19LCJWZXJ0aWNhbENvbm5lY3RvclN0eWxlIjp7IiRpZCI6IjE3NC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E3NSIsIk1hcmdpbiI6eyIkcmVmIjoiMTAyIn0sIlBhZGRpbmciOnsiJHJlZiI6IjEwMyJ9LCJCYWNrZ3JvdW5kIjp7IiRpZCI6IjE3NiIsIkNvbG9yIjp7IiRpZCI6IjE3NyIsIkEiOjI1NSwiUiI6MTU0LCJHIjoxOTQsIkIiOjIzMH19LCJJc1Zpc2libGUiOnRydWUsIldpZHRoIjowLjAsIkhlaWdodCI6MjUuMCwiQm9yZGVyU3R5bGUiOnsiJGlkIjoiMTc4IiwiTGluZUNvbG9yIjp7IiRyZWYiOiIxMDUifSwiTGluZVdlaWdodCI6MC4wLCJMaW5lVHlwZSI6MCwiUGFyZW50U3R5bGUiOnsiJHJlZiI6IjEwNCJ9fSwiUGFyZW50U3R5bGUiOnsiJHJlZiI6IjEwMSJ9fSwiVGl0bGVTdHlsZSI6eyIkaWQiOiIxNzkiLCJGb250U2V0dGluZ3MiOnsiJGlkIjoiMTgw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xODEiLCJMaW5lQ29sb3IiOm51bGwsIkxpbmVXZWlnaHQiOjAuMCwiTGluZVR5cGUiOjAsIlBhcmVudFN0eWxlIjpudWxsfSwiUGFyZW50U3R5bGUiOnsiJHJlZiI6IjEwNyJ9fSwiRGF0ZVN0eWxlIjp7IiRpZCI6IjE4MiIsIkZvbnRTZXR0aW5ncyI6eyIkaWQiOiIxODM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E4NCIsIkxpbmVDb2xvciI6bnVsbCwiTGluZVdlaWdodCI6MC4wLCJMaW5lVHlwZSI6MCwiUGFyZW50U3R5bGUiOm51bGx9LCJQYXJlbnRTdHlsZSI6eyIkcmVmIjoiMTE0In19LCJEYXRlRm9ybWF0Ijp7IiRpZCI6IjE4NSIsIkZvcm1hdFN0cmluZyI6Inl5eXktTU0tZGQiLCJTZXBhcmF0b3IiOiItIiwiVXNlSW50ZXJuYXRpb25hbERhdGVGb3JtYXQiOmZhbHNlfSwiSXNWaXNpYmxlIjp0cnVlLCJQYXJlbnRTdHlsZSI6eyIkcmVmIjoiODAifX0sIkluZGV4IjowLCJJZCI6IjNjOGIwYWEzLWZjY2MtNDVjOS1iY2NiLTQ0MGFmZGQyYWU3MSIsIkltcG9ydElkIjpudWxsLCJUaXRsZSI6IjcgZGF5cyIsIk5vdGUiOm51bGwsIkh5cGVybGluayI6bnVsbCwiSXNDaGFuZ2VkIjpmYWxzZSwiSXNOZXciOmZhbHNlfSx7IiRpZCI6IjE4NiIsIkdyb3VwTmFtZSI6bnVsbCwiU3RhcnREYXRlIjoiMjAxOS0wMS0xNlQwMDowMDowMFoiLCJFbmREYXRlIjoiMjAxOS0wMS0xOVQyMzo1OTo1OS45OTlaIiwiUGVyY2VudGFnZUNvbXBsZXRlIjowLjAsIlN0eWxlIjp7IiRpZCI6IjE4NyIsIlNoYXBlIjoyLCJTaGFwZVRoaWNrbmVzcyI6MywiRHVyYXRpb25Gb3JtYXQiOjAsIkluY2x1ZGVOb25Xb3JraW5nRGF5c0luRHVyYXRpb24iOmZhbHNlLCJQZXJjZW50YWdlQ29tcGxldGVTdHlsZSI6eyIkaWQiOiIxODgiLCJGb250U2V0dGluZ3MiOnsiJGlkIjoiMTg5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TkwIiwiTGluZUNvbG9yIjpudWxsLCJMaW5lV2VpZ2h0IjowLjAsIkxpbmVUeXBlIjowLCJQYXJlbnRTdHlsZSI6bnVsbH0sIlBhcmVudFN0eWxlIjp7IiRyZWYiOiI4MSJ9fSwiRHVyYXRpb25TdHlsZSI6eyIkaWQiOiIxOTEiLCJGb250U2V0dGluZ3MiOnsiJGlkIjoiMTky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E5MyIsIkxpbmVDb2xvciI6bnVsbCwiTGluZVdlaWdodCI6MC4wLCJMaW5lVHlwZSI6MCwiUGFyZW50U3R5bGUiOm51bGx9LCJQYXJlbnRTdHlsZSI6eyIkcmVmIjoiODgifX0sIkhvcml6b250YWxDb25uZWN0b3JTdHlsZSI6eyIkaWQiOiIxOTQiLCJMaW5lQ29sb3IiOnsiJHJlZiI6Ijk2In0sIkxpbmVXZWlnaHQiOjEuMCwiTGluZVR5cGUiOjAsIlBhcmVudFN0eWxlIjp7IiRyZWYiOiI5NSJ9fSwiVmVydGljYWxDb25uZWN0b3JTdHlsZSI6eyIkaWQiOiIxOTU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xOTYiLCJNYXJnaW4iOnsiJHJlZiI6IjEwMiJ9LCJQYWRkaW5nIjp7IiRyZWYiOiIxMDMifSwiQmFja2dyb3VuZCI6eyIkaWQiOiIxOTciLCJDb2xvciI6eyIkaWQiOiIxOTgiLCJBIjoyNTUsIlIiOjE1NCwiRyI6MTk0LCJCIjoyMzB9fSwiSXNWaXNpYmxlIjp0cnVlLCJXaWR0aCI6MC4wLCJIZWlnaHQiOjI1LjAsIkJvcmRlclN0eWxlIjp7IiRpZCI6IjE5OSIsIkxpbmVDb2xvciI6eyIkcmVmIjoiMTA1In0sIkxpbmVXZWlnaHQiOjAuMCwiTGluZVR5cGUiOjAsIlBhcmVudFN0eWxlIjp7IiRyZWYiOiIxMDQifX0sIlBhcmVudFN0eWxlIjp7IiRyZWYiOiIxMDEifX0sIlRpdGxlU3R5bGUiOnsiJGlkIjoiMjAwIiwiRm9udFNldHRpbmdzIjp7IiRpZCI6IjIwMS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AyIiwiTGluZUNvbG9yIjpudWxsLCJMaW5lV2VpZ2h0IjowLjAsIkxpbmVUeXBlIjowLCJQYXJlbnRTdHlsZSI6bnVsbH0sIlBhcmVudFN0eWxlIjp7IiRyZWYiOiIxMDcifX0sIkRhdGVTdHlsZSI6eyIkaWQiOiIyMDMiLCJGb250U2V0dGluZ3MiOnsiJGlkIjoiMjA0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yMDUiLCJMaW5lQ29sb3IiOm51bGwsIkxpbmVXZWlnaHQiOjAuMCwiTGluZVR5cGUiOjAsIlBhcmVudFN0eWxlIjpudWxsfSwiUGFyZW50U3R5bGUiOnsiJHJlZiI6IjExNCJ9fSwiRGF0ZUZvcm1hdCI6eyIkaWQiOiIyMDYiLCJGb3JtYXRTdHJpbmciOiJ5eXl5LU1NLWRkIiwiU2VwYXJhdG9yIjoiLSIsIlVzZUludGVybmF0aW9uYWxEYXRlRm9ybWF0IjpmYWxzZX0sIklzVmlzaWJsZSI6dHJ1ZSwiUGFyZW50U3R5bGUiOnsiJHJlZiI6IjgwIn19LCJJbmRleCI6MCwiSWQiOiI3ZjQyZjZkOS0zYzE3LTRkMjctYWU1My0wZmVlNTZiOGJjODkiLCJJbXBvcnRJZCI6bnVsbCwiVGl0bGUiOiI0IGRheXMiLCJOb3RlIjpudWxsLCJIeXBlcmxpbmsiOm51bGwsIklzQ2hhbmdlZCI6ZmFsc2UsIklzTmV3IjpmYWxzZX0seyIkaWQiOiIyMDciLCJHcm91cE5hbWUiOm51bGwsIlN0YXJ0RGF0ZSI6IjIwMTktMDEtMjFUMDA6MDA6MDBaIiwiRW5kRGF0ZSI6IjIwMTktMDEtMjhUMjM6NTk6NTkuOTk5WiIsIlBlcmNlbnRhZ2VDb21wbGV0ZSI6MC4wLCJTdHlsZSI6eyIkaWQiOiIyMDgiLCJTaGFwZSI6MiwiU2hhcGVUaGlja25lc3MiOjMsIkR1cmF0aW9uRm9ybWF0IjowLCJJbmNsdWRlTm9uV29ya2luZ0RheXNJbkR1cmF0aW9uIjpmYWxzZSwiUGVyY2VudGFnZUNvbXBsZXRlU3R5bGUiOnsiJGlkIjoiMjA5IiwiRm9udFNldHRpbmdzIjp7IiRpZCI6IjIxMC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IxMSIsIkxpbmVDb2xvciI6bnVsbCwiTGluZVdlaWdodCI6MC4wLCJMaW5lVHlwZSI6MCwiUGFyZW50U3R5bGUiOm51bGx9LCJQYXJlbnRTdHlsZSI6eyIkcmVmIjoiODEifX0sIkR1cmF0aW9uU3R5bGUiOnsiJGlkIjoiMjEyIiwiRm9udFNldHRpbmdzIjp7IiRpZCI6IjIxMy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yMTQiLCJMaW5lQ29sb3IiOm51bGwsIkxpbmVXZWlnaHQiOjAuMCwiTGluZVR5cGUiOjAsIlBhcmVudFN0eWxlIjpudWxsfSwiUGFyZW50U3R5bGUiOnsiJHJlZiI6Ijg4In19LCJIb3Jpem9udGFsQ29ubmVjdG9yU3R5bGUiOnsiJGlkIjoiMjE1IiwiTGluZUNvbG9yIjp7IiRyZWYiOiI5NiJ9LCJMaW5lV2VpZ2h0IjoxLjAsIkxpbmVUeXBlIjowLCJQYXJlbnRTdHlsZSI6eyIkcmVmIjoiOTUifX0sIlZlcnRpY2FsQ29ubmVjdG9yU3R5bGUiOnsiJGlkIjoiMjE2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jE3IiwiTWFyZ2luIjp7IiRyZWYiOiIxMDIifSwiUGFkZGluZyI6eyIkcmVmIjoiMTAzIn0sIkJhY2tncm91bmQiOnsiJGlkIjoiMjE4IiwiQ29sb3IiOnsiJGlkIjoiMjE5IiwiQSI6MjU1LCJSIjoxNTQsIkciOjE5NCwiQiI6MjMwfX0sIklzVmlzaWJsZSI6dHJ1ZSwiV2lkdGgiOjAuMCwiSGVpZ2h0IjoyNS4wLCJCb3JkZXJTdHlsZSI6eyIkaWQiOiIyMjAiLCJMaW5lQ29sb3IiOnsiJHJlZiI6IjEwNSJ9LCJMaW5lV2VpZ2h0IjowLjAsIkxpbmVUeXBlIjowLCJQYXJlbnRTdHlsZSI6eyIkcmVmIjoiMTA0In19LCJQYXJlbnRTdHlsZSI6eyIkcmVmIjoiMTAxIn19LCJUaXRsZVN0eWxlIjp7IiRpZCI6IjIyMSIsIkZvbnRTZXR0aW5ncyI6eyIkaWQiOiIyMjI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yMyIsIkxpbmVDb2xvciI6bnVsbCwiTGluZVdlaWdodCI6MC4wLCJMaW5lVHlwZSI6MCwiUGFyZW50U3R5bGUiOm51bGx9LCJQYXJlbnRTdHlsZSI6eyIkcmVmIjoiMTA3In19LCJEYXRlU3R5bGUiOnsiJGlkIjoiMjI0IiwiRm9udFNldHRpbmdzIjp7IiRpZCI6IjIyNS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jI2IiwiTGluZUNvbG9yIjpudWxsLCJMaW5lV2VpZ2h0IjowLjAsIkxpbmVUeXBlIjowLCJQYXJlbnRTdHlsZSI6bnVsbH0sIlBhcmVudFN0eWxlIjp7IiRyZWYiOiIxMTQifX0sIkRhdGVGb3JtYXQiOnsiJGlkIjoiMjI3IiwiRm9ybWF0U3RyaW5nIjoieXl5eS1NTS1kZCIsIlNlcGFyYXRvciI6Ii0iLCJVc2VJbnRlcm5hdGlvbmFsRGF0ZUZvcm1hdCI6ZmFsc2V9LCJJc1Zpc2libGUiOnRydWUsIlBhcmVudFN0eWxlIjp7IiRyZWYiOiI4MCJ9fSwiSW5kZXgiOjAsIklkIjoiNDM4ODk1YjMtYjBhYy00M2E1LWE4YWYtNDAzZDcyM2YyNDc0IiwiSW1wb3J0SWQiOm51bGwsIlRpdGxlIjoiOCBkYXlzIiwiTm90ZSI6bnVsbCwiSHlwZXJsaW5rIjpudWxsLCJJc0NoYW5nZWQiOmZhbHNlLCJJc05ldyI6ZmFsc2V9LHsiJGlkIjoiMjI4IiwiR3JvdXBOYW1lIjpudWxsLCJTdGFydERhdGUiOiIyMDE5LTAxLTI1VDAwOjAwOjAwWiIsIkVuZERhdGUiOiIyMDE5LTAxLTMxVDIzOjU5OjU5Ljk5OVoiLCJQZXJjZW50YWdlQ29tcGxldGUiOjAuMCwiU3R5bGUiOnsiJGlkIjoiMjI5IiwiU2hhcGUiOjIsIlNoYXBlVGhpY2tuZXNzIjozLCJEdXJhdGlvbkZvcm1hdCI6MCwiSW5jbHVkZU5vbldvcmtpbmdEYXlzSW5EdXJhdGlvbiI6ZmFsc2UsIlBlcmNlbnRhZ2VDb21wbGV0ZVN0eWxlIjp7IiRpZCI6IjIzMCIsIkZvbnRTZXR0aW5ncyI6eyIkaWQiOiIyMzE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MzIiLCJMaW5lQ29sb3IiOm51bGwsIkxpbmVXZWlnaHQiOjAuMCwiTGluZVR5cGUiOjAsIlBhcmVudFN0eWxlIjpudWxsfSwiUGFyZW50U3R5bGUiOnsiJHJlZiI6IjgxIn19LCJEdXJhdGlvblN0eWxlIjp7IiRpZCI6IjIzMyIsIkZvbnRTZXR0aW5ncyI6eyIkaWQiOiIyMzQ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jM1IiwiTGluZUNvbG9yIjpudWxsLCJMaW5lV2VpZ2h0IjowLjAsIkxpbmVUeXBlIjowLCJQYXJlbnRTdHlsZSI6bnVsbH0sIlBhcmVudFN0eWxlIjp7IiRyZWYiOiI4OCJ9fSwiSG9yaXpvbnRhbENvbm5lY3RvclN0eWxlIjp7IiRpZCI6IjIzNiIsIkxpbmVDb2xvciI6eyIkcmVmIjoiOTYifSwiTGluZVdlaWdodCI6MS4wLCJMaW5lVHlwZSI6MCwiUGFyZW50U3R5bGUiOnsiJHJlZiI6Ijk1In19LCJWZXJ0aWNhbENvbm5lY3RvclN0eWxlIjp7IiRpZCI6IjIzNy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IzOCIsIk1hcmdpbiI6eyIkcmVmIjoiMTAyIn0sIlBhZGRpbmciOnsiJHJlZiI6IjEwMyJ9LCJCYWNrZ3JvdW5kIjp7IiRpZCI6IjIzOSIsIkNvbG9yIjp7IiRpZCI6IjI0MCIsIkEiOjI1NSwiUiI6MTU0LCJHIjoxOTQsIkIiOjIzMH19LCJJc1Zpc2libGUiOnRydWUsIldpZHRoIjowLjAsIkhlaWdodCI6MjUuMCwiQm9yZGVyU3R5bGUiOnsiJGlkIjoiMjQxIiwiTGluZUNvbG9yIjp7IiRyZWYiOiIxMDUifSwiTGluZVdlaWdodCI6MC4wLCJMaW5lVHlwZSI6MCwiUGFyZW50U3R5bGUiOnsiJHJlZiI6IjEwNCJ9fSwiUGFyZW50U3R5bGUiOnsiJHJlZiI6IjEwMSJ9fSwiVGl0bGVTdHlsZSI6eyIkaWQiOiIyNDIiLCJGb250U2V0dGluZ3MiOnsiJGlkIjoiMjQz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NDQiLCJMaW5lQ29sb3IiOm51bGwsIkxpbmVXZWlnaHQiOjAuMCwiTGluZVR5cGUiOjAsIlBhcmVudFN0eWxlIjpudWxsfSwiUGFyZW50U3R5bGUiOnsiJHJlZiI6IjEwNyJ9fSwiRGF0ZVN0eWxlIjp7IiRpZCI6IjI0NSIsIkZvbnRTZXR0aW5ncyI6eyIkaWQiOiIyNDY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I0NyIsIkxpbmVDb2xvciI6bnVsbCwiTGluZVdlaWdodCI6MC4wLCJMaW5lVHlwZSI6MCwiUGFyZW50U3R5bGUiOm51bGx9LCJQYXJlbnRTdHlsZSI6eyIkcmVmIjoiMTE0In19LCJEYXRlRm9ybWF0Ijp7IiRpZCI6IjI0OCIsIkZvcm1hdFN0cmluZyI6Inl5eXktTU0tZGQiLCJTZXBhcmF0b3IiOiItIiwiVXNlSW50ZXJuYXRpb25hbERhdGVGb3JtYXQiOmZhbHNlfSwiSXNWaXNpYmxlIjp0cnVlLCJQYXJlbnRTdHlsZSI6eyIkcmVmIjoiODAifX0sIkluZGV4IjowLCJJZCI6ImFkNjIzODIyLWViZjQtNDEzZi04OWIzLTZhNDY0YjQzMTU4OSIsIkltcG9ydElkIjpudWxsLCJUaXRsZSI6IjcgZGF5cyIsIk5vdGUiOm51bGwsIkh5cGVybGluayI6bnVsbCwiSXNDaGFuZ2VkIjpmYWxzZSwiSXNOZXciOmZhbHNlfSx7IiRpZCI6IjI0OSIsIkdyb3VwTmFtZSI6bnVsbCwiU3RhcnREYXRlIjoiMjAxOS0wMS0wMVQwMDowMDowMFoiLCJFbmREYXRlIjoiMjAxOS0wMS0zMVQyMzo1OTo1OS45OTlaIiwiUGVyY2VudGFnZUNvbXBsZXRlIjowLjAsIlN0eWxlIjp7IiRpZCI6IjI1MCIsIlNoYXBlIjoyLCJTaGFwZVRoaWNrbmVzcyI6MywiRHVyYXRpb25Gb3JtYXQiOjAsIkluY2x1ZGVOb25Xb3JraW5nRGF5c0luRHVyYXRpb24iOmZhbHNlLCJQZXJjZW50YWdlQ29tcGxldGVTdHlsZSI6eyIkaWQiOiIyNTEiLCJGb250U2V0dGluZ3MiOnsiJGlkIjoiMjUy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jUzIiwiTGluZUNvbG9yIjpudWxsLCJMaW5lV2VpZ2h0IjowLjAsIkxpbmVUeXBlIjowLCJQYXJlbnRTdHlsZSI6bnVsbH0sIlBhcmVudFN0eWxlIjp7IiRyZWYiOiI4MSJ9fSwiRHVyYXRpb25TdHlsZSI6eyIkaWQiOiIyNTQiLCJGb250U2V0dGluZ3MiOnsiJGlkIjoiMjU1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I1NiIsIkxpbmVDb2xvciI6bnVsbCwiTGluZVdlaWdodCI6MC4wLCJMaW5lVHlwZSI6MCwiUGFyZW50U3R5bGUiOm51bGx9LCJQYXJlbnRTdHlsZSI6eyIkcmVmIjoiODgifX0sIkhvcml6b250YWxDb25uZWN0b3JTdHlsZSI6eyIkaWQiOiIyNTciLCJMaW5lQ29sb3IiOnsiJHJlZiI6Ijk2In0sIkxpbmVXZWlnaHQiOjAuMCwiTGluZVR5cGUiOjAsIlBhcmVudFN0eWxlIjp7IiRyZWYiOiI5NSJ9fSwiVmVydGljYWxDb25uZWN0b3JTdHlsZSI6eyIkaWQiOiIyNTgiLCJMaW5lQ29sb3IiOnsiJHJlZiI6Ijk5In0sIkxpbmVXZWlnaHQiOjAuMCwiTGluZVR5cGUiOjAsIlBhcmVudFN0eWxlIjp7IiRyZWYiOiI5OCJ9fSwiTWFyZ2luIjpudWxsLCJTdGFydERhdGVQb3NpdGlvbiI6NiwiRW5kRGF0ZVBvc2l0aW9uIjo2LCJUaXRsZVBvc2l0aW9uIjo1LCJEdXJhdGlvblBvc2l0aW9uIjo2LCJQZXJjZW50YWdlQ29tcGxldGVkUG9zaXRpb24iOjYsIlNwYWNpbmciOjksIklzQmVsb3dUaW1lYmFuZCI6dHJ1ZSwiUGVyY2VudGFnZUNvbXBsZXRlU2hhcGVPcGFjaXR5IjozNSwiU2hhcGVTdHlsZSI6eyIkaWQiOiIyNTkiLCJNYXJnaW4iOnsiJHJlZiI6IjEwMiJ9LCJQYWRkaW5nIjp7IiRyZWYiOiIxMDMifSwiQmFja2dyb3VuZCI6eyIkaWQiOiIyNjAiLCJDb2xvciI6eyIkaWQiOiIyNjEiLCJBIjoyNTUsIlIiOjI1NSwiRyI6MjU1LCJCIjoyNTV9fSwiSXNWaXNpYmxlIjp0cnVlLCJXaWR0aCI6MC4wLCJIZWlnaHQiOjI1LjAsIkJvcmRlclN0eWxlIjp7IiRpZCI6IjI2MiIsIkxpbmVDb2xvciI6eyIkcmVmIjoiMTA1In0sIkxpbmVXZWlnaHQiOjAuMCwiTGluZVR5cGUiOjAsIlBhcmVudFN0eWxlIjp7IiRyZWYiOiIxMDQifX0sIlBhcmVudFN0eWxlIjp7IiRyZWYiOiIxMDEifX0sIlRpdGxlU3R5bGUiOnsiJGlkIjoiMjYzIiwiRm9udFNldHRpbmdzIjp7IiRpZCI6IjI2NC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Y1IiwiTGluZUNvbG9yIjpudWxsLCJMaW5lV2VpZ2h0IjowLjAsIkxpbmVUeXBlIjowLCJQYXJlbnRTdHlsZSI6bnVsbH0sIlBhcmVudFN0eWxlIjp7IiRyZWYiOiIxMDcifX0sIkRhdGVTdHlsZSI6eyIkaWQiOiIyNjYiLCJGb250U2V0dGluZ3MiOnsiJGlkIjoiMjY3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mZhbHNlLCJXaWR0aCI6MC4wLCJIZWlnaHQiOjAuMCwiQm9yZGVyU3R5bGUiOnsiJGlkIjoiMjY4IiwiTGluZUNvbG9yIjpudWxsLCJMaW5lV2VpZ2h0IjowLjAsIkxpbmVUeXBlIjowLCJQYXJlbnRTdHlsZSI6bnVsbH0sIlBhcmVudFN0eWxlIjp7IiRyZWYiOiIxMTQifX0sIkRhdGVGb3JtYXQiOnsiJGlkIjoiMjY5IiwiRm9ybWF0U3RyaW5nIjoieXl5eS1NTS1kZCIsIlNlcGFyYXRvciI6Ii0iLCJVc2VJbnRlcm5hdGlvbmFsRGF0ZUZvcm1hdCI6ZmFsc2V9LCJJc1Zpc2libGUiOnRydWUsIlBhcmVudFN0eWxlIjp7IiRyZWYiOiI4MCJ9fSwiSW5kZXgiOjAsIklkIjoiZjI1MWNlODMtMGE3NS00N2YzLWE0MzAtMzUzNGYzNDg4ODY0IiwiSW1wb3J0SWQiOm51bGwsIlRpdGxlIjoiQmxvY2tzIiwiTm90ZSI6bnVsbCwiSHlwZXJsaW5rIjpudWxsLCJJc0NoYW5nZWQiOmZhbHNlLCJJc05ldyI6ZmFsc2V9LHsiJGlkIjoiMjcwIiwiR3JvdXBOYW1lIjpudWxsLCJTdGFydERhdGUiOiIyMDE5LTAxLTAxVDAwOjAwOjAwWiIsIkVuZERhdGUiOiIyMDE5LTAxLTA5VDIzOjU5OjU5Ljk5OVoiLCJQZXJjZW50YWdlQ29tcGxldGUiOjAuMCwiU3R5bGUiOnsiJGlkIjoiMjcxIiwiU2hhcGUiOjIsIlNoYXBlVGhpY2tuZXNzIjozLCJEdXJhdGlvbkZvcm1hdCI6MCwiSW5jbHVkZU5vbldvcmtpbmdEYXlzSW5EdXJhdGlvbiI6ZmFsc2UsIlBlcmNlbnRhZ2VDb21wbGV0ZVN0eWxlIjp7IiRpZCI6IjI3MiIsIkZvbnRTZXR0aW5ncyI6eyIkaWQiOiIyNzM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NzQiLCJMaW5lQ29sb3IiOm51bGwsIkxpbmVXZWlnaHQiOjAuMCwiTGluZVR5cGUiOjAsIlBhcmVudFN0eWxlIjpudWxsfSwiUGFyZW50U3R5bGUiOnsiJHJlZiI6IjgxIn19LCJEdXJhdGlvblN0eWxlIjp7IiRpZCI6IjI3NSIsIkZvbnRTZXR0aW5ncyI6eyIkaWQiOiIyNzYiLCJGb250U2l6ZSI6MTIsIkZvbnROYW1lIjoiTHVjaWRhIENvbnNvbGUiLCJJc0JvbGQiOnRydWUsIklzSXRhbGljIjpmYWxzZSwiSXNVbmRlcmxpbmVkIjpmYWxzZSwiUGFyZW50U3R5bGUiOnsiJHJlZiI6Ijg5In19LCJBdXRvU2l6ZSI6MCwiRm9yZWdyb3VuZCI6eyIkaWQiOiIyNzciLCJDb2xvciI6eyIkaWQiOiIyNzgiLCJBIjoyNTUsIlIiOjAsIkciOjAsIkIiOjB9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jc5IiwiTGluZUNvbG9yIjpudWxsLCJMaW5lV2VpZ2h0IjowLjAsIkxpbmVUeXBlIjowLCJQYXJlbnRTdHlsZSI6bnVsbH0sIlBhcmVudFN0eWxlIjp7IiRyZWYiOiI4OCJ9fSwiSG9yaXpvbnRhbENvbm5lY3RvclN0eWxlIjp7IiRpZCI6IjI4MCIsIkxpbmVDb2xvciI6eyIkcmVmIjoiOTYifSwiTGluZVdlaWdodCI6MS4wLCJMaW5lVHlwZSI6MCwiUGFyZW50U3R5bGUiOnsiJHJlZiI6Ijk1In19LCJWZXJ0aWNhbENvbm5lY3RvclN0eWxlIjp7IiRpZCI6IjI4MS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I4MiIsIk1hcmdpbiI6eyIkcmVmIjoiMTAyIn0sIlBhZGRpbmciOnsiJHJlZiI6IjEwMyJ9LCJCYWNrZ3JvdW5kIjp7IiRpZCI6IjI4MyIsIkNvbG9yIjp7IiRpZCI6IjI4NCIsIkEiOjI1NSwiUiI6MjQ2LCJHIjoxNzcsIkIiOjEyN319LCJJc1Zpc2libGUiOnRydWUsIldpZHRoIjowLjAsIkhlaWdodCI6MjUuMCwiQm9yZGVyU3R5bGUiOnsiJGlkIjoiMjg1IiwiTGluZUNvbG9yIjp7IiRyZWYiOiIxMDUifSwiTGluZVdlaWdodCI6MC4wLCJMaW5lVHlwZSI6MCwiUGFyZW50U3R5bGUiOnsiJHJlZiI6IjEwNCJ9fSwiUGFyZW50U3R5bGUiOnsiJHJlZiI6IjEwMSJ9fSwiVGl0bGVTdHlsZSI6eyIkaWQiOiIyODYiLCJGb250U2V0dGluZ3MiOnsiJGlkIjoiMjg3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ODgiLCJMaW5lQ29sb3IiOm51bGwsIkxpbmVXZWlnaHQiOjAuMCwiTGluZVR5cGUiOjAsIlBhcmVudFN0eWxlIjpudWxsfSwiUGFyZW50U3R5bGUiOnsiJHJlZiI6IjEwNyJ9fSwiRGF0ZVN0eWxlIjp7IiRpZCI6IjI4OSIsIkZvbnRTZXR0aW5ncyI6eyIkaWQiOiIyOTA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I5MSIsIkxpbmVDb2xvciI6bnVsbCwiTGluZVdlaWdodCI6MC4wLCJMaW5lVHlwZSI6MCwiUGFyZW50U3R5bGUiOm51bGx9LCJQYXJlbnRTdHlsZSI6eyIkcmVmIjoiMTE0In19LCJEYXRlRm9ybWF0Ijp7IiRpZCI6IjI5MiIsIkZvcm1hdFN0cmluZyI6Inl5eXktTU0tZGQiLCJTZXBhcmF0b3IiOiItIiwiVXNlSW50ZXJuYXRpb25hbERhdGVGb3JtYXQiOmZhbHNlfSwiSXNWaXNpYmxlIjp0cnVlLCJQYXJlbnRTdHlsZSI6eyIkcmVmIjoiODAifX0sIkluZGV4IjowLCJJZCI6IjAyNmM1MzRjLTcyOTQtNGI0Zi1iMDA3LTAxZTE0MGY1YWRiNCIsIkltcG9ydElkIjpudWxsLCJUaXRsZSI6IjkgdW5pcXVlIGRheXMiLCJOb3RlIjpudWxsLCJIeXBlcmxpbmsiOm51bGwsIklzQ2hhbmdlZCI6ZmFsc2UsIklzTmV3IjpmYWxzZX0seyIkaWQiOiIyOTMiLCJHcm91cE5hbWUiOm51bGwsIlN0YXJ0RGF0ZSI6IjIwMTktMDEtMTFUMDA6MDA6MDBaIiwiRW5kRGF0ZSI6IjIwMTktMDEtMTlUMjM6NTk6NTkuOTk5WiIsIlBlcmNlbnRhZ2VDb21wbGV0ZSI6MC4wLCJTdHlsZSI6eyIkaWQiOiIyOTQiLCJTaGFwZSI6MiwiU2hhcGVUaGlja25lc3MiOjMsIkR1cmF0aW9uRm9ybWF0IjowLCJJbmNsdWRlTm9uV29ya2luZ0RheXNJbkR1cmF0aW9uIjpmYWxzZSwiUGVyY2VudGFnZUNvbXBsZXRlU3R5bGUiOnsiJGlkIjoiMjk1IiwiRm9udFNldHRpbmdzIjp7IiRpZCI6IjI5Ni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I5NyIsIkxpbmVDb2xvciI6bnVsbCwiTGluZVdlaWdodCI6MC4wLCJMaW5lVHlwZSI6MCwiUGFyZW50U3R5bGUiOm51bGx9LCJQYXJlbnRTdHlsZSI6eyIkcmVmIjoiODEifX0sIkR1cmF0aW9uU3R5bGUiOnsiJGlkIjoiMjk4IiwiRm9udFNldHRpbmdzIjp7IiRpZCI6IjI5OS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zMDAiLCJMaW5lQ29sb3IiOm51bGwsIkxpbmVXZWlnaHQiOjAuMCwiTGluZVR5cGUiOjAsIlBhcmVudFN0eWxlIjpudWxsfSwiUGFyZW50U3R5bGUiOnsiJHJlZiI6Ijg4In19LCJIb3Jpem9udGFsQ29ubmVjdG9yU3R5bGUiOnsiJGlkIjoiMzAxIiwiTGluZUNvbG9yIjp7IiRyZWYiOiI5NiJ9LCJMaW5lV2VpZ2h0IjoxLjAsIkxpbmVUeXBlIjowLCJQYXJlbnRTdHlsZSI6eyIkcmVmIjoiOTUifX0sIlZlcnRpY2FsQ29ubmVjdG9yU3R5bGUiOnsiJGlkIjoiMzAy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zAzIiwiTWFyZ2luIjp7IiRyZWYiOiIxMDIifSwiUGFkZGluZyI6eyIkcmVmIjoiMTAzIn0sIkJhY2tncm91bmQiOnsiJGlkIjoiMzA0IiwiQ29sb3IiOnsiJGlkIjoiMzA1IiwiQSI6MjU1LCJSIjoyNDYsIkciOjE3NywiQiI6MTI3fX0sIklzVmlzaWJsZSI6dHJ1ZSwiV2lkdGgiOjAuMCwiSGVpZ2h0IjoyNS4wLCJCb3JkZXJTdHlsZSI6eyIkaWQiOiIzMDYiLCJMaW5lQ29sb3IiOnsiJHJlZiI6IjEwNSJ9LCJMaW5lV2VpZ2h0IjowLjAsIkxpbmVUeXBlIjowLCJQYXJlbnRTdHlsZSI6eyIkcmVmIjoiMTA0In19LCJQYXJlbnRTdHlsZSI6eyIkcmVmIjoiMTAxIn19LCJUaXRsZVN0eWxlIjp7IiRpZCI6IjMwNyIsIkZvbnRTZXR0aW5ncyI6eyIkaWQiOiIzMDg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MwOSIsIkxpbmVDb2xvciI6bnVsbCwiTGluZVdlaWdodCI6MC4wLCJMaW5lVHlwZSI6MCwiUGFyZW50U3R5bGUiOm51bGx9LCJQYXJlbnRTdHlsZSI6eyIkcmVmIjoiMTA3In19LCJEYXRlU3R5bGUiOnsiJGlkIjoiMzEwIiwiRm9udFNldHRpbmdzIjp7IiRpZCI6IjMxMS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zEyIiwiTGluZUNvbG9yIjpudWxsLCJMaW5lV2VpZ2h0IjowLjAsIkxpbmVUeXBlIjowLCJQYXJlbnRTdHlsZSI6bnVsbH0sIlBhcmVudFN0eWxlIjp7IiRyZWYiOiIxMTQifX0sIkRhdGVGb3JtYXQiOnsiJGlkIjoiMzEzIiwiRm9ybWF0U3RyaW5nIjoieXl5eS1NTS1kZCIsIlNlcGFyYXRvciI6Ii0iLCJVc2VJbnRlcm5hdGlvbmFsRGF0ZUZvcm1hdCI6ZmFsc2V9LCJJc1Zpc2libGUiOnRydWUsIlBhcmVudFN0eWxlIjp7IiRyZWYiOiI4MCJ9fSwiSW5kZXgiOjAsIklkIjoiZTRkNWMxNTEtY2IxOC00YTFhLTljMDktYjg5MWZlZWY0Njg1IiwiSW1wb3J0SWQiOm51bGwsIlRpdGxlIjoiOSB1bmlxdWUgZGF5cyIsIk5vdGUiOm51bGwsIkh5cGVybGluayI6bnVsbCwiSXNDaGFuZ2VkIjpmYWxzZSwiSXNOZXciOmZhbHNlfSx7IiRpZCI6IjMxNCIsIkdyb3VwTmFtZSI6bnVsbCwiU3RhcnREYXRlIjoiMjAxOS0wMS0yMVQwMDowMDowMFoiLCJFbmREYXRlIjoiMjAxOS0wMS0zMVQyMzo1OTo1OS45OTlaIiwiUGVyY2VudGFnZUNvbXBsZXRlIjowLjAsIlN0eWxlIjp7IiRpZCI6IjMxNSIsIlNoYXBlIjoyLCJTaGFwZVRoaWNrbmVzcyI6MywiRHVyYXRpb25Gb3JtYXQiOjAsIkluY2x1ZGVOb25Xb3JraW5nRGF5c0luRHVyYXRpb24iOmZhbHNlLCJQZXJjZW50YWdlQ29tcGxldGVTdHlsZSI6eyIkaWQiOiIzMTYiLCJGb250U2V0dGluZ3MiOnsiJGlkIjoiMzE3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zE4IiwiTGluZUNvbG9yIjpudWxsLCJMaW5lV2VpZ2h0IjowLjAsIkxpbmVUeXBlIjowLCJQYXJlbnRTdHlsZSI6bnVsbH0sIlBhcmVudFN0eWxlIjp7IiRyZWYiOiI4MSJ9fSwiRHVyYXRpb25TdHlsZSI6eyIkaWQiOiIzMTkiLCJGb250U2V0dGluZ3MiOnsiJGlkIjoiMzIw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MyMSIsIkxpbmVDb2xvciI6bnVsbCwiTGluZVdlaWdodCI6MC4wLCJMaW5lVHlwZSI6MCwiUGFyZW50U3R5bGUiOm51bGx9LCJQYXJlbnRTdHlsZSI6eyIkcmVmIjoiODgifX0sIkhvcml6b250YWxDb25uZWN0b3JTdHlsZSI6eyIkaWQiOiIzMjIiLCJMaW5lQ29sb3IiOnsiJHJlZiI6Ijk2In0sIkxpbmVXZWlnaHQiOjEuMCwiTGluZVR5cGUiOjAsIlBhcmVudFN0eWxlIjp7IiRyZWYiOiI5NSJ9fSwiVmVydGljYWxDb25uZWN0b3JTdHlsZSI6eyIkaWQiOiIzMjM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zMjQiLCJNYXJnaW4iOnsiJHJlZiI6IjEwMiJ9LCJQYWRkaW5nIjp7IiRyZWYiOiIxMDMifSwiQmFja2dyb3VuZCI6eyIkaWQiOiIzMjUiLCJDb2xvciI6eyIkaWQiOiIzMjYiLCJBIjoyNTUsIlIiOjI0NiwiRyI6MTc3LCJCIjoxMjd9fSwiSXNWaXNpYmxlIjp0cnVlLCJXaWR0aCI6MC4wLCJIZWlnaHQiOjI1LjAsIkJvcmRlclN0eWxlIjp7IiRpZCI6IjMyNyIsIkxpbmVDb2xvciI6eyIkcmVmIjoiMTA1In0sIkxpbmVXZWlnaHQiOjAuMCwiTGluZVR5cGUiOjAsIlBhcmVudFN0eWxlIjp7IiRyZWYiOiIxMDQifX0sIlBhcmVudFN0eWxlIjp7IiRyZWYiOiIxMDEifX0sIlRpdGxlU3R5bGUiOnsiJGlkIjoiMzI4IiwiRm9udFNldHRpbmdzIjp7IiRpZCI6IjMyOS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MwIiwiTGluZUNvbG9yIjpudWxsLCJMaW5lV2VpZ2h0IjowLjAsIkxpbmVUeXBlIjowLCJQYXJlbnRTdHlsZSI6bnVsbH0sIlBhcmVudFN0eWxlIjp7IiRyZWYiOiIxMDcifX0sIkRhdGVTdHlsZSI6eyIkaWQiOiIzMzEiLCJGb250U2V0dGluZ3MiOnsiJGlkIjoiMzMy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zMzMiLCJMaW5lQ29sb3IiOm51bGwsIkxpbmVXZWlnaHQiOjAuMCwiTGluZVR5cGUiOjAsIlBhcmVudFN0eWxlIjpudWxsfSwiUGFyZW50U3R5bGUiOnsiJHJlZiI6IjExNCJ9fSwiRGF0ZUZvcm1hdCI6eyIkaWQiOiIzMzQiLCJGb3JtYXRTdHJpbmciOiJ5eXl5LU1NLWRkIiwiU2VwYXJhdG9yIjoiLSIsIlVzZUludGVybmF0aW9uYWxEYXRlRm9ybWF0IjpmYWxzZX0sIklzVmlzaWJsZSI6dHJ1ZSwiUGFyZW50U3R5bGUiOnsiJHJlZiI6IjgwIn19LCJJbmRleCI6MCwiSWQiOiIyYjIwYzA4OC1kNTY0LTQ1ZDYtYWNiMi1iNzgzM2U0ZGNlN2UiLCJJbXBvcnRJZCI6bnVsbCwiVGl0bGUiOiIxMSB1bmlxdWUgZGF5cyIsIk5vdGUiOm51bGwsIkh5cGVybGluayI6bnVsbCwiSXNDaGFuZ2VkIjpmYWxzZSwiSXNOZXciOmZhbHNlfV0sIk1zUHJvamVjdEl0ZW1zVHJlZSI6eyIkaWQiOiIzMzUiLCJSb290Ijp7IkltcG9ydElkIjpudWxsLCJJc0ltcG9ydGVkIjpmYWxzZSwiQ2hpbGRyZW4iOltdfX0sIk1ldGFkYXRhIjp7IiRpZCI6IjMzNiJ9LCJTZXR0aW5ncyI6eyIkaWQiOiIzMzciLCJJbXBhT3B0aW9ucyI6eyIkaWQiOiIzMzgiLCJMZWZ0VG9SaWdodCI6dHJ1ZSwiUGF5bG9hZE9wdGlvbnMiOjF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2LCJGaWxlUGF0aCI6bnVsbCwiVGltZWxpbmVJbXBvcnRlZCI6dHJ1ZX0="/>
  <p:tag name="__MASTER" val="__part_0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mZhbHNlLCJWZXJzaW9uIjp7IiRpZCI6IjIiLCJWZXJzaW9uIjoiMy4wLjEiLCJPcmlnaW5hbEFzc2VtYmx5VmVyc2lvbiI6IjMuMDYuMDAuMDAiLCJFZGl0aW9uIjoiUGx1cyIsIklzUGx1c0VkaXRpb24iOnRydWV9LCJFZmZlY3QiOjAsIlN0eWxlIjp7IiRpZCI6IjMiLCJUaW1lYmFuZFN0eWxlIjp7IiRpZCI6IjQiLCJTY2FsZU1hcmtpbmciOjAsIlNoYXBlIjoxMywiU2hhcGVTdHlsZSI6eyIkaWQiOiI1IiwiTWFyZ2luIjp7IiRpZCI6IjYiLCJUb3AiOjAsIkxlZnQiOjEyLCJSaWdodCI6MTIsIkJvdHRvbSI6MH0sIlBhZGRpbmciOnsiJGlkIjoiNyIsIlRvcCI6NSwiTGVmdCI6MCwiUmlnaHQiOjAsIkJvdHRvbSI6NX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2LCJGb250TmFtZSI6IkFyaWFs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TWFyZ2luIjp7IiRpZCI6IjE3IiwiVG9wIjowLCJMZWZ0IjowLCJSaWdodCI6MjU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2LCJGb250TmFtZSI6IkFyaWFs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EsIkZvbnROYW1lIjoiQXJpYWw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mZhbHNlLCJXaWR0aCI6MC4wLCJIZWlnaHQiOjAuMCwiQm9yZGVyU3R5bGUiOm51bGwsIlBhcmVudFN0eWxlIjpudWxsfSwiU2NhbGVTdHlsZSI6eyIkaWQiOiI0MCIsIlNob3dTZWdtZW50U2VwYXJhdG9ycyI6dHJ1ZSwiU2VnbWVudFNlcGFyYXRvck9wYWNpdHkiOjMwLCJGb250U2V0dGluZ3MiOnsiJGlkIjoiNDEiLCJGb250U2l6ZSI6MTIsIkZvbnROYW1lIjoiTHVjaWRhIENvbnNvbGU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nRydWUsIkVsYXBzZWRUaW1lRm9ybWF0IjowLCJUb2RheU1hcmtlclBvc2l0aW9uIjowLCJRdWlja1Bvc2l0aW9uIjozLCJBYnNvbHV0ZVBvc2l0aW9uIjoyMS42LCJNYXJnaW4iOnsiJGlkIjoiNDkiLCJUb3AiOjAsIkxlZnQiOjEwLCJSaWdodCI6MTAsIkJvdHRvbSI6MH0sIlBhZGRpbmciOnsiJGlkIjoiNTAiLCJUb3AiOjAsIkxlZnQiOjEwLCJSaWdodCI6MT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zMSwiRyI6NzMsIkIiOjEyNn19LCJMaW5lV2VpZ2h0IjoxLjAsIkxpbmVUeXBlIjowLCJQYXJlbnRTdHlsZSI6bnVsbH0sIklzQmVsb3dUaW1lYmFuZCI6ZmFsc2U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CwiRm9udE5hbWUiOiJBcmlhbC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S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5LCJGb250TmFtZSI6IkFyaWFsIiwiSXNCb2xkIjpmYWxzZSwiSXNJdGFsaWMiOmZhbHNlLCJJc1VuZGVybGluZWQiOmZhbHNlLCJQYXJlbnRTdHlsZSI6bnVsbH0sIkF1dG9TaXplIjowLCJGb3JlZ3JvdW5kIjp7IiRpZCI6Ijc0IiwiQ29sb3IiOnsiJGlkIjoiNzUiLCJBIjoyNTUsIlIiOjY4LCJHIjo4NCwiQiI6MTA2fX0sIk1heFdpZHRoIjoyMDAuMCwiTWF4SGVpZ2h0IjoiSW5maW5pdHkiLCJTbWFydEZvcmVncm91bmRJc0FjdGl2ZSI6ZmFsc2UsIkhvcml6b250YWxBbGlnbm1lbnQiOjE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U1NIGQiLCJTZXBhcmF0b3IiOiIvIiwiVXNlSW50ZXJuYXRpb25hbERhdGVGb3JtYXQiOmZhbHNlfSwiSXNWaXNpYmxlIjp0cnVlLCJQYXJlbnRTdHlsZSI6bnVsbH0sIkRlZmF1bHRUYXNrU3R5bGUiOnsiJGlkIjoiODAiLCJTaGFwZSI6MCwiU2hhcGVUaGlja25lc3MiOjEsIkR1cmF0aW9uRm9ybWF0IjowLCJJbmNsdWRlTm9uV29ya2luZ0RheXNJbkR1cmF0aW9uIjpmYWxzZSwiUGVyY2VudGFnZUNvbXBsZXRlU3R5bGUiOnsiJGlkIjoiODEiLCJGb250U2V0dGluZ3MiOnsiJGlkIjoiODIiLCJGb250U2l6ZSI6OSwiRm9udE5hbWUiOiJBcmlhbCIsIklzQm9sZCI6ZmFsc2UsIklzSXRhbGljIjpmYWxzZSwiSXNVbmRlcmxpbmVkIjpmYWxzZSwiUGFyZW50U3R5bGUiOm51bGx9LCJBdXRvU2l6ZSI6MCwiRm9yZWdyb3VuZCI6eyIkaWQiOiI4MyIsIkNvbG9yIjp7IiRpZCI6Ijg0IiwiQSI6MjU1LCJSIjoxOTEsIkciOjE5MSwiQiI6MTkxfX0sIk1heFdpZHRoIjo5NjAuMCwiTWF4SGVpZ2h0IjoiSW5maW5pdHkiLCJTbWFydEZvcmVncm91bmRJc0FjdGl2ZSI6ZmFsc2UsIkhvcml6b250YWxBbGlnbm1lbnQiOjEsIlZlcnRpY2FsQWxpZ25tZW50IjowLCJTbWFydEZvcmVncm91bmQiOm51bGwsIk1hcmdpbiI6eyIkaWQiOiI4NSIsIlRvcCI6MCwiTGVmdCI6MCwiUmlnaHQiOjAsIkJvdHRvbSI6MH0sIlBhZGRpbmciOnsiJGlkIjoiODYiLCJUb3AiOjAsIkxlZnQiOjAsIlJpZ2h0IjowLCJCb3R0b20iOjB9LCJCYWNrZ3JvdW5kIjp7IiRpZCI6Ijg3IiwiQ29sb3IiOnsiJHJlZiI6IjIwIn19LCJJc1Zpc2libGUiOnRydWUsIldpZHRoIjowLjAsIkhlaWdodCI6MC4wLCJCb3JkZXJTdHlsZSI6bnVsbCwiUGFyZW50U3R5bGUiOm51bGx9LCJEdXJhdGlvblN0eWxlIjp7IiRpZCI6Ijg4IiwiRm9udFNldHRpbmdzIjp7IiRpZCI6Ijg5IiwiRm9udFNpemUiOjksIkZvbnROYW1lIjoiQXJpYWwiLCJJc0JvbGQiOmZhbHNlLCJJc0l0YWxpYyI6ZmFsc2UsIklzVW5kZXJsaW5lZCI6ZmFsc2UsIlBhcmVudFN0eWxlIjpudWxsfSwiQXV0b1NpemUiOjAsIkZvcmVncm91bmQiOnsiJGlkIjoiOTAiLCJDb2xvciI6eyIkaWQiOiI5MSIsIkEiOjI1NSwiUiI6MjM3LCJHIjoxMjUsIkIiOjQ5fX0sIk1heFdpZHRoIjo5NjAuMCwiTWF4SGVpZ2h0IjoiSW5maW5pdHkiLCJTbWFydEZvcmVncm91bmRJc0FjdGl2ZSI6ZmFsc2UsIkhvcml6b250YWxBbGlnbm1lbnQiOjE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mZhbHN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E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C4wLCJMaW5lVHlwZSI6MCwiUGFyZW50U3R5bGUiOm51bGx9LCJNYXJnaW4iOm51bGwsIlN0YXJ0RGF0ZVBvc2l0aW9uIjo0LCJFbmREYXRlUG9zaXRpb24iOjQsIlRpdGxlUG9zaXRpb24iOjMsIkR1cmF0aW9uUG9zaXRpb24iOjYsIlBlcmNlbnRhZ2VDb21wbGV0ZWRQb3NpdGlvbiI6NiwiU3BhY2luZyI6OSwiSXNCZWxvd1RpbWViYW5kIjp0cnV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AsIkZvbnROYW1lIjoiQXJpYWwiLCJJc0JvbGQiOnRydWUsIklzSXRhbGljIjpmYWxzZSwiSXNVbmRlcmxpbmVkIjpmYWxzZSwiUGFyZW50U3R5bGUiOm51bGx9LCJBdXRvU2l6ZSI6MCwiRm9yZWdyb3VuZCI6eyIkaWQiOiIxMDkiLCJDb2xvciI6eyIkaWQiOiIxMTAiLCJBIjoyNTUsIlIiOjAsIkciOjAsIkIiOjB9fSwiTWF4V2lkdGgiOjk2MC4wLCJNYXhIZWlnaHQiOiJJbmZpbml0eSIsIlNtYXJ0Rm9yZWdyb3VuZElzQWN0aXZlIjpmYWxzZSwiSG9yaXpvbnRhbEFsaWdubWVudCI6MS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ksIkZvbnROYW1lIjoiQXJpYWwiLCJJc0JvbGQiOmZhbHNlLCJJc0l0YWxpYyI6ZmFsc2UsIklzVW5kZXJsaW5lZCI6ZmFsc2UsIlBhcmVudFN0eWxlIjpudWxsfSwiQXV0b1NpemUiOjAsIkZvcmVncm91bmQiOnsiJGlkIjoiMTE2IiwiQ29sb3IiOnsiJGlkIjoiMTE3IiwiQSI6MjU1LCJSIjo2OCwiRyI6ODQsIkIiOjEwNn19LCJNYXhXaWR0aCI6OTYwLjAsIk1heEhlaWdodCI6IkluZmluaXR5IiwiU21hcnRGb3JlZ3JvdW5kSXNBY3RpdmUiOmZhbHNlLCJIb3Jpem9udGFsQWxpZ25tZW50Ijox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TU0gZCIsIlNlcGFyYXRvciI6Ii8iLCJVc2VJbnRlcm5hdGlvbmFsRGF0ZUZvcm1hdCI6ZmFsc2V9LCJJc1Zpc2libGUiOnRydWUsIlBhcmVudFN0eWxlIjpudWxsfSwiU2hvd0VsYXBzZWRUaW1lR3JhZGllbnRTdHlsZSI6ZmFsc2V9LCJTY2FsZSI6eyIkaWQiOiIxMjIiLCJTdGFydERhdGUiOiIwMDAxLTAxLTAxVDAwOjAwOjAwIiwiRW5kRGF0ZSI6IjAwMDEtMDEtMDFUMDA6MDA6MDAiLCJGb3JtYXQiOiJ3IiwiVHlwZSI6MSwiQXV0b0RhdGVSYW5nZSI6dHJ1ZSwiV29ya2luZ0RheXMiOjMxLCJUb2RheU1hcmtlclRleHQiOiJUb2RheSIsIkF1dG9TY2FsZVR5cGUiOnRydWV9LCJNaWxlc3RvbmVzIjpbXSwiVGFza3MiOlt7IiRpZCI6IjEyMyIsIkdyb3VwTmFtZSI6bnVsbCwiU3RhcnREYXRlIjoiMjAxOS0wMS0wMVQwMDowMDowMFoiLCJFbmREYXRlIjoiMjAxOS0wMS0wNlQyMzo1OTo1OS45OTlaIiwiUGVyY2VudGFnZUNvbXBsZXRlIjowLjAsIlN0eWxlIjp7IiRpZCI6IjEyNCIsIlNoYXBlIjoyLCJTaGFwZVRoaWNrbmVzcyI6MywiRHVyYXRpb25Gb3JtYXQiOjAsIkluY2x1ZGVOb25Xb3JraW5nRGF5c0luRHVyYXRpb24iOmZhbHNlLCJQZXJjZW50YWdlQ29tcGxldGVTdHlsZSI6eyIkaWQiOiIxMjUiLCJGb250U2V0dGluZ3MiOnsiJGlkIjoiMTI2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TI3IiwiTGluZUNvbG9yIjpudWxsLCJMaW5lV2VpZ2h0IjowLjAsIkxpbmVUeXBlIjowLCJQYXJlbnRTdHlsZSI6bnVsbH0sIlBhcmVudFN0eWxlIjp7IiRyZWYiOiI4MSJ9fSwiRHVyYXRpb25TdHlsZSI6eyIkaWQiOiIxMjgiLCJGb250U2V0dGluZ3MiOnsiJGlkIjoiMTI5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EzMCIsIkxpbmVDb2xvciI6bnVsbCwiTGluZVdlaWdodCI6MC4wLCJMaW5lVHlwZSI6MCwiUGFyZW50U3R5bGUiOm51bGx9LCJQYXJlbnRTdHlsZSI6eyIkcmVmIjoiODgifX0sIkhvcml6b250YWxDb25uZWN0b3JTdHlsZSI6eyIkaWQiOiIxMzEiLCJMaW5lQ29sb3IiOnsiJHJlZiI6Ijk2In0sIkxpbmVXZWlnaHQiOjEuMCwiTGluZVR5cGUiOjAsIlBhcmVudFN0eWxlIjp7IiRyZWYiOiI5NSJ9fSwiVmVydGljYWxDb25uZWN0b3JTdHlsZSI6eyIkaWQiOiIxMzI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xMzMiLCJNYXJnaW4iOnsiJHJlZiI6IjEwMiJ9LCJQYWRkaW5nIjp7IiRyZWYiOiIxMDMifSwiQmFja2dyb3VuZCI6eyIkaWQiOiIxMzQiLCJDb2xvciI6eyIkaWQiOiIxMzUiLCJBIjoyNTUsIlIiOjE1NCwiRyI6MTk0LCJCIjoyMzB9fSwiSXNWaXNpYmxlIjp0cnVlLCJXaWR0aCI6MC4wLCJIZWlnaHQiOjI1LjAsIkJvcmRlclN0eWxlIjp7IiRpZCI6IjEzNiIsIkxpbmVDb2xvciI6eyIkcmVmIjoiMTA1In0sIkxpbmVXZWlnaHQiOjAuMCwiTGluZVR5cGUiOjAsIlBhcmVudFN0eWxlIjp7IiRyZWYiOiIxMDQifX0sIlBhcmVudFN0eWxlIjp7IiRyZWYiOiIxMDEifX0sIlRpdGxlU3R5bGUiOnsiJGlkIjoiMTM3IiwiRm9udFNldHRpbmdzIjp7IiRpZCI6IjEzOC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TM5IiwiTGluZUNvbG9yIjpudWxsLCJMaW5lV2VpZ2h0IjowLjAsIkxpbmVUeXBlIjowLCJQYXJlbnRTdHlsZSI6bnVsbH0sIlBhcmVudFN0eWxlIjp7IiRyZWYiOiIxMDcifX0sIkRhdGVTdHlsZSI6eyIkaWQiOiIxNDAiLCJGb250U2V0dGluZ3MiOnsiJGlkIjoiMTQx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xNDIiLCJMaW5lQ29sb3IiOm51bGwsIkxpbmVXZWlnaHQiOjAuMCwiTGluZVR5cGUiOjAsIlBhcmVudFN0eWxlIjpudWxsfSwiUGFyZW50U3R5bGUiOnsiJHJlZiI6IjExNCJ9fSwiRGF0ZUZvcm1hdCI6eyIkaWQiOiIxNDMiLCJGb3JtYXRTdHJpbmciOiJ5eXl5LU1NLWRkIiwiU2VwYXJhdG9yIjoiLSIsIlVzZUludGVybmF0aW9uYWxEYXRlRm9ybWF0IjpmYWxzZX0sIklzVmlzaWJsZSI6dHJ1ZSwiUGFyZW50U3R5bGUiOnsiJHJlZiI6IjgwIn19LCJJbmRleCI6MCwiSWQiOiI0ZjEyNmM2My03NzUyLTQ3ZjktYTI4Ni0zZjAwNWNkMzAyZGIiLCJJbXBvcnRJZCI6bnVsbCwiVGl0bGUiOiI2IGRheXMiLCJOb3RlIjpudWxsLCJIeXBlcmxpbmsiOm51bGwsIklzQ2hhbmdlZCI6ZmFsc2UsIklzTmV3IjpmYWxzZX0seyIkaWQiOiIxNDQiLCJHcm91cE5hbWUiOm51bGwsIlN0YXJ0RGF0ZSI6IjIwMTktMDEtMDNUMDA6MDA6MDBaIiwiRW5kRGF0ZSI6IjIwMTktMDEtMDlUMjM6NTk6NTkuOTk5WiIsIlBlcmNlbnRhZ2VDb21wbGV0ZSI6MC4wLCJTdHlsZSI6eyIkaWQiOiIxNDUiLCJTaGFwZSI6MiwiU2hhcGVUaGlja25lc3MiOjMsIkR1cmF0aW9uRm9ybWF0IjowLCJJbmNsdWRlTm9uV29ya2luZ0RheXNJbkR1cmF0aW9uIjpmYWxzZSwiUGVyY2VudGFnZUNvbXBsZXRlU3R5bGUiOnsiJGlkIjoiMTQ2IiwiRm9udFNldHRpbmdzIjp7IiRpZCI6IjE0Ny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E0OCIsIkxpbmVDb2xvciI6bnVsbCwiTGluZVdlaWdodCI6MC4wLCJMaW5lVHlwZSI6MCwiUGFyZW50U3R5bGUiOm51bGx9LCJQYXJlbnRTdHlsZSI6eyIkcmVmIjoiODEifX0sIkR1cmF0aW9uU3R5bGUiOnsiJGlkIjoiMTQ5IiwiRm9udFNldHRpbmdzIjp7IiRpZCI6IjE1MC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xNTEiLCJMaW5lQ29sb3IiOm51bGwsIkxpbmVXZWlnaHQiOjAuMCwiTGluZVR5cGUiOjAsIlBhcmVudFN0eWxlIjpudWxsfSwiUGFyZW50U3R5bGUiOnsiJHJlZiI6Ijg4In19LCJIb3Jpem9udGFsQ29ubmVjdG9yU3R5bGUiOnsiJGlkIjoiMTUyIiwiTGluZUNvbG9yIjp7IiRyZWYiOiI5NiJ9LCJMaW5lV2VpZ2h0IjoxLjAsIkxpbmVUeXBlIjowLCJQYXJlbnRTdHlsZSI6eyIkcmVmIjoiOTUifX0sIlZlcnRpY2FsQ29ubmVjdG9yU3R5bGUiOnsiJGlkIjoiMTUz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TU0IiwiTWFyZ2luIjp7IiRyZWYiOiIxMDIifSwiUGFkZGluZyI6eyIkcmVmIjoiMTAzIn0sIkJhY2tncm91bmQiOnsiJGlkIjoiMTU1IiwiQ29sb3IiOnsiJGlkIjoiMTU2IiwiQSI6MjU1LCJSIjoxNTQsIkciOjE5NCwiQiI6MjMwfX0sIklzVmlzaWJsZSI6dHJ1ZSwiV2lkdGgiOjAuMCwiSGVpZ2h0IjoyNS4wLCJCb3JkZXJTdHlsZSI6eyIkaWQiOiIxNTciLCJMaW5lQ29sb3IiOnsiJHJlZiI6IjEwNSJ9LCJMaW5lV2VpZ2h0IjowLjAsIkxpbmVUeXBlIjowLCJQYXJlbnRTdHlsZSI6eyIkcmVmIjoiMTA0In19LCJQYXJlbnRTdHlsZSI6eyIkcmVmIjoiMTAxIn19LCJUaXRsZVN0eWxlIjp7IiRpZCI6IjE1OCIsIkZvbnRTZXR0aW5ncyI6eyIkaWQiOiIxNTk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E2MCIsIkxpbmVDb2xvciI6bnVsbCwiTGluZVdlaWdodCI6MC4wLCJMaW5lVHlwZSI6MCwiUGFyZW50U3R5bGUiOm51bGx9LCJQYXJlbnRTdHlsZSI6eyIkcmVmIjoiMTA3In19LCJEYXRlU3R5bGUiOnsiJGlkIjoiMTYxIiwiRm9udFNldHRpbmdzIjp7IiRpZCI6IjE2Mi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TYzIiwiTGluZUNvbG9yIjpudWxsLCJMaW5lV2VpZ2h0IjowLjAsIkxpbmVUeXBlIjowLCJQYXJlbnRTdHlsZSI6bnVsbH0sIlBhcmVudFN0eWxlIjp7IiRyZWYiOiIxMTQifX0sIkRhdGVGb3JtYXQiOnsiJGlkIjoiMTY0IiwiRm9ybWF0U3RyaW5nIjoieXl5eS1NTS1kZCIsIlNlcGFyYXRvciI6Ii0iLCJVc2VJbnRlcm5hdGlvbmFsRGF0ZUZvcm1hdCI6ZmFsc2V9LCJJc1Zpc2libGUiOnRydWUsIlBhcmVudFN0eWxlIjp7IiRyZWYiOiI4MCJ9fSwiSW5kZXgiOjAsIklkIjoiNGEzOTg4YzItNzE2Zi00MjlkLWE2YjMtNjI5NWZlYWJmNDY3IiwiSW1wb3J0SWQiOm51bGwsIlRpdGxlIjoiNyBkYXlzIiwiTm90ZSI6bnVsbCwiSHlwZXJsaW5rIjpudWxsLCJJc0NoYW5nZWQiOmZhbHNlLCJJc05ldyI6ZmFsc2V9LHsiJGlkIjoiMTY1IiwiR3JvdXBOYW1lIjpudWxsLCJTdGFydERhdGUiOiIyMDE5LTAxLTExVDAwOjAwOjAwWiIsIkVuZERhdGUiOiIyMDE5LTAxLTE3VDIzOjU5OjU5Ljk5OVoiLCJQZXJjZW50YWdlQ29tcGxldGUiOjAuMCwiU3R5bGUiOnsiJGlkIjoiMTY2IiwiU2hhcGUiOjIsIlNoYXBlVGhpY2tuZXNzIjozLCJEdXJhdGlvbkZvcm1hdCI6MCwiSW5jbHVkZU5vbldvcmtpbmdEYXlzSW5EdXJhdGlvbiI6ZmFsc2UsIlBlcmNlbnRhZ2VDb21wbGV0ZVN0eWxlIjp7IiRpZCI6IjE2NyIsIkZvbnRTZXR0aW5ncyI6eyIkaWQiOiIxNjg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xNjkiLCJMaW5lQ29sb3IiOm51bGwsIkxpbmVXZWlnaHQiOjAuMCwiTGluZVR5cGUiOjAsIlBhcmVudFN0eWxlIjpudWxsfSwiUGFyZW50U3R5bGUiOnsiJHJlZiI6IjgxIn19LCJEdXJhdGlvblN0eWxlIjp7IiRpZCI6IjE3MCIsIkZvbnRTZXR0aW5ncyI6eyIkaWQiOiIxNzE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TcyIiwiTGluZUNvbG9yIjpudWxsLCJMaW5lV2VpZ2h0IjowLjAsIkxpbmVUeXBlIjowLCJQYXJlbnRTdHlsZSI6bnVsbH0sIlBhcmVudFN0eWxlIjp7IiRyZWYiOiI4OCJ9fSwiSG9yaXpvbnRhbENvbm5lY3RvclN0eWxlIjp7IiRpZCI6IjE3MyIsIkxpbmVDb2xvciI6eyIkcmVmIjoiOTYifSwiTGluZVdlaWdodCI6MS4wLCJMaW5lVHlwZSI6MCwiUGFyZW50U3R5bGUiOnsiJHJlZiI6Ijk1In19LCJWZXJ0aWNhbENvbm5lY3RvclN0eWxlIjp7IiRpZCI6IjE3NC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E3NSIsIk1hcmdpbiI6eyIkcmVmIjoiMTAyIn0sIlBhZGRpbmciOnsiJHJlZiI6IjEwMyJ9LCJCYWNrZ3JvdW5kIjp7IiRpZCI6IjE3NiIsIkNvbG9yIjp7IiRpZCI6IjE3NyIsIkEiOjI1NSwiUiI6MTU0LCJHIjoxOTQsIkIiOjIzMH19LCJJc1Zpc2libGUiOnRydWUsIldpZHRoIjowLjAsIkhlaWdodCI6MjUuMCwiQm9yZGVyU3R5bGUiOnsiJGlkIjoiMTc4IiwiTGluZUNvbG9yIjp7IiRyZWYiOiIxMDUifSwiTGluZVdlaWdodCI6MC4wLCJMaW5lVHlwZSI6MCwiUGFyZW50U3R5bGUiOnsiJHJlZiI6IjEwNCJ9fSwiUGFyZW50U3R5bGUiOnsiJHJlZiI6IjEwMSJ9fSwiVGl0bGVTdHlsZSI6eyIkaWQiOiIxNzkiLCJGb250U2V0dGluZ3MiOnsiJGlkIjoiMTgw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xODEiLCJMaW5lQ29sb3IiOm51bGwsIkxpbmVXZWlnaHQiOjAuMCwiTGluZVR5cGUiOjAsIlBhcmVudFN0eWxlIjpudWxsfSwiUGFyZW50U3R5bGUiOnsiJHJlZiI6IjEwNyJ9fSwiRGF0ZVN0eWxlIjp7IiRpZCI6IjE4MiIsIkZvbnRTZXR0aW5ncyI6eyIkaWQiOiIxODM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E4NCIsIkxpbmVDb2xvciI6bnVsbCwiTGluZVdlaWdodCI6MC4wLCJMaW5lVHlwZSI6MCwiUGFyZW50U3R5bGUiOm51bGx9LCJQYXJlbnRTdHlsZSI6eyIkcmVmIjoiMTE0In19LCJEYXRlRm9ybWF0Ijp7IiRpZCI6IjE4NSIsIkZvcm1hdFN0cmluZyI6Inl5eXktTU0tZGQiLCJTZXBhcmF0b3IiOiItIiwiVXNlSW50ZXJuYXRpb25hbERhdGVGb3JtYXQiOmZhbHNlfSwiSXNWaXNpYmxlIjp0cnVlLCJQYXJlbnRTdHlsZSI6eyIkcmVmIjoiODAifX0sIkluZGV4IjowLCJJZCI6IjNjOGIwYWEzLWZjY2MtNDVjOS1iY2NiLTQ0MGFmZGQyYWU3MSIsIkltcG9ydElkIjpudWxsLCJUaXRsZSI6IjcgZGF5cyIsIk5vdGUiOm51bGwsIkh5cGVybGluayI6bnVsbCwiSXNDaGFuZ2VkIjpmYWxzZSwiSXNOZXciOmZhbHNlfSx7IiRpZCI6IjE4NiIsIkdyb3VwTmFtZSI6bnVsbCwiU3RhcnREYXRlIjoiMjAxOS0wMS0xNlQwMDowMDowMFoiLCJFbmREYXRlIjoiMjAxOS0wMS0xOVQyMzo1OTo1OS45OTlaIiwiUGVyY2VudGFnZUNvbXBsZXRlIjowLjAsIlN0eWxlIjp7IiRpZCI6IjE4NyIsIlNoYXBlIjoyLCJTaGFwZVRoaWNrbmVzcyI6MywiRHVyYXRpb25Gb3JtYXQiOjAsIkluY2x1ZGVOb25Xb3JraW5nRGF5c0luRHVyYXRpb24iOmZhbHNlLCJQZXJjZW50YWdlQ29tcGxldGVTdHlsZSI6eyIkaWQiOiIxODgiLCJGb250U2V0dGluZ3MiOnsiJGlkIjoiMTg5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TkwIiwiTGluZUNvbG9yIjpudWxsLCJMaW5lV2VpZ2h0IjowLjAsIkxpbmVUeXBlIjowLCJQYXJlbnRTdHlsZSI6bnVsbH0sIlBhcmVudFN0eWxlIjp7IiRyZWYiOiI4MSJ9fSwiRHVyYXRpb25TdHlsZSI6eyIkaWQiOiIxOTEiLCJGb250U2V0dGluZ3MiOnsiJGlkIjoiMTky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E5MyIsIkxpbmVDb2xvciI6bnVsbCwiTGluZVdlaWdodCI6MC4wLCJMaW5lVHlwZSI6MCwiUGFyZW50U3R5bGUiOm51bGx9LCJQYXJlbnRTdHlsZSI6eyIkcmVmIjoiODgifX0sIkhvcml6b250YWxDb25uZWN0b3JTdHlsZSI6eyIkaWQiOiIxOTQiLCJMaW5lQ29sb3IiOnsiJHJlZiI6Ijk2In0sIkxpbmVXZWlnaHQiOjEuMCwiTGluZVR5cGUiOjAsIlBhcmVudFN0eWxlIjp7IiRyZWYiOiI5NSJ9fSwiVmVydGljYWxDb25uZWN0b3JTdHlsZSI6eyIkaWQiOiIxOTU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xOTYiLCJNYXJnaW4iOnsiJHJlZiI6IjEwMiJ9LCJQYWRkaW5nIjp7IiRyZWYiOiIxMDMifSwiQmFja2dyb3VuZCI6eyIkaWQiOiIxOTciLCJDb2xvciI6eyIkaWQiOiIxOTgiLCJBIjoyNTUsIlIiOjE1NCwiRyI6MTk0LCJCIjoyMzB9fSwiSXNWaXNpYmxlIjp0cnVlLCJXaWR0aCI6MC4wLCJIZWlnaHQiOjI1LjAsIkJvcmRlclN0eWxlIjp7IiRpZCI6IjE5OSIsIkxpbmVDb2xvciI6eyIkcmVmIjoiMTA1In0sIkxpbmVXZWlnaHQiOjAuMCwiTGluZVR5cGUiOjAsIlBhcmVudFN0eWxlIjp7IiRyZWYiOiIxMDQifX0sIlBhcmVudFN0eWxlIjp7IiRyZWYiOiIxMDEifX0sIlRpdGxlU3R5bGUiOnsiJGlkIjoiMjAwIiwiRm9udFNldHRpbmdzIjp7IiRpZCI6IjIwMS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AyIiwiTGluZUNvbG9yIjpudWxsLCJMaW5lV2VpZ2h0IjowLjAsIkxpbmVUeXBlIjowLCJQYXJlbnRTdHlsZSI6bnVsbH0sIlBhcmVudFN0eWxlIjp7IiRyZWYiOiIxMDcifX0sIkRhdGVTdHlsZSI6eyIkaWQiOiIyMDMiLCJGb250U2V0dGluZ3MiOnsiJGlkIjoiMjA0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yMDUiLCJMaW5lQ29sb3IiOm51bGwsIkxpbmVXZWlnaHQiOjAuMCwiTGluZVR5cGUiOjAsIlBhcmVudFN0eWxlIjpudWxsfSwiUGFyZW50U3R5bGUiOnsiJHJlZiI6IjExNCJ9fSwiRGF0ZUZvcm1hdCI6eyIkaWQiOiIyMDYiLCJGb3JtYXRTdHJpbmciOiJ5eXl5LU1NLWRkIiwiU2VwYXJhdG9yIjoiLSIsIlVzZUludGVybmF0aW9uYWxEYXRlRm9ybWF0IjpmYWxzZX0sIklzVmlzaWJsZSI6dHJ1ZSwiUGFyZW50U3R5bGUiOnsiJHJlZiI6IjgwIn19LCJJbmRleCI6MCwiSWQiOiI3ZjQyZjZkOS0zYzE3LTRkMjctYWU1My0wZmVlNTZiOGJjODkiLCJJbXBvcnRJZCI6bnVsbCwiVGl0bGUiOiI0IGRheXMiLCJOb3RlIjpudWxsLCJIeXBlcmxpbmsiOm51bGwsIklzQ2hhbmdlZCI6ZmFsc2UsIklzTmV3IjpmYWxzZX0seyIkaWQiOiIyMDciLCJHcm91cE5hbWUiOm51bGwsIlN0YXJ0RGF0ZSI6IjIwMTktMDEtMjFUMDA6MDA6MDBaIiwiRW5kRGF0ZSI6IjIwMTktMDEtMjhUMjM6NTk6NTkuOTk5WiIsIlBlcmNlbnRhZ2VDb21wbGV0ZSI6MC4wLCJTdHlsZSI6eyIkaWQiOiIyMDgiLCJTaGFwZSI6MiwiU2hhcGVUaGlja25lc3MiOjMsIkR1cmF0aW9uRm9ybWF0IjowLCJJbmNsdWRlTm9uV29ya2luZ0RheXNJbkR1cmF0aW9uIjpmYWxzZSwiUGVyY2VudGFnZUNvbXBsZXRlU3R5bGUiOnsiJGlkIjoiMjA5IiwiRm9udFNldHRpbmdzIjp7IiRpZCI6IjIxMC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IxMSIsIkxpbmVDb2xvciI6bnVsbCwiTGluZVdlaWdodCI6MC4wLCJMaW5lVHlwZSI6MCwiUGFyZW50U3R5bGUiOm51bGx9LCJQYXJlbnRTdHlsZSI6eyIkcmVmIjoiODEifX0sIkR1cmF0aW9uU3R5bGUiOnsiJGlkIjoiMjEyIiwiRm9udFNldHRpbmdzIjp7IiRpZCI6IjIxMy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yMTQiLCJMaW5lQ29sb3IiOm51bGwsIkxpbmVXZWlnaHQiOjAuMCwiTGluZVR5cGUiOjAsIlBhcmVudFN0eWxlIjpudWxsfSwiUGFyZW50U3R5bGUiOnsiJHJlZiI6Ijg4In19LCJIb3Jpem9udGFsQ29ubmVjdG9yU3R5bGUiOnsiJGlkIjoiMjE1IiwiTGluZUNvbG9yIjp7IiRyZWYiOiI5NiJ9LCJMaW5lV2VpZ2h0IjoxLjAsIkxpbmVUeXBlIjowLCJQYXJlbnRTdHlsZSI6eyIkcmVmIjoiOTUifX0sIlZlcnRpY2FsQ29ubmVjdG9yU3R5bGUiOnsiJGlkIjoiMjE2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jE3IiwiTWFyZ2luIjp7IiRyZWYiOiIxMDIifSwiUGFkZGluZyI6eyIkcmVmIjoiMTAzIn0sIkJhY2tncm91bmQiOnsiJGlkIjoiMjE4IiwiQ29sb3IiOnsiJGlkIjoiMjE5IiwiQSI6MjU1LCJSIjoxNTQsIkciOjE5NCwiQiI6MjMwfX0sIklzVmlzaWJsZSI6dHJ1ZSwiV2lkdGgiOjAuMCwiSGVpZ2h0IjoyNS4wLCJCb3JkZXJTdHlsZSI6eyIkaWQiOiIyMjAiLCJMaW5lQ29sb3IiOnsiJHJlZiI6IjEwNSJ9LCJMaW5lV2VpZ2h0IjowLjAsIkxpbmVUeXBlIjowLCJQYXJlbnRTdHlsZSI6eyIkcmVmIjoiMTA0In19LCJQYXJlbnRTdHlsZSI6eyIkcmVmIjoiMTAxIn19LCJUaXRsZVN0eWxlIjp7IiRpZCI6IjIyMSIsIkZvbnRTZXR0aW5ncyI6eyIkaWQiOiIyMjI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yMyIsIkxpbmVDb2xvciI6bnVsbCwiTGluZVdlaWdodCI6MC4wLCJMaW5lVHlwZSI6MCwiUGFyZW50U3R5bGUiOm51bGx9LCJQYXJlbnRTdHlsZSI6eyIkcmVmIjoiMTA3In19LCJEYXRlU3R5bGUiOnsiJGlkIjoiMjI0IiwiRm9udFNldHRpbmdzIjp7IiRpZCI6IjIyNS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jI2IiwiTGluZUNvbG9yIjpudWxsLCJMaW5lV2VpZ2h0IjowLjAsIkxpbmVUeXBlIjowLCJQYXJlbnRTdHlsZSI6bnVsbH0sIlBhcmVudFN0eWxlIjp7IiRyZWYiOiIxMTQifX0sIkRhdGVGb3JtYXQiOnsiJGlkIjoiMjI3IiwiRm9ybWF0U3RyaW5nIjoieXl5eS1NTS1kZCIsIlNlcGFyYXRvciI6Ii0iLCJVc2VJbnRlcm5hdGlvbmFsRGF0ZUZvcm1hdCI6ZmFsc2V9LCJJc1Zpc2libGUiOnRydWUsIlBhcmVudFN0eWxlIjp7IiRyZWYiOiI4MCJ9fSwiSW5kZXgiOjAsIklkIjoiNDM4ODk1YjMtYjBhYy00M2E1LWE4YWYtNDAzZDcyM2YyNDc0IiwiSW1wb3J0SWQiOm51bGwsIlRpdGxlIjoiOCBkYXlzIiwiTm90ZSI6bnVsbCwiSHlwZXJsaW5rIjpudWxsLCJJc0NoYW5nZWQiOmZhbHNlLCJJc05ldyI6ZmFsc2V9LHsiJGlkIjoiMjI4IiwiR3JvdXBOYW1lIjpudWxsLCJTdGFydERhdGUiOiIyMDE5LTAxLTI1VDAwOjAwOjAwWiIsIkVuZERhdGUiOiIyMDE5LTAxLTMxVDIzOjU5OjU5Ljk5OVoiLCJQZXJjZW50YWdlQ29tcGxldGUiOjAuMCwiU3R5bGUiOnsiJGlkIjoiMjI5IiwiU2hhcGUiOjIsIlNoYXBlVGhpY2tuZXNzIjozLCJEdXJhdGlvbkZvcm1hdCI6MCwiSW5jbHVkZU5vbldvcmtpbmdEYXlzSW5EdXJhdGlvbiI6ZmFsc2UsIlBlcmNlbnRhZ2VDb21wbGV0ZVN0eWxlIjp7IiRpZCI6IjIzMCIsIkZvbnRTZXR0aW5ncyI6eyIkaWQiOiIyMzE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MzIiLCJMaW5lQ29sb3IiOm51bGwsIkxpbmVXZWlnaHQiOjAuMCwiTGluZVR5cGUiOjAsIlBhcmVudFN0eWxlIjpudWxsfSwiUGFyZW50U3R5bGUiOnsiJHJlZiI6IjgxIn19LCJEdXJhdGlvblN0eWxlIjp7IiRpZCI6IjIzMyIsIkZvbnRTZXR0aW5ncyI6eyIkaWQiOiIyMzQ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jM1IiwiTGluZUNvbG9yIjpudWxsLCJMaW5lV2VpZ2h0IjowLjAsIkxpbmVUeXBlIjowLCJQYXJlbnRTdHlsZSI6bnVsbH0sIlBhcmVudFN0eWxlIjp7IiRyZWYiOiI4OCJ9fSwiSG9yaXpvbnRhbENvbm5lY3RvclN0eWxlIjp7IiRpZCI6IjIzNiIsIkxpbmVDb2xvciI6eyIkcmVmIjoiOTYifSwiTGluZVdlaWdodCI6MS4wLCJMaW5lVHlwZSI6MCwiUGFyZW50U3R5bGUiOnsiJHJlZiI6Ijk1In19LCJWZXJ0aWNhbENvbm5lY3RvclN0eWxlIjp7IiRpZCI6IjIzNy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IzOCIsIk1hcmdpbiI6eyIkcmVmIjoiMTAyIn0sIlBhZGRpbmciOnsiJHJlZiI6IjEwMyJ9LCJCYWNrZ3JvdW5kIjp7IiRpZCI6IjIzOSIsIkNvbG9yIjp7IiRpZCI6IjI0MCIsIkEiOjI1NSwiUiI6MTU0LCJHIjoxOTQsIkIiOjIzMH19LCJJc1Zpc2libGUiOnRydWUsIldpZHRoIjowLjAsIkhlaWdodCI6MjUuMCwiQm9yZGVyU3R5bGUiOnsiJGlkIjoiMjQxIiwiTGluZUNvbG9yIjp7IiRyZWYiOiIxMDUifSwiTGluZVdlaWdodCI6MC4wLCJMaW5lVHlwZSI6MCwiUGFyZW50U3R5bGUiOnsiJHJlZiI6IjEwNCJ9fSwiUGFyZW50U3R5bGUiOnsiJHJlZiI6IjEwMSJ9fSwiVGl0bGVTdHlsZSI6eyIkaWQiOiIyNDIiLCJGb250U2V0dGluZ3MiOnsiJGlkIjoiMjQz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NDQiLCJMaW5lQ29sb3IiOm51bGwsIkxpbmVXZWlnaHQiOjAuMCwiTGluZVR5cGUiOjAsIlBhcmVudFN0eWxlIjpudWxsfSwiUGFyZW50U3R5bGUiOnsiJHJlZiI6IjEwNyJ9fSwiRGF0ZVN0eWxlIjp7IiRpZCI6IjI0NSIsIkZvbnRTZXR0aW5ncyI6eyIkaWQiOiIyNDY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I0NyIsIkxpbmVDb2xvciI6bnVsbCwiTGluZVdlaWdodCI6MC4wLCJMaW5lVHlwZSI6MCwiUGFyZW50U3R5bGUiOm51bGx9LCJQYXJlbnRTdHlsZSI6eyIkcmVmIjoiMTE0In19LCJEYXRlRm9ybWF0Ijp7IiRpZCI6IjI0OCIsIkZvcm1hdFN0cmluZyI6Inl5eXktTU0tZGQiLCJTZXBhcmF0b3IiOiItIiwiVXNlSW50ZXJuYXRpb25hbERhdGVGb3JtYXQiOmZhbHNlfSwiSXNWaXNpYmxlIjp0cnVlLCJQYXJlbnRTdHlsZSI6eyIkcmVmIjoiODAifX0sIkluZGV4IjowLCJJZCI6ImFkNjIzODIyLWViZjQtNDEzZi04OWIzLTZhNDY0YjQzMTU4OSIsIkltcG9ydElkIjpudWxsLCJUaXRsZSI6IjcgZGF5cyIsIk5vdGUiOm51bGwsIkh5cGVybGluayI6bnVsbCwiSXNDaGFuZ2VkIjpmYWxzZSwiSXNOZXciOmZhbHNlfSx7IiRpZCI6IjI0OSIsIkdyb3VwTmFtZSI6bnVsbCwiU3RhcnREYXRlIjoiMjAxOS0wMS0wMVQwMDowMDowMFoiLCJFbmREYXRlIjoiMjAxOS0wMS0zMVQyMzo1OTo1OS45OTlaIiwiUGVyY2VudGFnZUNvbXBsZXRlIjowLjAsIlN0eWxlIjp7IiRpZCI6IjI1MCIsIlNoYXBlIjoyLCJTaGFwZVRoaWNrbmVzcyI6MywiRHVyYXRpb25Gb3JtYXQiOjAsIkluY2x1ZGVOb25Xb3JraW5nRGF5c0luRHVyYXRpb24iOmZhbHNlLCJQZXJjZW50YWdlQ29tcGxldGVTdHlsZSI6eyIkaWQiOiIyNTEiLCJGb250U2V0dGluZ3MiOnsiJGlkIjoiMjUy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jUzIiwiTGluZUNvbG9yIjpudWxsLCJMaW5lV2VpZ2h0IjowLjAsIkxpbmVUeXBlIjowLCJQYXJlbnRTdHlsZSI6bnVsbH0sIlBhcmVudFN0eWxlIjp7IiRyZWYiOiI4MSJ9fSwiRHVyYXRpb25TdHlsZSI6eyIkaWQiOiIyNTQiLCJGb250U2V0dGluZ3MiOnsiJGlkIjoiMjU1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I1NiIsIkxpbmVDb2xvciI6bnVsbCwiTGluZVdlaWdodCI6MC4wLCJMaW5lVHlwZSI6MCwiUGFyZW50U3R5bGUiOm51bGx9LCJQYXJlbnRTdHlsZSI6eyIkcmVmIjoiODgifX0sIkhvcml6b250YWxDb25uZWN0b3JTdHlsZSI6eyIkaWQiOiIyNTciLCJMaW5lQ29sb3IiOnsiJHJlZiI6Ijk2In0sIkxpbmVXZWlnaHQiOjAuMCwiTGluZVR5cGUiOjAsIlBhcmVudFN0eWxlIjp7IiRyZWYiOiI5NSJ9fSwiVmVydGljYWxDb25uZWN0b3JTdHlsZSI6eyIkaWQiOiIyNTgiLCJMaW5lQ29sb3IiOnsiJHJlZiI6Ijk5In0sIkxpbmVXZWlnaHQiOjAuMCwiTGluZVR5cGUiOjAsIlBhcmVudFN0eWxlIjp7IiRyZWYiOiI5OCJ9fSwiTWFyZ2luIjpudWxsLCJTdGFydERhdGVQb3NpdGlvbiI6NiwiRW5kRGF0ZVBvc2l0aW9uIjo2LCJUaXRsZVBvc2l0aW9uIjo1LCJEdXJhdGlvblBvc2l0aW9uIjo2LCJQZXJjZW50YWdlQ29tcGxldGVkUG9zaXRpb24iOjYsIlNwYWNpbmciOjksIklzQmVsb3dUaW1lYmFuZCI6dHJ1ZSwiUGVyY2VudGFnZUNvbXBsZXRlU2hhcGVPcGFjaXR5IjozNSwiU2hhcGVTdHlsZSI6eyIkaWQiOiIyNTkiLCJNYXJnaW4iOnsiJHJlZiI6IjEwMiJ9LCJQYWRkaW5nIjp7IiRyZWYiOiIxMDMifSwiQmFja2dyb3VuZCI6eyIkaWQiOiIyNjAiLCJDb2xvciI6eyIkaWQiOiIyNjEiLCJBIjoyNTUsIlIiOjI1NSwiRyI6MjU1LCJCIjoyNTV9fSwiSXNWaXNpYmxlIjp0cnVlLCJXaWR0aCI6MC4wLCJIZWlnaHQiOjI1LjAsIkJvcmRlclN0eWxlIjp7IiRpZCI6IjI2MiIsIkxpbmVDb2xvciI6eyIkcmVmIjoiMTA1In0sIkxpbmVXZWlnaHQiOjAuMCwiTGluZVR5cGUiOjAsIlBhcmVudFN0eWxlIjp7IiRyZWYiOiIxMDQifX0sIlBhcmVudFN0eWxlIjp7IiRyZWYiOiIxMDEifX0sIlRpdGxlU3R5bGUiOnsiJGlkIjoiMjYzIiwiRm9udFNldHRpbmdzIjp7IiRpZCI6IjI2NC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Y1IiwiTGluZUNvbG9yIjpudWxsLCJMaW5lV2VpZ2h0IjowLjAsIkxpbmVUeXBlIjowLCJQYXJlbnRTdHlsZSI6bnVsbH0sIlBhcmVudFN0eWxlIjp7IiRyZWYiOiIxMDcifX0sIkRhdGVTdHlsZSI6eyIkaWQiOiIyNjYiLCJGb250U2V0dGluZ3MiOnsiJGlkIjoiMjY3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mZhbHNlLCJXaWR0aCI6MC4wLCJIZWlnaHQiOjAuMCwiQm9yZGVyU3R5bGUiOnsiJGlkIjoiMjY4IiwiTGluZUNvbG9yIjpudWxsLCJMaW5lV2VpZ2h0IjowLjAsIkxpbmVUeXBlIjowLCJQYXJlbnRTdHlsZSI6bnVsbH0sIlBhcmVudFN0eWxlIjp7IiRyZWYiOiIxMTQifX0sIkRhdGVGb3JtYXQiOnsiJGlkIjoiMjY5IiwiRm9ybWF0U3RyaW5nIjoieXl5eS1NTS1kZCIsIlNlcGFyYXRvciI6Ii0iLCJVc2VJbnRlcm5hdGlvbmFsRGF0ZUZvcm1hdCI6ZmFsc2V9LCJJc1Zpc2libGUiOnRydWUsIlBhcmVudFN0eWxlIjp7IiRyZWYiOiI4MCJ9fSwiSW5kZXgiOjAsIklkIjoiZjI1MWNlODMtMGE3NS00N2YzLWE0MzAtMzUzNGYzNDg4ODY0IiwiSW1wb3J0SWQiOm51bGwsIlRpdGxlIjoiQmxvY2tzIiwiTm90ZSI6bnVsbCwiSHlwZXJsaW5rIjpudWxsLCJJc0NoYW5nZWQiOmZhbHNlLCJJc05ldyI6ZmFsc2V9LHsiJGlkIjoiMjcwIiwiR3JvdXBOYW1lIjpudWxsLCJTdGFydERhdGUiOiIyMDE5LTAxLTAxVDAwOjAwOjAwWiIsIkVuZERhdGUiOiIyMDE5LTAxLTA5VDIzOjU5OjU5Ljk5OVoiLCJQZXJjZW50YWdlQ29tcGxldGUiOjAuMCwiU3R5bGUiOnsiJGlkIjoiMjcxIiwiU2hhcGUiOjIsIlNoYXBlVGhpY2tuZXNzIjozLCJEdXJhdGlvbkZvcm1hdCI6MCwiSW5jbHVkZU5vbldvcmtpbmdEYXlzSW5EdXJhdGlvbiI6ZmFsc2UsIlBlcmNlbnRhZ2VDb21wbGV0ZVN0eWxlIjp7IiRpZCI6IjI3MiIsIkZvbnRTZXR0aW5ncyI6eyIkaWQiOiIyNzM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NzQiLCJMaW5lQ29sb3IiOm51bGwsIkxpbmVXZWlnaHQiOjAuMCwiTGluZVR5cGUiOjAsIlBhcmVudFN0eWxlIjpudWxsfSwiUGFyZW50U3R5bGUiOnsiJHJlZiI6IjgxIn19LCJEdXJhdGlvblN0eWxlIjp7IiRpZCI6IjI3NSIsIkZvbnRTZXR0aW5ncyI6eyIkaWQiOiIyNzYiLCJGb250U2l6ZSI6MTIsIkZvbnROYW1lIjoiTHVjaWRhIENvbnNvbGUiLCJJc0JvbGQiOnRydWUsIklzSXRhbGljIjpmYWxzZSwiSXNVbmRlcmxpbmVkIjpmYWxzZSwiUGFyZW50U3R5bGUiOnsiJHJlZiI6Ijg5In19LCJBdXRvU2l6ZSI6MCwiRm9yZWdyb3VuZCI6eyIkaWQiOiIyNzciLCJDb2xvciI6eyIkaWQiOiIyNzgiLCJBIjoyNTUsIlIiOjAsIkciOjAsIkIiOjB9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jc5IiwiTGluZUNvbG9yIjpudWxsLCJMaW5lV2VpZ2h0IjowLjAsIkxpbmVUeXBlIjowLCJQYXJlbnRTdHlsZSI6bnVsbH0sIlBhcmVudFN0eWxlIjp7IiRyZWYiOiI4OCJ9fSwiSG9yaXpvbnRhbENvbm5lY3RvclN0eWxlIjp7IiRpZCI6IjI4MCIsIkxpbmVDb2xvciI6eyIkcmVmIjoiOTYifSwiTGluZVdlaWdodCI6MS4wLCJMaW5lVHlwZSI6MCwiUGFyZW50U3R5bGUiOnsiJHJlZiI6Ijk1In19LCJWZXJ0aWNhbENvbm5lY3RvclN0eWxlIjp7IiRpZCI6IjI4MS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I4MiIsIk1hcmdpbiI6eyIkcmVmIjoiMTAyIn0sIlBhZGRpbmciOnsiJHJlZiI6IjEwMyJ9LCJCYWNrZ3JvdW5kIjp7IiRpZCI6IjI4MyIsIkNvbG9yIjp7IiRpZCI6IjI4NCIsIkEiOjI1NSwiUiI6MjQ2LCJHIjoxNzcsIkIiOjEyN319LCJJc1Zpc2libGUiOnRydWUsIldpZHRoIjowLjAsIkhlaWdodCI6MjUuMCwiQm9yZGVyU3R5bGUiOnsiJGlkIjoiMjg1IiwiTGluZUNvbG9yIjp7IiRyZWYiOiIxMDUifSwiTGluZVdlaWdodCI6MC4wLCJMaW5lVHlwZSI6MCwiUGFyZW50U3R5bGUiOnsiJHJlZiI6IjEwNCJ9fSwiUGFyZW50U3R5bGUiOnsiJHJlZiI6IjEwMSJ9fSwiVGl0bGVTdHlsZSI6eyIkaWQiOiIyODYiLCJGb250U2V0dGluZ3MiOnsiJGlkIjoiMjg3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ODgiLCJMaW5lQ29sb3IiOm51bGwsIkxpbmVXZWlnaHQiOjAuMCwiTGluZVR5cGUiOjAsIlBhcmVudFN0eWxlIjpudWxsfSwiUGFyZW50U3R5bGUiOnsiJHJlZiI6IjEwNyJ9fSwiRGF0ZVN0eWxlIjp7IiRpZCI6IjI4OSIsIkZvbnRTZXR0aW5ncyI6eyIkaWQiOiIyOTA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I5MSIsIkxpbmVDb2xvciI6bnVsbCwiTGluZVdlaWdodCI6MC4wLCJMaW5lVHlwZSI6MCwiUGFyZW50U3R5bGUiOm51bGx9LCJQYXJlbnRTdHlsZSI6eyIkcmVmIjoiMTE0In19LCJEYXRlRm9ybWF0Ijp7IiRpZCI6IjI5MiIsIkZvcm1hdFN0cmluZyI6Inl5eXktTU0tZGQiLCJTZXBhcmF0b3IiOiItIiwiVXNlSW50ZXJuYXRpb25hbERhdGVGb3JtYXQiOmZhbHNlfSwiSXNWaXNpYmxlIjp0cnVlLCJQYXJlbnRTdHlsZSI6eyIkcmVmIjoiODAifX0sIkluZGV4IjowLCJJZCI6IjAyNmM1MzRjLTcyOTQtNGI0Zi1iMDA3LTAxZTE0MGY1YWRiNCIsIkltcG9ydElkIjpudWxsLCJUaXRsZSI6IjkgdW5pcXVlIGRheXMiLCJOb3RlIjpudWxsLCJIeXBlcmxpbmsiOm51bGwsIklzQ2hhbmdlZCI6ZmFsc2UsIklzTmV3IjpmYWxzZX0seyIkaWQiOiIyOTMiLCJHcm91cE5hbWUiOm51bGwsIlN0YXJ0RGF0ZSI6IjIwMTktMDEtMTFUMDA6MDA6MDBaIiwiRW5kRGF0ZSI6IjIwMTktMDEtMTlUMjM6NTk6NTkuOTk5WiIsIlBlcmNlbnRhZ2VDb21wbGV0ZSI6MC4wLCJTdHlsZSI6eyIkaWQiOiIyOTQiLCJTaGFwZSI6MiwiU2hhcGVUaGlja25lc3MiOjMsIkR1cmF0aW9uRm9ybWF0IjowLCJJbmNsdWRlTm9uV29ya2luZ0RheXNJbkR1cmF0aW9uIjpmYWxzZSwiUGVyY2VudGFnZUNvbXBsZXRlU3R5bGUiOnsiJGlkIjoiMjk1IiwiRm9udFNldHRpbmdzIjp7IiRpZCI6IjI5Ni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I5NyIsIkxpbmVDb2xvciI6bnVsbCwiTGluZVdlaWdodCI6MC4wLCJMaW5lVHlwZSI6MCwiUGFyZW50U3R5bGUiOm51bGx9LCJQYXJlbnRTdHlsZSI6eyIkcmVmIjoiODEifX0sIkR1cmF0aW9uU3R5bGUiOnsiJGlkIjoiMjk4IiwiRm9udFNldHRpbmdzIjp7IiRpZCI6IjI5OS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zMDAiLCJMaW5lQ29sb3IiOm51bGwsIkxpbmVXZWlnaHQiOjAuMCwiTGluZVR5cGUiOjAsIlBhcmVudFN0eWxlIjpudWxsfSwiUGFyZW50U3R5bGUiOnsiJHJlZiI6Ijg4In19LCJIb3Jpem9udGFsQ29ubmVjdG9yU3R5bGUiOnsiJGlkIjoiMzAxIiwiTGluZUNvbG9yIjp7IiRyZWYiOiI5NiJ9LCJMaW5lV2VpZ2h0IjoxLjAsIkxpbmVUeXBlIjowLCJQYXJlbnRTdHlsZSI6eyIkcmVmIjoiOTUifX0sIlZlcnRpY2FsQ29ubmVjdG9yU3R5bGUiOnsiJGlkIjoiMzAy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zAzIiwiTWFyZ2luIjp7IiRyZWYiOiIxMDIifSwiUGFkZGluZyI6eyIkcmVmIjoiMTAzIn0sIkJhY2tncm91bmQiOnsiJGlkIjoiMzA0IiwiQ29sb3IiOnsiJGlkIjoiMzA1IiwiQSI6MjU1LCJSIjoyNDYsIkciOjE3NywiQiI6MTI3fX0sIklzVmlzaWJsZSI6dHJ1ZSwiV2lkdGgiOjAuMCwiSGVpZ2h0IjoyNS4wLCJCb3JkZXJTdHlsZSI6eyIkaWQiOiIzMDYiLCJMaW5lQ29sb3IiOnsiJHJlZiI6IjEwNSJ9LCJMaW5lV2VpZ2h0IjowLjAsIkxpbmVUeXBlIjowLCJQYXJlbnRTdHlsZSI6eyIkcmVmIjoiMTA0In19LCJQYXJlbnRTdHlsZSI6eyIkcmVmIjoiMTAxIn19LCJUaXRsZVN0eWxlIjp7IiRpZCI6IjMwNyIsIkZvbnRTZXR0aW5ncyI6eyIkaWQiOiIzMDg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MwOSIsIkxpbmVDb2xvciI6bnVsbCwiTGluZVdlaWdodCI6MC4wLCJMaW5lVHlwZSI6MCwiUGFyZW50U3R5bGUiOm51bGx9LCJQYXJlbnRTdHlsZSI6eyIkcmVmIjoiMTA3In19LCJEYXRlU3R5bGUiOnsiJGlkIjoiMzEwIiwiRm9udFNldHRpbmdzIjp7IiRpZCI6IjMxMS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zEyIiwiTGluZUNvbG9yIjpudWxsLCJMaW5lV2VpZ2h0IjowLjAsIkxpbmVUeXBlIjowLCJQYXJlbnRTdHlsZSI6bnVsbH0sIlBhcmVudFN0eWxlIjp7IiRyZWYiOiIxMTQifX0sIkRhdGVGb3JtYXQiOnsiJGlkIjoiMzEzIiwiRm9ybWF0U3RyaW5nIjoieXl5eS1NTS1kZCIsIlNlcGFyYXRvciI6Ii0iLCJVc2VJbnRlcm5hdGlvbmFsRGF0ZUZvcm1hdCI6ZmFsc2V9LCJJc1Zpc2libGUiOnRydWUsIlBhcmVudFN0eWxlIjp7IiRyZWYiOiI4MCJ9fSwiSW5kZXgiOjAsIklkIjoiZTRkNWMxNTEtY2IxOC00YTFhLTljMDktYjg5MWZlZWY0Njg1IiwiSW1wb3J0SWQiOm51bGwsIlRpdGxlIjoiOSB1bmlxdWUgZGF5cyIsIk5vdGUiOm51bGwsIkh5cGVybGluayI6bnVsbCwiSXNDaGFuZ2VkIjpmYWxzZSwiSXNOZXciOmZhbHNlfSx7IiRpZCI6IjMxNCIsIkdyb3VwTmFtZSI6bnVsbCwiU3RhcnREYXRlIjoiMjAxOS0wMS0yMVQwMDowMDowMFoiLCJFbmREYXRlIjoiMjAxOS0wMS0zMVQyMzo1OTo1OS45OTlaIiwiUGVyY2VudGFnZUNvbXBsZXRlIjowLjAsIlN0eWxlIjp7IiRpZCI6IjMxNSIsIlNoYXBlIjoyLCJTaGFwZVRoaWNrbmVzcyI6MywiRHVyYXRpb25Gb3JtYXQiOjAsIkluY2x1ZGVOb25Xb3JraW5nRGF5c0luRHVyYXRpb24iOmZhbHNlLCJQZXJjZW50YWdlQ29tcGxldGVTdHlsZSI6eyIkaWQiOiIzMTYiLCJGb250U2V0dGluZ3MiOnsiJGlkIjoiMzE3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zE4IiwiTGluZUNvbG9yIjpudWxsLCJMaW5lV2VpZ2h0IjowLjAsIkxpbmVUeXBlIjowLCJQYXJlbnRTdHlsZSI6bnVsbH0sIlBhcmVudFN0eWxlIjp7IiRyZWYiOiI4MSJ9fSwiRHVyYXRpb25TdHlsZSI6eyIkaWQiOiIzMTkiLCJGb250U2V0dGluZ3MiOnsiJGlkIjoiMzIw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MyMSIsIkxpbmVDb2xvciI6bnVsbCwiTGluZVdlaWdodCI6MC4wLCJMaW5lVHlwZSI6MCwiUGFyZW50U3R5bGUiOm51bGx9LCJQYXJlbnRTdHlsZSI6eyIkcmVmIjoiODgifX0sIkhvcml6b250YWxDb25uZWN0b3JTdHlsZSI6eyIkaWQiOiIzMjIiLCJMaW5lQ29sb3IiOnsiJHJlZiI6Ijk2In0sIkxpbmVXZWlnaHQiOjEuMCwiTGluZVR5cGUiOjAsIlBhcmVudFN0eWxlIjp7IiRyZWYiOiI5NSJ9fSwiVmVydGljYWxDb25uZWN0b3JTdHlsZSI6eyIkaWQiOiIzMjM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zMjQiLCJNYXJnaW4iOnsiJHJlZiI6IjEwMiJ9LCJQYWRkaW5nIjp7IiRyZWYiOiIxMDMifSwiQmFja2dyb3VuZCI6eyIkaWQiOiIzMjUiLCJDb2xvciI6eyIkaWQiOiIzMjYiLCJBIjoyNTUsIlIiOjI0NiwiRyI6MTc3LCJCIjoxMjd9fSwiSXNWaXNpYmxlIjp0cnVlLCJXaWR0aCI6MC4wLCJIZWlnaHQiOjI1LjAsIkJvcmRlclN0eWxlIjp7IiRpZCI6IjMyNyIsIkxpbmVDb2xvciI6eyIkcmVmIjoiMTA1In0sIkxpbmVXZWlnaHQiOjAuMCwiTGluZVR5cGUiOjAsIlBhcmVudFN0eWxlIjp7IiRyZWYiOiIxMDQifX0sIlBhcmVudFN0eWxlIjp7IiRyZWYiOiIxMDEifX0sIlRpdGxlU3R5bGUiOnsiJGlkIjoiMzI4IiwiRm9udFNldHRpbmdzIjp7IiRpZCI6IjMyOS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MwIiwiTGluZUNvbG9yIjpudWxsLCJMaW5lV2VpZ2h0IjowLjAsIkxpbmVUeXBlIjowLCJQYXJlbnRTdHlsZSI6bnVsbH0sIlBhcmVudFN0eWxlIjp7IiRyZWYiOiIxMDcifX0sIkRhdGVTdHlsZSI6eyIkaWQiOiIzMzEiLCJGb250U2V0dGluZ3MiOnsiJGlkIjoiMzMy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zMzMiLCJMaW5lQ29sb3IiOm51bGwsIkxpbmVXZWlnaHQiOjAuMCwiTGluZVR5cGUiOjAsIlBhcmVudFN0eWxlIjpudWxsfSwiUGFyZW50U3R5bGUiOnsiJHJlZiI6IjExNCJ9fSwiRGF0ZUZvcm1hdCI6eyIkaWQiOiIzMzQiLCJGb3JtYXRTdHJpbmciOiJ5eXl5LU1NLWRkIiwiU2VwYXJhdG9yIjoiLSIsIlVzZUludGVybmF0aW9uYWxEYXRlRm9ybWF0IjpmYWxzZX0sIklzVmlzaWJsZSI6dHJ1ZSwiUGFyZW50U3R5bGUiOnsiJHJlZiI6IjgwIn19LCJJbmRleCI6MCwiSWQiOiIyYjIwYzA4OC1kNTY0LTQ1ZDYtYWNiMi1iNzgzM2U0ZGNlN2UiLCJJbXBvcnRJZCI6bnVsbCwiVGl0bGUiOiIxMSB1bmlxdWUgZGF5cyIsIk5vdGUiOm51bGwsIkh5cGVybGluayI6bnVsbCwiSXNDaGFuZ2VkIjpmYWxzZSwiSXNOZXciOmZhbHNlfV0sIk1zUHJvamVjdEl0ZW1zVHJlZSI6eyIkaWQiOiIzMzUiLCJSb290Ijp7IkltcG9ydElkIjpudWxsLCJJc0ltcG9ydGVkIjpmYWxzZSwiQ2hpbGRyZW4iOltdfX0sIk1ldGFkYXRhIjp7IiRpZCI6IjMzNiJ9LCJTZXR0aW5ncyI6eyIkaWQiOiIzMzciLCJJbXBhT3B0aW9ucyI6eyIkaWQiOiIzMzgiLCJMZWZ0VG9SaWdodCI6dHJ1ZSwiUGF5bG9hZE9wdGlvbnMiOjF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2LCJGaWxlUGF0aCI6bnVsbCwiVGltZWxpbmVJbXBvcnRlZCI6dHJ1ZX0="/>
  <p:tag name="__MASTER" val="__part_0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mZhbHNlLCJWZXJzaW9uIjp7IiRpZCI6IjIiLCJWZXJzaW9uIjoiMy4wLjEiLCJPcmlnaW5hbEFzc2VtYmx5VmVyc2lvbiI6IjMuMDYuMDAuMDAiLCJFZGl0aW9uIjoiUGx1cyIsIklzUGx1c0VkaXRpb24iOnRydWV9LCJFZmZlY3QiOjAsIlN0eWxlIjp7IiRpZCI6IjMiLCJUaW1lYmFuZFN0eWxlIjp7IiRpZCI6IjQiLCJTY2FsZU1hcmtpbmciOjAsIlNoYXBlIjoxMywiU2hhcGVTdHlsZSI6eyIkaWQiOiI1IiwiTWFyZ2luIjp7IiRpZCI6IjYiLCJUb3AiOjAsIkxlZnQiOjEyLCJSaWdodCI6MTIsIkJvdHRvbSI6MH0sIlBhZGRpbmciOnsiJGlkIjoiNyIsIlRvcCI6NSwiTGVmdCI6MCwiUmlnaHQiOjAsIkJvdHRvbSI6NX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2LCJGb250TmFtZSI6IkFyaWFs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TWFyZ2luIjp7IiRpZCI6IjE3IiwiVG9wIjowLCJMZWZ0IjowLCJSaWdodCI6MjU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2LCJGb250TmFtZSI6IkFyaWFs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EsIkZvbnROYW1lIjoiQXJpYWw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mZhbHNlLCJXaWR0aCI6MC4wLCJIZWlnaHQiOjAuMCwiQm9yZGVyU3R5bGUiOm51bGwsIlBhcmVudFN0eWxlIjpudWxsfSwiU2NhbGVTdHlsZSI6eyIkaWQiOiI0MCIsIlNob3dTZWdtZW50U2VwYXJhdG9ycyI6dHJ1ZSwiU2VnbWVudFNlcGFyYXRvck9wYWNpdHkiOjMwLCJGb250U2V0dGluZ3MiOnsiJGlkIjoiNDEiLCJGb250U2l6ZSI6MTIsIkZvbnROYW1lIjoiTHVjaWRhIENvbnNvbGU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nRydWUsIkVsYXBzZWRUaW1lRm9ybWF0IjowLCJUb2RheU1hcmtlclBvc2l0aW9uIjowLCJRdWlja1Bvc2l0aW9uIjozLCJBYnNvbHV0ZVBvc2l0aW9uIjoyMS42LCJNYXJnaW4iOnsiJGlkIjoiNDkiLCJUb3AiOjAsIkxlZnQiOjEwLCJSaWdodCI6MTAsIkJvdHRvbSI6MH0sIlBhZGRpbmciOnsiJGlkIjoiNTAiLCJUb3AiOjAsIkxlZnQiOjEwLCJSaWdodCI6MT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zMSwiRyI6NzMsIkIiOjEyNn19LCJMaW5lV2VpZ2h0IjoxLjAsIkxpbmVUeXBlIjowLCJQYXJlbnRTdHlsZSI6bnVsbH0sIklzQmVsb3dUaW1lYmFuZCI6ZmFsc2U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CwiRm9udE5hbWUiOiJBcmlhbC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S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5LCJGb250TmFtZSI6IkFyaWFsIiwiSXNCb2xkIjpmYWxzZSwiSXNJdGFsaWMiOmZhbHNlLCJJc1VuZGVybGluZWQiOmZhbHNlLCJQYXJlbnRTdHlsZSI6bnVsbH0sIkF1dG9TaXplIjowLCJGb3JlZ3JvdW5kIjp7IiRpZCI6Ijc0IiwiQ29sb3IiOnsiJGlkIjoiNzUiLCJBIjoyNTUsIlIiOjY4LCJHIjo4NCwiQiI6MTA2fX0sIk1heFdpZHRoIjoyMDAuMCwiTWF4SGVpZ2h0IjoiSW5maW5pdHkiLCJTbWFydEZvcmVncm91bmRJc0FjdGl2ZSI6ZmFsc2UsIkhvcml6b250YWxBbGlnbm1lbnQiOjE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U1NIGQiLCJTZXBhcmF0b3IiOiIvIiwiVXNlSW50ZXJuYXRpb25hbERhdGVGb3JtYXQiOmZhbHNlfSwiSXNWaXNpYmxlIjp0cnVlLCJQYXJlbnRTdHlsZSI6bnVsbH0sIkRlZmF1bHRUYXNrU3R5bGUiOnsiJGlkIjoiODAiLCJTaGFwZSI6MCwiU2hhcGVUaGlja25lc3MiOjEsIkR1cmF0aW9uRm9ybWF0IjowLCJJbmNsdWRlTm9uV29ya2luZ0RheXNJbkR1cmF0aW9uIjpmYWxzZSwiUGVyY2VudGFnZUNvbXBsZXRlU3R5bGUiOnsiJGlkIjoiODEiLCJGb250U2V0dGluZ3MiOnsiJGlkIjoiODIiLCJGb250U2l6ZSI6OSwiRm9udE5hbWUiOiJBcmlhbCIsIklzQm9sZCI6ZmFsc2UsIklzSXRhbGljIjpmYWxzZSwiSXNVbmRlcmxpbmVkIjpmYWxzZSwiUGFyZW50U3R5bGUiOm51bGx9LCJBdXRvU2l6ZSI6MCwiRm9yZWdyb3VuZCI6eyIkaWQiOiI4MyIsIkNvbG9yIjp7IiRpZCI6Ijg0IiwiQSI6MjU1LCJSIjoxOTEsIkciOjE5MSwiQiI6MTkxfX0sIk1heFdpZHRoIjo5NjAuMCwiTWF4SGVpZ2h0IjoiSW5maW5pdHkiLCJTbWFydEZvcmVncm91bmRJc0FjdGl2ZSI6ZmFsc2UsIkhvcml6b250YWxBbGlnbm1lbnQiOjEsIlZlcnRpY2FsQWxpZ25tZW50IjowLCJTbWFydEZvcmVncm91bmQiOm51bGwsIk1hcmdpbiI6eyIkaWQiOiI4NSIsIlRvcCI6MCwiTGVmdCI6MCwiUmlnaHQiOjAsIkJvdHRvbSI6MH0sIlBhZGRpbmciOnsiJGlkIjoiODYiLCJUb3AiOjAsIkxlZnQiOjAsIlJpZ2h0IjowLCJCb3R0b20iOjB9LCJCYWNrZ3JvdW5kIjp7IiRpZCI6Ijg3IiwiQ29sb3IiOnsiJHJlZiI6IjIwIn19LCJJc1Zpc2libGUiOnRydWUsIldpZHRoIjowLjAsIkhlaWdodCI6MC4wLCJCb3JkZXJTdHlsZSI6bnVsbCwiUGFyZW50U3R5bGUiOm51bGx9LCJEdXJhdGlvblN0eWxlIjp7IiRpZCI6Ijg4IiwiRm9udFNldHRpbmdzIjp7IiRpZCI6Ijg5IiwiRm9udFNpemUiOjksIkZvbnROYW1lIjoiQXJpYWwiLCJJc0JvbGQiOmZhbHNlLCJJc0l0YWxpYyI6ZmFsc2UsIklzVW5kZXJsaW5lZCI6ZmFsc2UsIlBhcmVudFN0eWxlIjpudWxsfSwiQXV0b1NpemUiOjAsIkZvcmVncm91bmQiOnsiJGlkIjoiOTAiLCJDb2xvciI6eyIkaWQiOiI5MSIsIkEiOjI1NSwiUiI6MjM3LCJHIjoxMjUsIkIiOjQ5fX0sIk1heFdpZHRoIjo5NjAuMCwiTWF4SGVpZ2h0IjoiSW5maW5pdHkiLCJTbWFydEZvcmVncm91bmRJc0FjdGl2ZSI6ZmFsc2UsIkhvcml6b250YWxBbGlnbm1lbnQiOjE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mZhbHN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E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C4wLCJMaW5lVHlwZSI6MCwiUGFyZW50U3R5bGUiOm51bGx9LCJNYXJnaW4iOm51bGwsIlN0YXJ0RGF0ZVBvc2l0aW9uIjo0LCJFbmREYXRlUG9zaXRpb24iOjQsIlRpdGxlUG9zaXRpb24iOjMsIkR1cmF0aW9uUG9zaXRpb24iOjYsIlBlcmNlbnRhZ2VDb21wbGV0ZWRQb3NpdGlvbiI6NiwiU3BhY2luZyI6OSwiSXNCZWxvd1RpbWViYW5kIjp0cnV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AsIkZvbnROYW1lIjoiQXJpYWwiLCJJc0JvbGQiOnRydWUsIklzSXRhbGljIjpmYWxzZSwiSXNVbmRlcmxpbmVkIjpmYWxzZSwiUGFyZW50U3R5bGUiOm51bGx9LCJBdXRvU2l6ZSI6MCwiRm9yZWdyb3VuZCI6eyIkaWQiOiIxMDkiLCJDb2xvciI6eyIkaWQiOiIxMTAiLCJBIjoyNTUsIlIiOjAsIkciOjAsIkIiOjB9fSwiTWF4V2lkdGgiOjk2MC4wLCJNYXhIZWlnaHQiOiJJbmZpbml0eSIsIlNtYXJ0Rm9yZWdyb3VuZElzQWN0aXZlIjpmYWxzZSwiSG9yaXpvbnRhbEFsaWdubWVudCI6MS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ksIkZvbnROYW1lIjoiQXJpYWwiLCJJc0JvbGQiOmZhbHNlLCJJc0l0YWxpYyI6ZmFsc2UsIklzVW5kZXJsaW5lZCI6ZmFsc2UsIlBhcmVudFN0eWxlIjpudWxsfSwiQXV0b1NpemUiOjAsIkZvcmVncm91bmQiOnsiJGlkIjoiMTE2IiwiQ29sb3IiOnsiJGlkIjoiMTE3IiwiQSI6MjU1LCJSIjo2OCwiRyI6ODQsIkIiOjEwNn19LCJNYXhXaWR0aCI6OTYwLjAsIk1heEhlaWdodCI6IkluZmluaXR5IiwiU21hcnRGb3JlZ3JvdW5kSXNBY3RpdmUiOmZhbHNlLCJIb3Jpem9udGFsQWxpZ25tZW50Ijox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TU0gZCIsIlNlcGFyYXRvciI6Ii8iLCJVc2VJbnRlcm5hdGlvbmFsRGF0ZUZvcm1hdCI6ZmFsc2V9LCJJc1Zpc2libGUiOnRydWUsIlBhcmVudFN0eWxlIjpudWxsfSwiU2hvd0VsYXBzZWRUaW1lR3JhZGllbnRTdHlsZSI6ZmFsc2V9LCJTY2FsZSI6eyIkaWQiOiIxMjIiLCJTdGFydERhdGUiOiIwMDAxLTAxLTAxVDAwOjAwOjAwIiwiRW5kRGF0ZSI6IjAwMDEtMDEtMDFUMDA6MDA6MDAiLCJGb3JtYXQiOiJ3IiwiVHlwZSI6MSwiQXV0b0RhdGVSYW5nZSI6dHJ1ZSwiV29ya2luZ0RheXMiOjMxLCJUb2RheU1hcmtlclRleHQiOiJUb2RheSIsIkF1dG9TY2FsZVR5cGUiOnRydWV9LCJNaWxlc3RvbmVzIjpbXSwiVGFza3MiOlt7IiRpZCI6IjEyMyIsIkdyb3VwTmFtZSI6bnVsbCwiU3RhcnREYXRlIjoiMjAxOS0wMS0wMVQwMDowMDowMFoiLCJFbmREYXRlIjoiMjAxOS0wMS0wNlQyMzo1OTo1OS45OTlaIiwiUGVyY2VudGFnZUNvbXBsZXRlIjowLjAsIlN0eWxlIjp7IiRpZCI6IjEyNCIsIlNoYXBlIjoyLCJTaGFwZVRoaWNrbmVzcyI6MywiRHVyYXRpb25Gb3JtYXQiOjAsIkluY2x1ZGVOb25Xb3JraW5nRGF5c0luRHVyYXRpb24iOmZhbHNlLCJQZXJjZW50YWdlQ29tcGxldGVTdHlsZSI6eyIkaWQiOiIxMjUiLCJGb250U2V0dGluZ3MiOnsiJGlkIjoiMTI2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TI3IiwiTGluZUNvbG9yIjpudWxsLCJMaW5lV2VpZ2h0IjowLjAsIkxpbmVUeXBlIjowLCJQYXJlbnRTdHlsZSI6bnVsbH0sIlBhcmVudFN0eWxlIjp7IiRyZWYiOiI4MSJ9fSwiRHVyYXRpb25TdHlsZSI6eyIkaWQiOiIxMjgiLCJGb250U2V0dGluZ3MiOnsiJGlkIjoiMTI5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EzMCIsIkxpbmVDb2xvciI6bnVsbCwiTGluZVdlaWdodCI6MC4wLCJMaW5lVHlwZSI6MCwiUGFyZW50U3R5bGUiOm51bGx9LCJQYXJlbnRTdHlsZSI6eyIkcmVmIjoiODgifX0sIkhvcml6b250YWxDb25uZWN0b3JTdHlsZSI6eyIkaWQiOiIxMzEiLCJMaW5lQ29sb3IiOnsiJHJlZiI6Ijk2In0sIkxpbmVXZWlnaHQiOjEuMCwiTGluZVR5cGUiOjAsIlBhcmVudFN0eWxlIjp7IiRyZWYiOiI5NSJ9fSwiVmVydGljYWxDb25uZWN0b3JTdHlsZSI6eyIkaWQiOiIxMzI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xMzMiLCJNYXJnaW4iOnsiJHJlZiI6IjEwMiJ9LCJQYWRkaW5nIjp7IiRyZWYiOiIxMDMifSwiQmFja2dyb3VuZCI6eyIkaWQiOiIxMzQiLCJDb2xvciI6eyIkaWQiOiIxMzUiLCJBIjoyNTUsIlIiOjE1NCwiRyI6MTk0LCJCIjoyMzB9fSwiSXNWaXNpYmxlIjp0cnVlLCJXaWR0aCI6MC4wLCJIZWlnaHQiOjI1LjAsIkJvcmRlclN0eWxlIjp7IiRpZCI6IjEzNiIsIkxpbmVDb2xvciI6eyIkcmVmIjoiMTA1In0sIkxpbmVXZWlnaHQiOjAuMCwiTGluZVR5cGUiOjAsIlBhcmVudFN0eWxlIjp7IiRyZWYiOiIxMDQifX0sIlBhcmVudFN0eWxlIjp7IiRyZWYiOiIxMDEifX0sIlRpdGxlU3R5bGUiOnsiJGlkIjoiMTM3IiwiRm9udFNldHRpbmdzIjp7IiRpZCI6IjEzOC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TM5IiwiTGluZUNvbG9yIjpudWxsLCJMaW5lV2VpZ2h0IjowLjAsIkxpbmVUeXBlIjowLCJQYXJlbnRTdHlsZSI6bnVsbH0sIlBhcmVudFN0eWxlIjp7IiRyZWYiOiIxMDcifX0sIkRhdGVTdHlsZSI6eyIkaWQiOiIxNDAiLCJGb250U2V0dGluZ3MiOnsiJGlkIjoiMTQx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xNDIiLCJMaW5lQ29sb3IiOm51bGwsIkxpbmVXZWlnaHQiOjAuMCwiTGluZVR5cGUiOjAsIlBhcmVudFN0eWxlIjpudWxsfSwiUGFyZW50U3R5bGUiOnsiJHJlZiI6IjExNCJ9fSwiRGF0ZUZvcm1hdCI6eyIkaWQiOiIxNDMiLCJGb3JtYXRTdHJpbmciOiJ5eXl5LU1NLWRkIiwiU2VwYXJhdG9yIjoiLSIsIlVzZUludGVybmF0aW9uYWxEYXRlRm9ybWF0IjpmYWxzZX0sIklzVmlzaWJsZSI6dHJ1ZSwiUGFyZW50U3R5bGUiOnsiJHJlZiI6IjgwIn19LCJJbmRleCI6MCwiSWQiOiI0ZjEyNmM2My03NzUyLTQ3ZjktYTI4Ni0zZjAwNWNkMzAyZGIiLCJJbXBvcnRJZCI6bnVsbCwiVGl0bGUiOiI2IGRheXMiLCJOb3RlIjpudWxsLCJIeXBlcmxpbmsiOm51bGwsIklzQ2hhbmdlZCI6ZmFsc2UsIklzTmV3IjpmYWxzZX0seyIkaWQiOiIxNDQiLCJHcm91cE5hbWUiOm51bGwsIlN0YXJ0RGF0ZSI6IjIwMTktMDEtMDNUMDA6MDA6MDBaIiwiRW5kRGF0ZSI6IjIwMTktMDEtMDlUMjM6NTk6NTkuOTk5WiIsIlBlcmNlbnRhZ2VDb21wbGV0ZSI6MC4wLCJTdHlsZSI6eyIkaWQiOiIxNDUiLCJTaGFwZSI6MiwiU2hhcGVUaGlja25lc3MiOjMsIkR1cmF0aW9uRm9ybWF0IjowLCJJbmNsdWRlTm9uV29ya2luZ0RheXNJbkR1cmF0aW9uIjpmYWxzZSwiUGVyY2VudGFnZUNvbXBsZXRlU3R5bGUiOnsiJGlkIjoiMTQ2IiwiRm9udFNldHRpbmdzIjp7IiRpZCI6IjE0Ny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E0OCIsIkxpbmVDb2xvciI6bnVsbCwiTGluZVdlaWdodCI6MC4wLCJMaW5lVHlwZSI6MCwiUGFyZW50U3R5bGUiOm51bGx9LCJQYXJlbnRTdHlsZSI6eyIkcmVmIjoiODEifX0sIkR1cmF0aW9uU3R5bGUiOnsiJGlkIjoiMTQ5IiwiRm9udFNldHRpbmdzIjp7IiRpZCI6IjE1MC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xNTEiLCJMaW5lQ29sb3IiOm51bGwsIkxpbmVXZWlnaHQiOjAuMCwiTGluZVR5cGUiOjAsIlBhcmVudFN0eWxlIjpudWxsfSwiUGFyZW50U3R5bGUiOnsiJHJlZiI6Ijg4In19LCJIb3Jpem9udGFsQ29ubmVjdG9yU3R5bGUiOnsiJGlkIjoiMTUyIiwiTGluZUNvbG9yIjp7IiRyZWYiOiI5NiJ9LCJMaW5lV2VpZ2h0IjoxLjAsIkxpbmVUeXBlIjowLCJQYXJlbnRTdHlsZSI6eyIkcmVmIjoiOTUifX0sIlZlcnRpY2FsQ29ubmVjdG9yU3R5bGUiOnsiJGlkIjoiMTUz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TU0IiwiTWFyZ2luIjp7IiRyZWYiOiIxMDIifSwiUGFkZGluZyI6eyIkcmVmIjoiMTAzIn0sIkJhY2tncm91bmQiOnsiJGlkIjoiMTU1IiwiQ29sb3IiOnsiJGlkIjoiMTU2IiwiQSI6MjU1LCJSIjoxNTQsIkciOjE5NCwiQiI6MjMwfX0sIklzVmlzaWJsZSI6dHJ1ZSwiV2lkdGgiOjAuMCwiSGVpZ2h0IjoyNS4wLCJCb3JkZXJTdHlsZSI6eyIkaWQiOiIxNTciLCJMaW5lQ29sb3IiOnsiJHJlZiI6IjEwNSJ9LCJMaW5lV2VpZ2h0IjowLjAsIkxpbmVUeXBlIjowLCJQYXJlbnRTdHlsZSI6eyIkcmVmIjoiMTA0In19LCJQYXJlbnRTdHlsZSI6eyIkcmVmIjoiMTAxIn19LCJUaXRsZVN0eWxlIjp7IiRpZCI6IjE1OCIsIkZvbnRTZXR0aW5ncyI6eyIkaWQiOiIxNTk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E2MCIsIkxpbmVDb2xvciI6bnVsbCwiTGluZVdlaWdodCI6MC4wLCJMaW5lVHlwZSI6MCwiUGFyZW50U3R5bGUiOm51bGx9LCJQYXJlbnRTdHlsZSI6eyIkcmVmIjoiMTA3In19LCJEYXRlU3R5bGUiOnsiJGlkIjoiMTYxIiwiRm9udFNldHRpbmdzIjp7IiRpZCI6IjE2Mi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TYzIiwiTGluZUNvbG9yIjpudWxsLCJMaW5lV2VpZ2h0IjowLjAsIkxpbmVUeXBlIjowLCJQYXJlbnRTdHlsZSI6bnVsbH0sIlBhcmVudFN0eWxlIjp7IiRyZWYiOiIxMTQifX0sIkRhdGVGb3JtYXQiOnsiJGlkIjoiMTY0IiwiRm9ybWF0U3RyaW5nIjoieXl5eS1NTS1kZCIsIlNlcGFyYXRvciI6Ii0iLCJVc2VJbnRlcm5hdGlvbmFsRGF0ZUZvcm1hdCI6ZmFsc2V9LCJJc1Zpc2libGUiOnRydWUsIlBhcmVudFN0eWxlIjp7IiRyZWYiOiI4MCJ9fSwiSW5kZXgiOjAsIklkIjoiNGEzOTg4YzItNzE2Zi00MjlkLWE2YjMtNjI5NWZlYWJmNDY3IiwiSW1wb3J0SWQiOm51bGwsIlRpdGxlIjoiNyBkYXlzIiwiTm90ZSI6bnVsbCwiSHlwZXJsaW5rIjpudWxsLCJJc0NoYW5nZWQiOmZhbHNlLCJJc05ldyI6ZmFsc2V9LHsiJGlkIjoiMTY1IiwiR3JvdXBOYW1lIjpudWxsLCJTdGFydERhdGUiOiIyMDE5LTAxLTExVDAwOjAwOjAwWiIsIkVuZERhdGUiOiIyMDE5LTAxLTE3VDIzOjU5OjU5Ljk5OVoiLCJQZXJjZW50YWdlQ29tcGxldGUiOjAuMCwiU3R5bGUiOnsiJGlkIjoiMTY2IiwiU2hhcGUiOjIsIlNoYXBlVGhpY2tuZXNzIjozLCJEdXJhdGlvbkZvcm1hdCI6MCwiSW5jbHVkZU5vbldvcmtpbmdEYXlzSW5EdXJhdGlvbiI6ZmFsc2UsIlBlcmNlbnRhZ2VDb21wbGV0ZVN0eWxlIjp7IiRpZCI6IjE2NyIsIkZvbnRTZXR0aW5ncyI6eyIkaWQiOiIxNjg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xNjkiLCJMaW5lQ29sb3IiOm51bGwsIkxpbmVXZWlnaHQiOjAuMCwiTGluZVR5cGUiOjAsIlBhcmVudFN0eWxlIjpudWxsfSwiUGFyZW50U3R5bGUiOnsiJHJlZiI6IjgxIn19LCJEdXJhdGlvblN0eWxlIjp7IiRpZCI6IjE3MCIsIkZvbnRTZXR0aW5ncyI6eyIkaWQiOiIxNzE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TcyIiwiTGluZUNvbG9yIjpudWxsLCJMaW5lV2VpZ2h0IjowLjAsIkxpbmVUeXBlIjowLCJQYXJlbnRTdHlsZSI6bnVsbH0sIlBhcmVudFN0eWxlIjp7IiRyZWYiOiI4OCJ9fSwiSG9yaXpvbnRhbENvbm5lY3RvclN0eWxlIjp7IiRpZCI6IjE3MyIsIkxpbmVDb2xvciI6eyIkcmVmIjoiOTYifSwiTGluZVdlaWdodCI6MS4wLCJMaW5lVHlwZSI6MCwiUGFyZW50U3R5bGUiOnsiJHJlZiI6Ijk1In19LCJWZXJ0aWNhbENvbm5lY3RvclN0eWxlIjp7IiRpZCI6IjE3NC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E3NSIsIk1hcmdpbiI6eyIkcmVmIjoiMTAyIn0sIlBhZGRpbmciOnsiJHJlZiI6IjEwMyJ9LCJCYWNrZ3JvdW5kIjp7IiRpZCI6IjE3NiIsIkNvbG9yIjp7IiRpZCI6IjE3NyIsIkEiOjI1NSwiUiI6MTU0LCJHIjoxOTQsIkIiOjIzMH19LCJJc1Zpc2libGUiOnRydWUsIldpZHRoIjowLjAsIkhlaWdodCI6MjUuMCwiQm9yZGVyU3R5bGUiOnsiJGlkIjoiMTc4IiwiTGluZUNvbG9yIjp7IiRyZWYiOiIxMDUifSwiTGluZVdlaWdodCI6MC4wLCJMaW5lVHlwZSI6MCwiUGFyZW50U3R5bGUiOnsiJHJlZiI6IjEwNCJ9fSwiUGFyZW50U3R5bGUiOnsiJHJlZiI6IjEwMSJ9fSwiVGl0bGVTdHlsZSI6eyIkaWQiOiIxNzkiLCJGb250U2V0dGluZ3MiOnsiJGlkIjoiMTgw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xODEiLCJMaW5lQ29sb3IiOm51bGwsIkxpbmVXZWlnaHQiOjAuMCwiTGluZVR5cGUiOjAsIlBhcmVudFN0eWxlIjpudWxsfSwiUGFyZW50U3R5bGUiOnsiJHJlZiI6IjEwNyJ9fSwiRGF0ZVN0eWxlIjp7IiRpZCI6IjE4MiIsIkZvbnRTZXR0aW5ncyI6eyIkaWQiOiIxODM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E4NCIsIkxpbmVDb2xvciI6bnVsbCwiTGluZVdlaWdodCI6MC4wLCJMaW5lVHlwZSI6MCwiUGFyZW50U3R5bGUiOm51bGx9LCJQYXJlbnRTdHlsZSI6eyIkcmVmIjoiMTE0In19LCJEYXRlRm9ybWF0Ijp7IiRpZCI6IjE4NSIsIkZvcm1hdFN0cmluZyI6Inl5eXktTU0tZGQiLCJTZXBhcmF0b3IiOiItIiwiVXNlSW50ZXJuYXRpb25hbERhdGVGb3JtYXQiOmZhbHNlfSwiSXNWaXNpYmxlIjp0cnVlLCJQYXJlbnRTdHlsZSI6eyIkcmVmIjoiODAifX0sIkluZGV4IjowLCJJZCI6IjNjOGIwYWEzLWZjY2MtNDVjOS1iY2NiLTQ0MGFmZGQyYWU3MSIsIkltcG9ydElkIjpudWxsLCJUaXRsZSI6IjcgZGF5cyIsIk5vdGUiOm51bGwsIkh5cGVybGluayI6bnVsbCwiSXNDaGFuZ2VkIjpmYWxzZSwiSXNOZXciOmZhbHNlfSx7IiRpZCI6IjE4NiIsIkdyb3VwTmFtZSI6bnVsbCwiU3RhcnREYXRlIjoiMjAxOS0wMS0xNlQwMDowMDowMFoiLCJFbmREYXRlIjoiMjAxOS0wMS0xOVQyMzo1OTo1OS45OTlaIiwiUGVyY2VudGFnZUNvbXBsZXRlIjowLjAsIlN0eWxlIjp7IiRpZCI6IjE4NyIsIlNoYXBlIjoyLCJTaGFwZVRoaWNrbmVzcyI6MywiRHVyYXRpb25Gb3JtYXQiOjAsIkluY2x1ZGVOb25Xb3JraW5nRGF5c0luRHVyYXRpb24iOmZhbHNlLCJQZXJjZW50YWdlQ29tcGxldGVTdHlsZSI6eyIkaWQiOiIxODgiLCJGb250U2V0dGluZ3MiOnsiJGlkIjoiMTg5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TkwIiwiTGluZUNvbG9yIjpudWxsLCJMaW5lV2VpZ2h0IjowLjAsIkxpbmVUeXBlIjowLCJQYXJlbnRTdHlsZSI6bnVsbH0sIlBhcmVudFN0eWxlIjp7IiRyZWYiOiI4MSJ9fSwiRHVyYXRpb25TdHlsZSI6eyIkaWQiOiIxOTEiLCJGb250U2V0dGluZ3MiOnsiJGlkIjoiMTky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E5MyIsIkxpbmVDb2xvciI6bnVsbCwiTGluZVdlaWdodCI6MC4wLCJMaW5lVHlwZSI6MCwiUGFyZW50U3R5bGUiOm51bGx9LCJQYXJlbnRTdHlsZSI6eyIkcmVmIjoiODgifX0sIkhvcml6b250YWxDb25uZWN0b3JTdHlsZSI6eyIkaWQiOiIxOTQiLCJMaW5lQ29sb3IiOnsiJHJlZiI6Ijk2In0sIkxpbmVXZWlnaHQiOjEuMCwiTGluZVR5cGUiOjAsIlBhcmVudFN0eWxlIjp7IiRyZWYiOiI5NSJ9fSwiVmVydGljYWxDb25uZWN0b3JTdHlsZSI6eyIkaWQiOiIxOTU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xOTYiLCJNYXJnaW4iOnsiJHJlZiI6IjEwMiJ9LCJQYWRkaW5nIjp7IiRyZWYiOiIxMDMifSwiQmFja2dyb3VuZCI6eyIkaWQiOiIxOTciLCJDb2xvciI6eyIkaWQiOiIxOTgiLCJBIjoyNTUsIlIiOjE1NCwiRyI6MTk0LCJCIjoyMzB9fSwiSXNWaXNpYmxlIjp0cnVlLCJXaWR0aCI6MC4wLCJIZWlnaHQiOjI1LjAsIkJvcmRlclN0eWxlIjp7IiRpZCI6IjE5OSIsIkxpbmVDb2xvciI6eyIkcmVmIjoiMTA1In0sIkxpbmVXZWlnaHQiOjAuMCwiTGluZVR5cGUiOjAsIlBhcmVudFN0eWxlIjp7IiRyZWYiOiIxMDQifX0sIlBhcmVudFN0eWxlIjp7IiRyZWYiOiIxMDEifX0sIlRpdGxlU3R5bGUiOnsiJGlkIjoiMjAwIiwiRm9udFNldHRpbmdzIjp7IiRpZCI6IjIwMS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AyIiwiTGluZUNvbG9yIjpudWxsLCJMaW5lV2VpZ2h0IjowLjAsIkxpbmVUeXBlIjowLCJQYXJlbnRTdHlsZSI6bnVsbH0sIlBhcmVudFN0eWxlIjp7IiRyZWYiOiIxMDcifX0sIkRhdGVTdHlsZSI6eyIkaWQiOiIyMDMiLCJGb250U2V0dGluZ3MiOnsiJGlkIjoiMjA0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yMDUiLCJMaW5lQ29sb3IiOm51bGwsIkxpbmVXZWlnaHQiOjAuMCwiTGluZVR5cGUiOjAsIlBhcmVudFN0eWxlIjpudWxsfSwiUGFyZW50U3R5bGUiOnsiJHJlZiI6IjExNCJ9fSwiRGF0ZUZvcm1hdCI6eyIkaWQiOiIyMDYiLCJGb3JtYXRTdHJpbmciOiJ5eXl5LU1NLWRkIiwiU2VwYXJhdG9yIjoiLSIsIlVzZUludGVybmF0aW9uYWxEYXRlRm9ybWF0IjpmYWxzZX0sIklzVmlzaWJsZSI6dHJ1ZSwiUGFyZW50U3R5bGUiOnsiJHJlZiI6IjgwIn19LCJJbmRleCI6MCwiSWQiOiI3ZjQyZjZkOS0zYzE3LTRkMjctYWU1My0wZmVlNTZiOGJjODkiLCJJbXBvcnRJZCI6bnVsbCwiVGl0bGUiOiI0IGRheXMiLCJOb3RlIjpudWxsLCJIeXBlcmxpbmsiOm51bGwsIklzQ2hhbmdlZCI6ZmFsc2UsIklzTmV3IjpmYWxzZX0seyIkaWQiOiIyMDciLCJHcm91cE5hbWUiOm51bGwsIlN0YXJ0RGF0ZSI6IjIwMTktMDEtMjFUMDA6MDA6MDBaIiwiRW5kRGF0ZSI6IjIwMTktMDEtMjhUMjM6NTk6NTkuOTk5WiIsIlBlcmNlbnRhZ2VDb21wbGV0ZSI6MC4wLCJTdHlsZSI6eyIkaWQiOiIyMDgiLCJTaGFwZSI6MiwiU2hhcGVUaGlja25lc3MiOjMsIkR1cmF0aW9uRm9ybWF0IjowLCJJbmNsdWRlTm9uV29ya2luZ0RheXNJbkR1cmF0aW9uIjpmYWxzZSwiUGVyY2VudGFnZUNvbXBsZXRlU3R5bGUiOnsiJGlkIjoiMjA5IiwiRm9udFNldHRpbmdzIjp7IiRpZCI6IjIxMC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IxMSIsIkxpbmVDb2xvciI6bnVsbCwiTGluZVdlaWdodCI6MC4wLCJMaW5lVHlwZSI6MCwiUGFyZW50U3R5bGUiOm51bGx9LCJQYXJlbnRTdHlsZSI6eyIkcmVmIjoiODEifX0sIkR1cmF0aW9uU3R5bGUiOnsiJGlkIjoiMjEyIiwiRm9udFNldHRpbmdzIjp7IiRpZCI6IjIxMy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yMTQiLCJMaW5lQ29sb3IiOm51bGwsIkxpbmVXZWlnaHQiOjAuMCwiTGluZVR5cGUiOjAsIlBhcmVudFN0eWxlIjpudWxsfSwiUGFyZW50U3R5bGUiOnsiJHJlZiI6Ijg4In19LCJIb3Jpem9udGFsQ29ubmVjdG9yU3R5bGUiOnsiJGlkIjoiMjE1IiwiTGluZUNvbG9yIjp7IiRyZWYiOiI5NiJ9LCJMaW5lV2VpZ2h0IjoxLjAsIkxpbmVUeXBlIjowLCJQYXJlbnRTdHlsZSI6eyIkcmVmIjoiOTUifX0sIlZlcnRpY2FsQ29ubmVjdG9yU3R5bGUiOnsiJGlkIjoiMjE2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jE3IiwiTWFyZ2luIjp7IiRyZWYiOiIxMDIifSwiUGFkZGluZyI6eyIkcmVmIjoiMTAzIn0sIkJhY2tncm91bmQiOnsiJGlkIjoiMjE4IiwiQ29sb3IiOnsiJGlkIjoiMjE5IiwiQSI6MjU1LCJSIjoxNTQsIkciOjE5NCwiQiI6MjMwfX0sIklzVmlzaWJsZSI6dHJ1ZSwiV2lkdGgiOjAuMCwiSGVpZ2h0IjoyNS4wLCJCb3JkZXJTdHlsZSI6eyIkaWQiOiIyMjAiLCJMaW5lQ29sb3IiOnsiJHJlZiI6IjEwNSJ9LCJMaW5lV2VpZ2h0IjowLjAsIkxpbmVUeXBlIjowLCJQYXJlbnRTdHlsZSI6eyIkcmVmIjoiMTA0In19LCJQYXJlbnRTdHlsZSI6eyIkcmVmIjoiMTAxIn19LCJUaXRsZVN0eWxlIjp7IiRpZCI6IjIyMSIsIkZvbnRTZXR0aW5ncyI6eyIkaWQiOiIyMjI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yMyIsIkxpbmVDb2xvciI6bnVsbCwiTGluZVdlaWdodCI6MC4wLCJMaW5lVHlwZSI6MCwiUGFyZW50U3R5bGUiOm51bGx9LCJQYXJlbnRTdHlsZSI6eyIkcmVmIjoiMTA3In19LCJEYXRlU3R5bGUiOnsiJGlkIjoiMjI0IiwiRm9udFNldHRpbmdzIjp7IiRpZCI6IjIyNS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jI2IiwiTGluZUNvbG9yIjpudWxsLCJMaW5lV2VpZ2h0IjowLjAsIkxpbmVUeXBlIjowLCJQYXJlbnRTdHlsZSI6bnVsbH0sIlBhcmVudFN0eWxlIjp7IiRyZWYiOiIxMTQifX0sIkRhdGVGb3JtYXQiOnsiJGlkIjoiMjI3IiwiRm9ybWF0U3RyaW5nIjoieXl5eS1NTS1kZCIsIlNlcGFyYXRvciI6Ii0iLCJVc2VJbnRlcm5hdGlvbmFsRGF0ZUZvcm1hdCI6ZmFsc2V9LCJJc1Zpc2libGUiOnRydWUsIlBhcmVudFN0eWxlIjp7IiRyZWYiOiI4MCJ9fSwiSW5kZXgiOjAsIklkIjoiNDM4ODk1YjMtYjBhYy00M2E1LWE4YWYtNDAzZDcyM2YyNDc0IiwiSW1wb3J0SWQiOm51bGwsIlRpdGxlIjoiOCBkYXlzIiwiTm90ZSI6bnVsbCwiSHlwZXJsaW5rIjpudWxsLCJJc0NoYW5nZWQiOmZhbHNlLCJJc05ldyI6ZmFsc2V9LHsiJGlkIjoiMjI4IiwiR3JvdXBOYW1lIjpudWxsLCJTdGFydERhdGUiOiIyMDE5LTAxLTI1VDAwOjAwOjAwWiIsIkVuZERhdGUiOiIyMDE5LTAxLTMxVDIzOjU5OjU5Ljk5OVoiLCJQZXJjZW50YWdlQ29tcGxldGUiOjAuMCwiU3R5bGUiOnsiJGlkIjoiMjI5IiwiU2hhcGUiOjIsIlNoYXBlVGhpY2tuZXNzIjozLCJEdXJhdGlvbkZvcm1hdCI6MCwiSW5jbHVkZU5vbldvcmtpbmdEYXlzSW5EdXJhdGlvbiI6ZmFsc2UsIlBlcmNlbnRhZ2VDb21wbGV0ZVN0eWxlIjp7IiRpZCI6IjIzMCIsIkZvbnRTZXR0aW5ncyI6eyIkaWQiOiIyMzE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MzIiLCJMaW5lQ29sb3IiOm51bGwsIkxpbmVXZWlnaHQiOjAuMCwiTGluZVR5cGUiOjAsIlBhcmVudFN0eWxlIjpudWxsfSwiUGFyZW50U3R5bGUiOnsiJHJlZiI6IjgxIn19LCJEdXJhdGlvblN0eWxlIjp7IiRpZCI6IjIzMyIsIkZvbnRTZXR0aW5ncyI6eyIkaWQiOiIyMzQ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jM1IiwiTGluZUNvbG9yIjpudWxsLCJMaW5lV2VpZ2h0IjowLjAsIkxpbmVUeXBlIjowLCJQYXJlbnRTdHlsZSI6bnVsbH0sIlBhcmVudFN0eWxlIjp7IiRyZWYiOiI4OCJ9fSwiSG9yaXpvbnRhbENvbm5lY3RvclN0eWxlIjp7IiRpZCI6IjIzNiIsIkxpbmVDb2xvciI6eyIkcmVmIjoiOTYifSwiTGluZVdlaWdodCI6MS4wLCJMaW5lVHlwZSI6MCwiUGFyZW50U3R5bGUiOnsiJHJlZiI6Ijk1In19LCJWZXJ0aWNhbENvbm5lY3RvclN0eWxlIjp7IiRpZCI6IjIzNy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IzOCIsIk1hcmdpbiI6eyIkcmVmIjoiMTAyIn0sIlBhZGRpbmciOnsiJHJlZiI6IjEwMyJ9LCJCYWNrZ3JvdW5kIjp7IiRpZCI6IjIzOSIsIkNvbG9yIjp7IiRpZCI6IjI0MCIsIkEiOjI1NSwiUiI6MTU0LCJHIjoxOTQsIkIiOjIzMH19LCJJc1Zpc2libGUiOnRydWUsIldpZHRoIjowLjAsIkhlaWdodCI6MjUuMCwiQm9yZGVyU3R5bGUiOnsiJGlkIjoiMjQxIiwiTGluZUNvbG9yIjp7IiRyZWYiOiIxMDUifSwiTGluZVdlaWdodCI6MC4wLCJMaW5lVHlwZSI6MCwiUGFyZW50U3R5bGUiOnsiJHJlZiI6IjEwNCJ9fSwiUGFyZW50U3R5bGUiOnsiJHJlZiI6IjEwMSJ9fSwiVGl0bGVTdHlsZSI6eyIkaWQiOiIyNDIiLCJGb250U2V0dGluZ3MiOnsiJGlkIjoiMjQz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NDQiLCJMaW5lQ29sb3IiOm51bGwsIkxpbmVXZWlnaHQiOjAuMCwiTGluZVR5cGUiOjAsIlBhcmVudFN0eWxlIjpudWxsfSwiUGFyZW50U3R5bGUiOnsiJHJlZiI6IjEwNyJ9fSwiRGF0ZVN0eWxlIjp7IiRpZCI6IjI0NSIsIkZvbnRTZXR0aW5ncyI6eyIkaWQiOiIyNDY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I0NyIsIkxpbmVDb2xvciI6bnVsbCwiTGluZVdlaWdodCI6MC4wLCJMaW5lVHlwZSI6MCwiUGFyZW50U3R5bGUiOm51bGx9LCJQYXJlbnRTdHlsZSI6eyIkcmVmIjoiMTE0In19LCJEYXRlRm9ybWF0Ijp7IiRpZCI6IjI0OCIsIkZvcm1hdFN0cmluZyI6Inl5eXktTU0tZGQiLCJTZXBhcmF0b3IiOiItIiwiVXNlSW50ZXJuYXRpb25hbERhdGVGb3JtYXQiOmZhbHNlfSwiSXNWaXNpYmxlIjp0cnVlLCJQYXJlbnRTdHlsZSI6eyIkcmVmIjoiODAifX0sIkluZGV4IjowLCJJZCI6ImFkNjIzODIyLWViZjQtNDEzZi04OWIzLTZhNDY0YjQzMTU4OSIsIkltcG9ydElkIjpudWxsLCJUaXRsZSI6IjcgZGF5cyIsIk5vdGUiOm51bGwsIkh5cGVybGluayI6bnVsbCwiSXNDaGFuZ2VkIjpmYWxzZSwiSXNOZXciOmZhbHNlfSx7IiRpZCI6IjI0OSIsIkdyb3VwTmFtZSI6bnVsbCwiU3RhcnREYXRlIjoiMjAxOS0wMS0wMVQwMDowMDowMFoiLCJFbmREYXRlIjoiMjAxOS0wMS0zMVQyMzo1OTo1OS45OTlaIiwiUGVyY2VudGFnZUNvbXBsZXRlIjowLjAsIlN0eWxlIjp7IiRpZCI6IjI1MCIsIlNoYXBlIjoyLCJTaGFwZVRoaWNrbmVzcyI6MywiRHVyYXRpb25Gb3JtYXQiOjAsIkluY2x1ZGVOb25Xb3JraW5nRGF5c0luRHVyYXRpb24iOmZhbHNlLCJQZXJjZW50YWdlQ29tcGxldGVTdHlsZSI6eyIkaWQiOiIyNTEiLCJGb250U2V0dGluZ3MiOnsiJGlkIjoiMjUy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jUzIiwiTGluZUNvbG9yIjpudWxsLCJMaW5lV2VpZ2h0IjowLjAsIkxpbmVUeXBlIjowLCJQYXJlbnRTdHlsZSI6bnVsbH0sIlBhcmVudFN0eWxlIjp7IiRyZWYiOiI4MSJ9fSwiRHVyYXRpb25TdHlsZSI6eyIkaWQiOiIyNTQiLCJGb250U2V0dGluZ3MiOnsiJGlkIjoiMjU1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I1NiIsIkxpbmVDb2xvciI6bnVsbCwiTGluZVdlaWdodCI6MC4wLCJMaW5lVHlwZSI6MCwiUGFyZW50U3R5bGUiOm51bGx9LCJQYXJlbnRTdHlsZSI6eyIkcmVmIjoiODgifX0sIkhvcml6b250YWxDb25uZWN0b3JTdHlsZSI6eyIkaWQiOiIyNTciLCJMaW5lQ29sb3IiOnsiJHJlZiI6Ijk2In0sIkxpbmVXZWlnaHQiOjAuMCwiTGluZVR5cGUiOjAsIlBhcmVudFN0eWxlIjp7IiRyZWYiOiI5NSJ9fSwiVmVydGljYWxDb25uZWN0b3JTdHlsZSI6eyIkaWQiOiIyNTgiLCJMaW5lQ29sb3IiOnsiJHJlZiI6Ijk5In0sIkxpbmVXZWlnaHQiOjAuMCwiTGluZVR5cGUiOjAsIlBhcmVudFN0eWxlIjp7IiRyZWYiOiI5OCJ9fSwiTWFyZ2luIjpudWxsLCJTdGFydERhdGVQb3NpdGlvbiI6NiwiRW5kRGF0ZVBvc2l0aW9uIjo2LCJUaXRsZVBvc2l0aW9uIjo1LCJEdXJhdGlvblBvc2l0aW9uIjo2LCJQZXJjZW50YWdlQ29tcGxldGVkUG9zaXRpb24iOjYsIlNwYWNpbmciOjksIklzQmVsb3dUaW1lYmFuZCI6dHJ1ZSwiUGVyY2VudGFnZUNvbXBsZXRlU2hhcGVPcGFjaXR5IjozNSwiU2hhcGVTdHlsZSI6eyIkaWQiOiIyNTkiLCJNYXJnaW4iOnsiJHJlZiI6IjEwMiJ9LCJQYWRkaW5nIjp7IiRyZWYiOiIxMDMifSwiQmFja2dyb3VuZCI6eyIkaWQiOiIyNjAiLCJDb2xvciI6eyIkaWQiOiIyNjEiLCJBIjoyNTUsIlIiOjI1NSwiRyI6MjU1LCJCIjoyNTV9fSwiSXNWaXNpYmxlIjp0cnVlLCJXaWR0aCI6MC4wLCJIZWlnaHQiOjI1LjAsIkJvcmRlclN0eWxlIjp7IiRpZCI6IjI2MiIsIkxpbmVDb2xvciI6eyIkcmVmIjoiMTA1In0sIkxpbmVXZWlnaHQiOjAuMCwiTGluZVR5cGUiOjAsIlBhcmVudFN0eWxlIjp7IiRyZWYiOiIxMDQifX0sIlBhcmVudFN0eWxlIjp7IiRyZWYiOiIxMDEifX0sIlRpdGxlU3R5bGUiOnsiJGlkIjoiMjYzIiwiRm9udFNldHRpbmdzIjp7IiRpZCI6IjI2NC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Y1IiwiTGluZUNvbG9yIjpudWxsLCJMaW5lV2VpZ2h0IjowLjAsIkxpbmVUeXBlIjowLCJQYXJlbnRTdHlsZSI6bnVsbH0sIlBhcmVudFN0eWxlIjp7IiRyZWYiOiIxMDcifX0sIkRhdGVTdHlsZSI6eyIkaWQiOiIyNjYiLCJGb250U2V0dGluZ3MiOnsiJGlkIjoiMjY3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mZhbHNlLCJXaWR0aCI6MC4wLCJIZWlnaHQiOjAuMCwiQm9yZGVyU3R5bGUiOnsiJGlkIjoiMjY4IiwiTGluZUNvbG9yIjpudWxsLCJMaW5lV2VpZ2h0IjowLjAsIkxpbmVUeXBlIjowLCJQYXJlbnRTdHlsZSI6bnVsbH0sIlBhcmVudFN0eWxlIjp7IiRyZWYiOiIxMTQifX0sIkRhdGVGb3JtYXQiOnsiJGlkIjoiMjY5IiwiRm9ybWF0U3RyaW5nIjoieXl5eS1NTS1kZCIsIlNlcGFyYXRvciI6Ii0iLCJVc2VJbnRlcm5hdGlvbmFsRGF0ZUZvcm1hdCI6ZmFsc2V9LCJJc1Zpc2libGUiOnRydWUsIlBhcmVudFN0eWxlIjp7IiRyZWYiOiI4MCJ9fSwiSW5kZXgiOjAsIklkIjoiZjI1MWNlODMtMGE3NS00N2YzLWE0MzAtMzUzNGYzNDg4ODY0IiwiSW1wb3J0SWQiOm51bGwsIlRpdGxlIjoiQmxvY2tzIiwiTm90ZSI6bnVsbCwiSHlwZXJsaW5rIjpudWxsLCJJc0NoYW5nZWQiOmZhbHNlLCJJc05ldyI6ZmFsc2V9LHsiJGlkIjoiMjcwIiwiR3JvdXBOYW1lIjpudWxsLCJTdGFydERhdGUiOiIyMDE5LTAxLTAxVDAwOjAwOjAwWiIsIkVuZERhdGUiOiIyMDE5LTAxLTA5VDIzOjU5OjU5Ljk5OVoiLCJQZXJjZW50YWdlQ29tcGxldGUiOjAuMCwiU3R5bGUiOnsiJGlkIjoiMjcxIiwiU2hhcGUiOjIsIlNoYXBlVGhpY2tuZXNzIjozLCJEdXJhdGlvbkZvcm1hdCI6MCwiSW5jbHVkZU5vbldvcmtpbmdEYXlzSW5EdXJhdGlvbiI6ZmFsc2UsIlBlcmNlbnRhZ2VDb21wbGV0ZVN0eWxlIjp7IiRpZCI6IjI3MiIsIkZvbnRTZXR0aW5ncyI6eyIkaWQiOiIyNzM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NzQiLCJMaW5lQ29sb3IiOm51bGwsIkxpbmVXZWlnaHQiOjAuMCwiTGluZVR5cGUiOjAsIlBhcmVudFN0eWxlIjpudWxsfSwiUGFyZW50U3R5bGUiOnsiJHJlZiI6IjgxIn19LCJEdXJhdGlvblN0eWxlIjp7IiRpZCI6IjI3NSIsIkZvbnRTZXR0aW5ncyI6eyIkaWQiOiIyNzYiLCJGb250U2l6ZSI6MTIsIkZvbnROYW1lIjoiTHVjaWRhIENvbnNvbGUiLCJJc0JvbGQiOnRydWUsIklzSXRhbGljIjpmYWxzZSwiSXNVbmRlcmxpbmVkIjpmYWxzZSwiUGFyZW50U3R5bGUiOnsiJHJlZiI6Ijg5In19LCJBdXRvU2l6ZSI6MCwiRm9yZWdyb3VuZCI6eyIkaWQiOiIyNzciLCJDb2xvciI6eyIkaWQiOiIyNzgiLCJBIjoyNTUsIlIiOjAsIkciOjAsIkIiOjB9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jc5IiwiTGluZUNvbG9yIjpudWxsLCJMaW5lV2VpZ2h0IjowLjAsIkxpbmVUeXBlIjowLCJQYXJlbnRTdHlsZSI6bnVsbH0sIlBhcmVudFN0eWxlIjp7IiRyZWYiOiI4OCJ9fSwiSG9yaXpvbnRhbENvbm5lY3RvclN0eWxlIjp7IiRpZCI6IjI4MCIsIkxpbmVDb2xvciI6eyIkcmVmIjoiOTYifSwiTGluZVdlaWdodCI6MS4wLCJMaW5lVHlwZSI6MCwiUGFyZW50U3R5bGUiOnsiJHJlZiI6Ijk1In19LCJWZXJ0aWNhbENvbm5lY3RvclN0eWxlIjp7IiRpZCI6IjI4MS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I4MiIsIk1hcmdpbiI6eyIkcmVmIjoiMTAyIn0sIlBhZGRpbmciOnsiJHJlZiI6IjEwMyJ9LCJCYWNrZ3JvdW5kIjp7IiRpZCI6IjI4MyIsIkNvbG9yIjp7IiRpZCI6IjI4NCIsIkEiOjI1NSwiUiI6MjQ2LCJHIjoxNzcsIkIiOjEyN319LCJJc1Zpc2libGUiOnRydWUsIldpZHRoIjowLjAsIkhlaWdodCI6MjUuMCwiQm9yZGVyU3R5bGUiOnsiJGlkIjoiMjg1IiwiTGluZUNvbG9yIjp7IiRyZWYiOiIxMDUifSwiTGluZVdlaWdodCI6MC4wLCJMaW5lVHlwZSI6MCwiUGFyZW50U3R5bGUiOnsiJHJlZiI6IjEwNCJ9fSwiUGFyZW50U3R5bGUiOnsiJHJlZiI6IjEwMSJ9fSwiVGl0bGVTdHlsZSI6eyIkaWQiOiIyODYiLCJGb250U2V0dGluZ3MiOnsiJGlkIjoiMjg3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ODgiLCJMaW5lQ29sb3IiOm51bGwsIkxpbmVXZWlnaHQiOjAuMCwiTGluZVR5cGUiOjAsIlBhcmVudFN0eWxlIjpudWxsfSwiUGFyZW50U3R5bGUiOnsiJHJlZiI6IjEwNyJ9fSwiRGF0ZVN0eWxlIjp7IiRpZCI6IjI4OSIsIkZvbnRTZXR0aW5ncyI6eyIkaWQiOiIyOTA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I5MSIsIkxpbmVDb2xvciI6bnVsbCwiTGluZVdlaWdodCI6MC4wLCJMaW5lVHlwZSI6MCwiUGFyZW50U3R5bGUiOm51bGx9LCJQYXJlbnRTdHlsZSI6eyIkcmVmIjoiMTE0In19LCJEYXRlRm9ybWF0Ijp7IiRpZCI6IjI5MiIsIkZvcm1hdFN0cmluZyI6Inl5eXktTU0tZGQiLCJTZXBhcmF0b3IiOiItIiwiVXNlSW50ZXJuYXRpb25hbERhdGVGb3JtYXQiOmZhbHNlfSwiSXNWaXNpYmxlIjp0cnVlLCJQYXJlbnRTdHlsZSI6eyIkcmVmIjoiODAifX0sIkluZGV4IjowLCJJZCI6IjAyNmM1MzRjLTcyOTQtNGI0Zi1iMDA3LTAxZTE0MGY1YWRiNCIsIkltcG9ydElkIjpudWxsLCJUaXRsZSI6IjkgdW5pcXVlIGRheXMiLCJOb3RlIjpudWxsLCJIeXBlcmxpbmsiOm51bGwsIklzQ2hhbmdlZCI6ZmFsc2UsIklzTmV3IjpmYWxzZX0seyIkaWQiOiIyOTMiLCJHcm91cE5hbWUiOm51bGwsIlN0YXJ0RGF0ZSI6IjIwMTktMDEtMTFUMDA6MDA6MDBaIiwiRW5kRGF0ZSI6IjIwMTktMDEtMTlUMjM6NTk6NTkuOTk5WiIsIlBlcmNlbnRhZ2VDb21wbGV0ZSI6MC4wLCJTdHlsZSI6eyIkaWQiOiIyOTQiLCJTaGFwZSI6MiwiU2hhcGVUaGlja25lc3MiOjMsIkR1cmF0aW9uRm9ybWF0IjowLCJJbmNsdWRlTm9uV29ya2luZ0RheXNJbkR1cmF0aW9uIjpmYWxzZSwiUGVyY2VudGFnZUNvbXBsZXRlU3R5bGUiOnsiJGlkIjoiMjk1IiwiRm9udFNldHRpbmdzIjp7IiRpZCI6IjI5Ni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I5NyIsIkxpbmVDb2xvciI6bnVsbCwiTGluZVdlaWdodCI6MC4wLCJMaW5lVHlwZSI6MCwiUGFyZW50U3R5bGUiOm51bGx9LCJQYXJlbnRTdHlsZSI6eyIkcmVmIjoiODEifX0sIkR1cmF0aW9uU3R5bGUiOnsiJGlkIjoiMjk4IiwiRm9udFNldHRpbmdzIjp7IiRpZCI6IjI5OS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zMDAiLCJMaW5lQ29sb3IiOm51bGwsIkxpbmVXZWlnaHQiOjAuMCwiTGluZVR5cGUiOjAsIlBhcmVudFN0eWxlIjpudWxsfSwiUGFyZW50U3R5bGUiOnsiJHJlZiI6Ijg4In19LCJIb3Jpem9udGFsQ29ubmVjdG9yU3R5bGUiOnsiJGlkIjoiMzAxIiwiTGluZUNvbG9yIjp7IiRyZWYiOiI5NiJ9LCJMaW5lV2VpZ2h0IjoxLjAsIkxpbmVUeXBlIjowLCJQYXJlbnRTdHlsZSI6eyIkcmVmIjoiOTUifX0sIlZlcnRpY2FsQ29ubmVjdG9yU3R5bGUiOnsiJGlkIjoiMzAy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zAzIiwiTWFyZ2luIjp7IiRyZWYiOiIxMDIifSwiUGFkZGluZyI6eyIkcmVmIjoiMTAzIn0sIkJhY2tncm91bmQiOnsiJGlkIjoiMzA0IiwiQ29sb3IiOnsiJGlkIjoiMzA1IiwiQSI6MjU1LCJSIjoyNDYsIkciOjE3NywiQiI6MTI3fX0sIklzVmlzaWJsZSI6dHJ1ZSwiV2lkdGgiOjAuMCwiSGVpZ2h0IjoyNS4wLCJCb3JkZXJTdHlsZSI6eyIkaWQiOiIzMDYiLCJMaW5lQ29sb3IiOnsiJHJlZiI6IjEwNSJ9LCJMaW5lV2VpZ2h0IjowLjAsIkxpbmVUeXBlIjowLCJQYXJlbnRTdHlsZSI6eyIkcmVmIjoiMTA0In19LCJQYXJlbnRTdHlsZSI6eyIkcmVmIjoiMTAxIn19LCJUaXRsZVN0eWxlIjp7IiRpZCI6IjMwNyIsIkZvbnRTZXR0aW5ncyI6eyIkaWQiOiIzMDg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MwOSIsIkxpbmVDb2xvciI6bnVsbCwiTGluZVdlaWdodCI6MC4wLCJMaW5lVHlwZSI6MCwiUGFyZW50U3R5bGUiOm51bGx9LCJQYXJlbnRTdHlsZSI6eyIkcmVmIjoiMTA3In19LCJEYXRlU3R5bGUiOnsiJGlkIjoiMzEwIiwiRm9udFNldHRpbmdzIjp7IiRpZCI6IjMxMS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zEyIiwiTGluZUNvbG9yIjpudWxsLCJMaW5lV2VpZ2h0IjowLjAsIkxpbmVUeXBlIjowLCJQYXJlbnRTdHlsZSI6bnVsbH0sIlBhcmVudFN0eWxlIjp7IiRyZWYiOiIxMTQifX0sIkRhdGVGb3JtYXQiOnsiJGlkIjoiMzEzIiwiRm9ybWF0U3RyaW5nIjoieXl5eS1NTS1kZCIsIlNlcGFyYXRvciI6Ii0iLCJVc2VJbnRlcm5hdGlvbmFsRGF0ZUZvcm1hdCI6ZmFsc2V9LCJJc1Zpc2libGUiOnRydWUsIlBhcmVudFN0eWxlIjp7IiRyZWYiOiI4MCJ9fSwiSW5kZXgiOjAsIklkIjoiZTRkNWMxNTEtY2IxOC00YTFhLTljMDktYjg5MWZlZWY0Njg1IiwiSW1wb3J0SWQiOm51bGwsIlRpdGxlIjoiOSB1bmlxdWUgZGF5cyIsIk5vdGUiOm51bGwsIkh5cGVybGluayI6bnVsbCwiSXNDaGFuZ2VkIjpmYWxzZSwiSXNOZXciOmZhbHNlfSx7IiRpZCI6IjMxNCIsIkdyb3VwTmFtZSI6bnVsbCwiU3RhcnREYXRlIjoiMjAxOS0wMS0yMVQwMDowMDowMFoiLCJFbmREYXRlIjoiMjAxOS0wMS0zMVQyMzo1OTo1OS45OTlaIiwiUGVyY2VudGFnZUNvbXBsZXRlIjowLjAsIlN0eWxlIjp7IiRpZCI6IjMxNSIsIlNoYXBlIjoyLCJTaGFwZVRoaWNrbmVzcyI6MywiRHVyYXRpb25Gb3JtYXQiOjAsIkluY2x1ZGVOb25Xb3JraW5nRGF5c0luRHVyYXRpb24iOmZhbHNlLCJQZXJjZW50YWdlQ29tcGxldGVTdHlsZSI6eyIkaWQiOiIzMTYiLCJGb250U2V0dGluZ3MiOnsiJGlkIjoiMzE3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zE4IiwiTGluZUNvbG9yIjpudWxsLCJMaW5lV2VpZ2h0IjowLjAsIkxpbmVUeXBlIjowLCJQYXJlbnRTdHlsZSI6bnVsbH0sIlBhcmVudFN0eWxlIjp7IiRyZWYiOiI4MSJ9fSwiRHVyYXRpb25TdHlsZSI6eyIkaWQiOiIzMTkiLCJGb250U2V0dGluZ3MiOnsiJGlkIjoiMzIw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MyMSIsIkxpbmVDb2xvciI6bnVsbCwiTGluZVdlaWdodCI6MC4wLCJMaW5lVHlwZSI6MCwiUGFyZW50U3R5bGUiOm51bGx9LCJQYXJlbnRTdHlsZSI6eyIkcmVmIjoiODgifX0sIkhvcml6b250YWxDb25uZWN0b3JTdHlsZSI6eyIkaWQiOiIzMjIiLCJMaW5lQ29sb3IiOnsiJHJlZiI6Ijk2In0sIkxpbmVXZWlnaHQiOjEuMCwiTGluZVR5cGUiOjAsIlBhcmVudFN0eWxlIjp7IiRyZWYiOiI5NSJ9fSwiVmVydGljYWxDb25uZWN0b3JTdHlsZSI6eyIkaWQiOiIzMjM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zMjQiLCJNYXJnaW4iOnsiJHJlZiI6IjEwMiJ9LCJQYWRkaW5nIjp7IiRyZWYiOiIxMDMifSwiQmFja2dyb3VuZCI6eyIkaWQiOiIzMjUiLCJDb2xvciI6eyIkaWQiOiIzMjYiLCJBIjoyNTUsIlIiOjI0NiwiRyI6MTc3LCJCIjoxMjd9fSwiSXNWaXNpYmxlIjp0cnVlLCJXaWR0aCI6MC4wLCJIZWlnaHQiOjI1LjAsIkJvcmRlclN0eWxlIjp7IiRpZCI6IjMyNyIsIkxpbmVDb2xvciI6eyIkcmVmIjoiMTA1In0sIkxpbmVXZWlnaHQiOjAuMCwiTGluZVR5cGUiOjAsIlBhcmVudFN0eWxlIjp7IiRyZWYiOiIxMDQifX0sIlBhcmVudFN0eWxlIjp7IiRyZWYiOiIxMDEifX0sIlRpdGxlU3R5bGUiOnsiJGlkIjoiMzI4IiwiRm9udFNldHRpbmdzIjp7IiRpZCI6IjMyOS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MwIiwiTGluZUNvbG9yIjpudWxsLCJMaW5lV2VpZ2h0IjowLjAsIkxpbmVUeXBlIjowLCJQYXJlbnRTdHlsZSI6bnVsbH0sIlBhcmVudFN0eWxlIjp7IiRyZWYiOiIxMDcifX0sIkRhdGVTdHlsZSI6eyIkaWQiOiIzMzEiLCJGb250U2V0dGluZ3MiOnsiJGlkIjoiMzMy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zMzMiLCJMaW5lQ29sb3IiOm51bGwsIkxpbmVXZWlnaHQiOjAuMCwiTGluZVR5cGUiOjAsIlBhcmVudFN0eWxlIjpudWxsfSwiUGFyZW50U3R5bGUiOnsiJHJlZiI6IjExNCJ9fSwiRGF0ZUZvcm1hdCI6eyIkaWQiOiIzMzQiLCJGb3JtYXRTdHJpbmciOiJ5eXl5LU1NLWRkIiwiU2VwYXJhdG9yIjoiLSIsIlVzZUludGVybmF0aW9uYWxEYXRlRm9ybWF0IjpmYWxzZX0sIklzVmlzaWJsZSI6dHJ1ZSwiUGFyZW50U3R5bGUiOnsiJHJlZiI6IjgwIn19LCJJbmRleCI6MCwiSWQiOiIyYjIwYzA4OC1kNTY0LTQ1ZDYtYWNiMi1iNzgzM2U0ZGNlN2UiLCJJbXBvcnRJZCI6bnVsbCwiVGl0bGUiOiIxMSB1bmlxdWUgZGF5cyIsIk5vdGUiOm51bGwsIkh5cGVybGluayI6bnVsbCwiSXNDaGFuZ2VkIjpmYWxzZSwiSXNOZXciOmZhbHNlfV0sIk1zUHJvamVjdEl0ZW1zVHJlZSI6eyIkaWQiOiIzMzUiLCJSb290Ijp7IkltcG9ydElkIjpudWxsLCJJc0ltcG9ydGVkIjpmYWxzZSwiQ2hpbGRyZW4iOltdfX0sIk1ldGFkYXRhIjp7IiRpZCI6IjMzNiJ9LCJTZXR0aW5ncyI6eyIkaWQiOiIzMzciLCJJbXBhT3B0aW9ucyI6eyIkaWQiOiIzMzgiLCJMZWZ0VG9SaWdodCI6dHJ1ZSwiUGF5bG9hZE9wdGlvbnMiOjF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2LCJGaWxlUGF0aCI6bnVsbCwiVGltZWxpbmVJbXBvcnRlZCI6dHJ1ZX0="/>
  <p:tag name="__MASTER" val="__part_0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mZhbHNlLCJWZXJzaW9uIjp7IiRpZCI6IjIiLCJWZXJzaW9uIjoiMy4wLjEiLCJPcmlnaW5hbEFzc2VtYmx5VmVyc2lvbiI6IjMuMDYuMDAuMDAiLCJFZGl0aW9uIjoiUGx1cyIsIklzUGx1c0VkaXRpb24iOnRydWV9LCJFZmZlY3QiOjAsIlN0eWxlIjp7IiRpZCI6IjMiLCJUaW1lYmFuZFN0eWxlIjp7IiRpZCI6IjQiLCJTY2FsZU1hcmtpbmciOjAsIlNoYXBlIjoxMywiU2hhcGVTdHlsZSI6eyIkaWQiOiI1IiwiTWFyZ2luIjp7IiRpZCI6IjYiLCJUb3AiOjAsIkxlZnQiOjEyLCJSaWdodCI6MTIsIkJvdHRvbSI6MH0sIlBhZGRpbmciOnsiJGlkIjoiNyIsIlRvcCI6NSwiTGVmdCI6MCwiUmlnaHQiOjAsIkJvdHRvbSI6NX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2LCJGb250TmFtZSI6IkFyaWFs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TWFyZ2luIjp7IiRpZCI6IjE3IiwiVG9wIjowLCJMZWZ0IjowLCJSaWdodCI6MjU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2LCJGb250TmFtZSI6IkFyaWFs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EsIkZvbnROYW1lIjoiQXJpYWw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mZhbHNlLCJXaWR0aCI6MC4wLCJIZWlnaHQiOjAuMCwiQm9yZGVyU3R5bGUiOm51bGwsIlBhcmVudFN0eWxlIjpudWxsfSwiU2NhbGVTdHlsZSI6eyIkaWQiOiI0MCIsIlNob3dTZWdtZW50U2VwYXJhdG9ycyI6dHJ1ZSwiU2VnbWVudFNlcGFyYXRvck9wYWNpdHkiOjMwLCJGb250U2V0dGluZ3MiOnsiJGlkIjoiNDEiLCJGb250U2l6ZSI6MTIsIkZvbnROYW1lIjoiTHVjaWRhIENvbnNvbGU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nRydWUsIkVsYXBzZWRUaW1lRm9ybWF0IjowLCJUb2RheU1hcmtlclBvc2l0aW9uIjowLCJRdWlja1Bvc2l0aW9uIjozLCJBYnNvbHV0ZVBvc2l0aW9uIjoyMS42LCJNYXJnaW4iOnsiJGlkIjoiNDkiLCJUb3AiOjAsIkxlZnQiOjEwLCJSaWdodCI6MTAsIkJvdHRvbSI6MH0sIlBhZGRpbmciOnsiJGlkIjoiNTAiLCJUb3AiOjAsIkxlZnQiOjEwLCJSaWdodCI6MT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zMSwiRyI6NzMsIkIiOjEyNn19LCJMaW5lV2VpZ2h0IjoxLjAsIkxpbmVUeXBlIjowLCJQYXJlbnRTdHlsZSI6bnVsbH0sIklzQmVsb3dUaW1lYmFuZCI6ZmFsc2U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CwiRm9udE5hbWUiOiJBcmlhbC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S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5LCJGb250TmFtZSI6IkFyaWFsIiwiSXNCb2xkIjpmYWxzZSwiSXNJdGFsaWMiOmZhbHNlLCJJc1VuZGVybGluZWQiOmZhbHNlLCJQYXJlbnRTdHlsZSI6bnVsbH0sIkF1dG9TaXplIjowLCJGb3JlZ3JvdW5kIjp7IiRpZCI6Ijc0IiwiQ29sb3IiOnsiJGlkIjoiNzUiLCJBIjoyNTUsIlIiOjY4LCJHIjo4NCwiQiI6MTA2fX0sIk1heFdpZHRoIjoyMDAuMCwiTWF4SGVpZ2h0IjoiSW5maW5pdHkiLCJTbWFydEZvcmVncm91bmRJc0FjdGl2ZSI6ZmFsc2UsIkhvcml6b250YWxBbGlnbm1lbnQiOjE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U1NIGQiLCJTZXBhcmF0b3IiOiIvIiwiVXNlSW50ZXJuYXRpb25hbERhdGVGb3JtYXQiOmZhbHNlfSwiSXNWaXNpYmxlIjp0cnVlLCJQYXJlbnRTdHlsZSI6bnVsbH0sIkRlZmF1bHRUYXNrU3R5bGUiOnsiJGlkIjoiODAiLCJTaGFwZSI6MCwiU2hhcGVUaGlja25lc3MiOjEsIkR1cmF0aW9uRm9ybWF0IjowLCJJbmNsdWRlTm9uV29ya2luZ0RheXNJbkR1cmF0aW9uIjpmYWxzZSwiUGVyY2VudGFnZUNvbXBsZXRlU3R5bGUiOnsiJGlkIjoiODEiLCJGb250U2V0dGluZ3MiOnsiJGlkIjoiODIiLCJGb250U2l6ZSI6OSwiRm9udE5hbWUiOiJBcmlhbCIsIklzQm9sZCI6ZmFsc2UsIklzSXRhbGljIjpmYWxzZSwiSXNVbmRlcmxpbmVkIjpmYWxzZSwiUGFyZW50U3R5bGUiOm51bGx9LCJBdXRvU2l6ZSI6MCwiRm9yZWdyb3VuZCI6eyIkaWQiOiI4MyIsIkNvbG9yIjp7IiRpZCI6Ijg0IiwiQSI6MjU1LCJSIjoxOTEsIkciOjE5MSwiQiI6MTkxfX0sIk1heFdpZHRoIjo5NjAuMCwiTWF4SGVpZ2h0IjoiSW5maW5pdHkiLCJTbWFydEZvcmVncm91bmRJc0FjdGl2ZSI6ZmFsc2UsIkhvcml6b250YWxBbGlnbm1lbnQiOjEsIlZlcnRpY2FsQWxpZ25tZW50IjowLCJTbWFydEZvcmVncm91bmQiOm51bGwsIk1hcmdpbiI6eyIkaWQiOiI4NSIsIlRvcCI6MCwiTGVmdCI6MCwiUmlnaHQiOjAsIkJvdHRvbSI6MH0sIlBhZGRpbmciOnsiJGlkIjoiODYiLCJUb3AiOjAsIkxlZnQiOjAsIlJpZ2h0IjowLCJCb3R0b20iOjB9LCJCYWNrZ3JvdW5kIjp7IiRpZCI6Ijg3IiwiQ29sb3IiOnsiJHJlZiI6IjIwIn19LCJJc1Zpc2libGUiOnRydWUsIldpZHRoIjowLjAsIkhlaWdodCI6MC4wLCJCb3JkZXJTdHlsZSI6bnVsbCwiUGFyZW50U3R5bGUiOm51bGx9LCJEdXJhdGlvblN0eWxlIjp7IiRpZCI6Ijg4IiwiRm9udFNldHRpbmdzIjp7IiRpZCI6Ijg5IiwiRm9udFNpemUiOjksIkZvbnROYW1lIjoiQXJpYWwiLCJJc0JvbGQiOmZhbHNlLCJJc0l0YWxpYyI6ZmFsc2UsIklzVW5kZXJsaW5lZCI6ZmFsc2UsIlBhcmVudFN0eWxlIjpudWxsfSwiQXV0b1NpemUiOjAsIkZvcmVncm91bmQiOnsiJGlkIjoiOTAiLCJDb2xvciI6eyIkaWQiOiI5MSIsIkEiOjI1NSwiUiI6MjM3LCJHIjoxMjUsIkIiOjQ5fX0sIk1heFdpZHRoIjo5NjAuMCwiTWF4SGVpZ2h0IjoiSW5maW5pdHkiLCJTbWFydEZvcmVncm91bmRJc0FjdGl2ZSI6ZmFsc2UsIkhvcml6b250YWxBbGlnbm1lbnQiOjE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mZhbHN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E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C4wLCJMaW5lVHlwZSI6MCwiUGFyZW50U3R5bGUiOm51bGx9LCJNYXJnaW4iOm51bGwsIlN0YXJ0RGF0ZVBvc2l0aW9uIjo0LCJFbmREYXRlUG9zaXRpb24iOjQsIlRpdGxlUG9zaXRpb24iOjMsIkR1cmF0aW9uUG9zaXRpb24iOjYsIlBlcmNlbnRhZ2VDb21wbGV0ZWRQb3NpdGlvbiI6NiwiU3BhY2luZyI6OSwiSXNCZWxvd1RpbWViYW5kIjp0cnV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AsIkZvbnROYW1lIjoiQXJpYWwiLCJJc0JvbGQiOnRydWUsIklzSXRhbGljIjpmYWxzZSwiSXNVbmRlcmxpbmVkIjpmYWxzZSwiUGFyZW50U3R5bGUiOm51bGx9LCJBdXRvU2l6ZSI6MCwiRm9yZWdyb3VuZCI6eyIkaWQiOiIxMDkiLCJDb2xvciI6eyIkaWQiOiIxMTAiLCJBIjoyNTUsIlIiOjAsIkciOjAsIkIiOjB9fSwiTWF4V2lkdGgiOjk2MC4wLCJNYXhIZWlnaHQiOiJJbmZpbml0eSIsIlNtYXJ0Rm9yZWdyb3VuZElzQWN0aXZlIjpmYWxzZSwiSG9yaXpvbnRhbEFsaWdubWVudCI6MS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ksIkZvbnROYW1lIjoiQXJpYWwiLCJJc0JvbGQiOmZhbHNlLCJJc0l0YWxpYyI6ZmFsc2UsIklzVW5kZXJsaW5lZCI6ZmFsc2UsIlBhcmVudFN0eWxlIjpudWxsfSwiQXV0b1NpemUiOjAsIkZvcmVncm91bmQiOnsiJGlkIjoiMTE2IiwiQ29sb3IiOnsiJGlkIjoiMTE3IiwiQSI6MjU1LCJSIjo2OCwiRyI6ODQsIkIiOjEwNn19LCJNYXhXaWR0aCI6OTYwLjAsIk1heEhlaWdodCI6IkluZmluaXR5IiwiU21hcnRGb3JlZ3JvdW5kSXNBY3RpdmUiOmZhbHNlLCJIb3Jpem9udGFsQWxpZ25tZW50Ijox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TU0gZCIsIlNlcGFyYXRvciI6Ii8iLCJVc2VJbnRlcm5hdGlvbmFsRGF0ZUZvcm1hdCI6ZmFsc2V9LCJJc1Zpc2libGUiOnRydWUsIlBhcmVudFN0eWxlIjpudWxsfSwiU2hvd0VsYXBzZWRUaW1lR3JhZGllbnRTdHlsZSI6ZmFsc2V9LCJTY2FsZSI6eyIkaWQiOiIxMjIiLCJTdGFydERhdGUiOiIwMDAxLTAxLTAxVDAwOjAwOjAwIiwiRW5kRGF0ZSI6IjAwMDEtMDEtMDFUMDA6MDA6MDAiLCJGb3JtYXQiOiJ3IiwiVHlwZSI6MSwiQXV0b0RhdGVSYW5nZSI6dHJ1ZSwiV29ya2luZ0RheXMiOjMxLCJUb2RheU1hcmtlclRleHQiOiJUb2RheSIsIkF1dG9TY2FsZVR5cGUiOnRydWV9LCJNaWxlc3RvbmVzIjpbXSwiVGFza3MiOlt7IiRpZCI6IjEyMyIsIkdyb3VwTmFtZSI6bnVsbCwiU3RhcnREYXRlIjoiMjAxOS0wMS0wMVQwMDowMDowMFoiLCJFbmREYXRlIjoiMjAxOS0wMS0wNlQyMzo1OTo1OS45OTlaIiwiUGVyY2VudGFnZUNvbXBsZXRlIjowLjAsIlN0eWxlIjp7IiRpZCI6IjEyNCIsIlNoYXBlIjoyLCJTaGFwZVRoaWNrbmVzcyI6MywiRHVyYXRpb25Gb3JtYXQiOjAsIkluY2x1ZGVOb25Xb3JraW5nRGF5c0luRHVyYXRpb24iOmZhbHNlLCJQZXJjZW50YWdlQ29tcGxldGVTdHlsZSI6eyIkaWQiOiIxMjUiLCJGb250U2V0dGluZ3MiOnsiJGlkIjoiMTI2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TI3IiwiTGluZUNvbG9yIjpudWxsLCJMaW5lV2VpZ2h0IjowLjAsIkxpbmVUeXBlIjowLCJQYXJlbnRTdHlsZSI6bnVsbH0sIlBhcmVudFN0eWxlIjp7IiRyZWYiOiI4MSJ9fSwiRHVyYXRpb25TdHlsZSI6eyIkaWQiOiIxMjgiLCJGb250U2V0dGluZ3MiOnsiJGlkIjoiMTI5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EzMCIsIkxpbmVDb2xvciI6bnVsbCwiTGluZVdlaWdodCI6MC4wLCJMaW5lVHlwZSI6MCwiUGFyZW50U3R5bGUiOm51bGx9LCJQYXJlbnRTdHlsZSI6eyIkcmVmIjoiODgifX0sIkhvcml6b250YWxDb25uZWN0b3JTdHlsZSI6eyIkaWQiOiIxMzEiLCJMaW5lQ29sb3IiOnsiJHJlZiI6Ijk2In0sIkxpbmVXZWlnaHQiOjEuMCwiTGluZVR5cGUiOjAsIlBhcmVudFN0eWxlIjp7IiRyZWYiOiI5NSJ9fSwiVmVydGljYWxDb25uZWN0b3JTdHlsZSI6eyIkaWQiOiIxMzI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xMzMiLCJNYXJnaW4iOnsiJHJlZiI6IjEwMiJ9LCJQYWRkaW5nIjp7IiRyZWYiOiIxMDMifSwiQmFja2dyb3VuZCI6eyIkaWQiOiIxMzQiLCJDb2xvciI6eyIkaWQiOiIxMzUiLCJBIjoyNTUsIlIiOjE1NCwiRyI6MTk0LCJCIjoyMzB9fSwiSXNWaXNpYmxlIjp0cnVlLCJXaWR0aCI6MC4wLCJIZWlnaHQiOjI1LjAsIkJvcmRlclN0eWxlIjp7IiRpZCI6IjEzNiIsIkxpbmVDb2xvciI6eyIkcmVmIjoiMTA1In0sIkxpbmVXZWlnaHQiOjAuMCwiTGluZVR5cGUiOjAsIlBhcmVudFN0eWxlIjp7IiRyZWYiOiIxMDQifX0sIlBhcmVudFN0eWxlIjp7IiRyZWYiOiIxMDEifX0sIlRpdGxlU3R5bGUiOnsiJGlkIjoiMTM3IiwiRm9udFNldHRpbmdzIjp7IiRpZCI6IjEzOC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TM5IiwiTGluZUNvbG9yIjpudWxsLCJMaW5lV2VpZ2h0IjowLjAsIkxpbmVUeXBlIjowLCJQYXJlbnRTdHlsZSI6bnVsbH0sIlBhcmVudFN0eWxlIjp7IiRyZWYiOiIxMDcifX0sIkRhdGVTdHlsZSI6eyIkaWQiOiIxNDAiLCJGb250U2V0dGluZ3MiOnsiJGlkIjoiMTQx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xNDIiLCJMaW5lQ29sb3IiOm51bGwsIkxpbmVXZWlnaHQiOjAuMCwiTGluZVR5cGUiOjAsIlBhcmVudFN0eWxlIjpudWxsfSwiUGFyZW50U3R5bGUiOnsiJHJlZiI6IjExNCJ9fSwiRGF0ZUZvcm1hdCI6eyIkaWQiOiIxNDMiLCJGb3JtYXRTdHJpbmciOiJ5eXl5LU1NLWRkIiwiU2VwYXJhdG9yIjoiLSIsIlVzZUludGVybmF0aW9uYWxEYXRlRm9ybWF0IjpmYWxzZX0sIklzVmlzaWJsZSI6dHJ1ZSwiUGFyZW50U3R5bGUiOnsiJHJlZiI6IjgwIn19LCJJbmRleCI6MCwiSWQiOiI0ZjEyNmM2My03NzUyLTQ3ZjktYTI4Ni0zZjAwNWNkMzAyZGIiLCJJbXBvcnRJZCI6bnVsbCwiVGl0bGUiOiI2IGRheXMiLCJOb3RlIjpudWxsLCJIeXBlcmxpbmsiOm51bGwsIklzQ2hhbmdlZCI6ZmFsc2UsIklzTmV3IjpmYWxzZX0seyIkaWQiOiIxNDQiLCJHcm91cE5hbWUiOm51bGwsIlN0YXJ0RGF0ZSI6IjIwMTktMDEtMDNUMDA6MDA6MDBaIiwiRW5kRGF0ZSI6IjIwMTktMDEtMDlUMjM6NTk6NTkuOTk5WiIsIlBlcmNlbnRhZ2VDb21wbGV0ZSI6MC4wLCJTdHlsZSI6eyIkaWQiOiIxNDUiLCJTaGFwZSI6MiwiU2hhcGVUaGlja25lc3MiOjMsIkR1cmF0aW9uRm9ybWF0IjowLCJJbmNsdWRlTm9uV29ya2luZ0RheXNJbkR1cmF0aW9uIjpmYWxzZSwiUGVyY2VudGFnZUNvbXBsZXRlU3R5bGUiOnsiJGlkIjoiMTQ2IiwiRm9udFNldHRpbmdzIjp7IiRpZCI6IjE0Ny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E0OCIsIkxpbmVDb2xvciI6bnVsbCwiTGluZVdlaWdodCI6MC4wLCJMaW5lVHlwZSI6MCwiUGFyZW50U3R5bGUiOm51bGx9LCJQYXJlbnRTdHlsZSI6eyIkcmVmIjoiODEifX0sIkR1cmF0aW9uU3R5bGUiOnsiJGlkIjoiMTQ5IiwiRm9udFNldHRpbmdzIjp7IiRpZCI6IjE1MC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xNTEiLCJMaW5lQ29sb3IiOm51bGwsIkxpbmVXZWlnaHQiOjAuMCwiTGluZVR5cGUiOjAsIlBhcmVudFN0eWxlIjpudWxsfSwiUGFyZW50U3R5bGUiOnsiJHJlZiI6Ijg4In19LCJIb3Jpem9udGFsQ29ubmVjdG9yU3R5bGUiOnsiJGlkIjoiMTUyIiwiTGluZUNvbG9yIjp7IiRyZWYiOiI5NiJ9LCJMaW5lV2VpZ2h0IjoxLjAsIkxpbmVUeXBlIjowLCJQYXJlbnRTdHlsZSI6eyIkcmVmIjoiOTUifX0sIlZlcnRpY2FsQ29ubmVjdG9yU3R5bGUiOnsiJGlkIjoiMTUz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TU0IiwiTWFyZ2luIjp7IiRyZWYiOiIxMDIifSwiUGFkZGluZyI6eyIkcmVmIjoiMTAzIn0sIkJhY2tncm91bmQiOnsiJGlkIjoiMTU1IiwiQ29sb3IiOnsiJGlkIjoiMTU2IiwiQSI6MjU1LCJSIjoxNTQsIkciOjE5NCwiQiI6MjMwfX0sIklzVmlzaWJsZSI6dHJ1ZSwiV2lkdGgiOjAuMCwiSGVpZ2h0IjoyNS4wLCJCb3JkZXJTdHlsZSI6eyIkaWQiOiIxNTciLCJMaW5lQ29sb3IiOnsiJHJlZiI6IjEwNSJ9LCJMaW5lV2VpZ2h0IjowLjAsIkxpbmVUeXBlIjowLCJQYXJlbnRTdHlsZSI6eyIkcmVmIjoiMTA0In19LCJQYXJlbnRTdHlsZSI6eyIkcmVmIjoiMTAxIn19LCJUaXRsZVN0eWxlIjp7IiRpZCI6IjE1OCIsIkZvbnRTZXR0aW5ncyI6eyIkaWQiOiIxNTk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E2MCIsIkxpbmVDb2xvciI6bnVsbCwiTGluZVdlaWdodCI6MC4wLCJMaW5lVHlwZSI6MCwiUGFyZW50U3R5bGUiOm51bGx9LCJQYXJlbnRTdHlsZSI6eyIkcmVmIjoiMTA3In19LCJEYXRlU3R5bGUiOnsiJGlkIjoiMTYxIiwiRm9udFNldHRpbmdzIjp7IiRpZCI6IjE2Mi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TYzIiwiTGluZUNvbG9yIjpudWxsLCJMaW5lV2VpZ2h0IjowLjAsIkxpbmVUeXBlIjowLCJQYXJlbnRTdHlsZSI6bnVsbH0sIlBhcmVudFN0eWxlIjp7IiRyZWYiOiIxMTQifX0sIkRhdGVGb3JtYXQiOnsiJGlkIjoiMTY0IiwiRm9ybWF0U3RyaW5nIjoieXl5eS1NTS1kZCIsIlNlcGFyYXRvciI6Ii0iLCJVc2VJbnRlcm5hdGlvbmFsRGF0ZUZvcm1hdCI6ZmFsc2V9LCJJc1Zpc2libGUiOnRydWUsIlBhcmVudFN0eWxlIjp7IiRyZWYiOiI4MCJ9fSwiSW5kZXgiOjAsIklkIjoiNGEzOTg4YzItNzE2Zi00MjlkLWE2YjMtNjI5NWZlYWJmNDY3IiwiSW1wb3J0SWQiOm51bGwsIlRpdGxlIjoiNyBkYXlzIiwiTm90ZSI6bnVsbCwiSHlwZXJsaW5rIjpudWxsLCJJc0NoYW5nZWQiOmZhbHNlLCJJc05ldyI6ZmFsc2V9LHsiJGlkIjoiMTY1IiwiR3JvdXBOYW1lIjpudWxsLCJTdGFydERhdGUiOiIyMDE5LTAxLTExVDAwOjAwOjAwWiIsIkVuZERhdGUiOiIyMDE5LTAxLTE3VDIzOjU5OjU5Ljk5OVoiLCJQZXJjZW50YWdlQ29tcGxldGUiOjAuMCwiU3R5bGUiOnsiJGlkIjoiMTY2IiwiU2hhcGUiOjIsIlNoYXBlVGhpY2tuZXNzIjozLCJEdXJhdGlvbkZvcm1hdCI6MCwiSW5jbHVkZU5vbldvcmtpbmdEYXlzSW5EdXJhdGlvbiI6ZmFsc2UsIlBlcmNlbnRhZ2VDb21wbGV0ZVN0eWxlIjp7IiRpZCI6IjE2NyIsIkZvbnRTZXR0aW5ncyI6eyIkaWQiOiIxNjg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xNjkiLCJMaW5lQ29sb3IiOm51bGwsIkxpbmVXZWlnaHQiOjAuMCwiTGluZVR5cGUiOjAsIlBhcmVudFN0eWxlIjpudWxsfSwiUGFyZW50U3R5bGUiOnsiJHJlZiI6IjgxIn19LCJEdXJhdGlvblN0eWxlIjp7IiRpZCI6IjE3MCIsIkZvbnRTZXR0aW5ncyI6eyIkaWQiOiIxNzE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TcyIiwiTGluZUNvbG9yIjpudWxsLCJMaW5lV2VpZ2h0IjowLjAsIkxpbmVUeXBlIjowLCJQYXJlbnRTdHlsZSI6bnVsbH0sIlBhcmVudFN0eWxlIjp7IiRyZWYiOiI4OCJ9fSwiSG9yaXpvbnRhbENvbm5lY3RvclN0eWxlIjp7IiRpZCI6IjE3MyIsIkxpbmVDb2xvciI6eyIkcmVmIjoiOTYifSwiTGluZVdlaWdodCI6MS4wLCJMaW5lVHlwZSI6MCwiUGFyZW50U3R5bGUiOnsiJHJlZiI6Ijk1In19LCJWZXJ0aWNhbENvbm5lY3RvclN0eWxlIjp7IiRpZCI6IjE3NC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E3NSIsIk1hcmdpbiI6eyIkcmVmIjoiMTAyIn0sIlBhZGRpbmciOnsiJHJlZiI6IjEwMyJ9LCJCYWNrZ3JvdW5kIjp7IiRpZCI6IjE3NiIsIkNvbG9yIjp7IiRpZCI6IjE3NyIsIkEiOjI1NSwiUiI6MTU0LCJHIjoxOTQsIkIiOjIzMH19LCJJc1Zpc2libGUiOnRydWUsIldpZHRoIjowLjAsIkhlaWdodCI6MjUuMCwiQm9yZGVyU3R5bGUiOnsiJGlkIjoiMTc4IiwiTGluZUNvbG9yIjp7IiRyZWYiOiIxMDUifSwiTGluZVdlaWdodCI6MC4wLCJMaW5lVHlwZSI6MCwiUGFyZW50U3R5bGUiOnsiJHJlZiI6IjEwNCJ9fSwiUGFyZW50U3R5bGUiOnsiJHJlZiI6IjEwMSJ9fSwiVGl0bGVTdHlsZSI6eyIkaWQiOiIxNzkiLCJGb250U2V0dGluZ3MiOnsiJGlkIjoiMTgw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xODEiLCJMaW5lQ29sb3IiOm51bGwsIkxpbmVXZWlnaHQiOjAuMCwiTGluZVR5cGUiOjAsIlBhcmVudFN0eWxlIjpudWxsfSwiUGFyZW50U3R5bGUiOnsiJHJlZiI6IjEwNyJ9fSwiRGF0ZVN0eWxlIjp7IiRpZCI6IjE4MiIsIkZvbnRTZXR0aW5ncyI6eyIkaWQiOiIxODM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E4NCIsIkxpbmVDb2xvciI6bnVsbCwiTGluZVdlaWdodCI6MC4wLCJMaW5lVHlwZSI6MCwiUGFyZW50U3R5bGUiOm51bGx9LCJQYXJlbnRTdHlsZSI6eyIkcmVmIjoiMTE0In19LCJEYXRlRm9ybWF0Ijp7IiRpZCI6IjE4NSIsIkZvcm1hdFN0cmluZyI6Inl5eXktTU0tZGQiLCJTZXBhcmF0b3IiOiItIiwiVXNlSW50ZXJuYXRpb25hbERhdGVGb3JtYXQiOmZhbHNlfSwiSXNWaXNpYmxlIjp0cnVlLCJQYXJlbnRTdHlsZSI6eyIkcmVmIjoiODAifX0sIkluZGV4IjowLCJJZCI6IjNjOGIwYWEzLWZjY2MtNDVjOS1iY2NiLTQ0MGFmZGQyYWU3MSIsIkltcG9ydElkIjpudWxsLCJUaXRsZSI6IjcgZGF5cyIsIk5vdGUiOm51bGwsIkh5cGVybGluayI6bnVsbCwiSXNDaGFuZ2VkIjpmYWxzZSwiSXNOZXciOmZhbHNlfSx7IiRpZCI6IjE4NiIsIkdyb3VwTmFtZSI6bnVsbCwiU3RhcnREYXRlIjoiMjAxOS0wMS0xNlQwMDowMDowMFoiLCJFbmREYXRlIjoiMjAxOS0wMS0xOVQyMzo1OTo1OS45OTlaIiwiUGVyY2VudGFnZUNvbXBsZXRlIjowLjAsIlN0eWxlIjp7IiRpZCI6IjE4NyIsIlNoYXBlIjoyLCJTaGFwZVRoaWNrbmVzcyI6MywiRHVyYXRpb25Gb3JtYXQiOjAsIkluY2x1ZGVOb25Xb3JraW5nRGF5c0luRHVyYXRpb24iOmZhbHNlLCJQZXJjZW50YWdlQ29tcGxldGVTdHlsZSI6eyIkaWQiOiIxODgiLCJGb250U2V0dGluZ3MiOnsiJGlkIjoiMTg5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TkwIiwiTGluZUNvbG9yIjpudWxsLCJMaW5lV2VpZ2h0IjowLjAsIkxpbmVUeXBlIjowLCJQYXJlbnRTdHlsZSI6bnVsbH0sIlBhcmVudFN0eWxlIjp7IiRyZWYiOiI4MSJ9fSwiRHVyYXRpb25TdHlsZSI6eyIkaWQiOiIxOTEiLCJGb250U2V0dGluZ3MiOnsiJGlkIjoiMTky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E5MyIsIkxpbmVDb2xvciI6bnVsbCwiTGluZVdlaWdodCI6MC4wLCJMaW5lVHlwZSI6MCwiUGFyZW50U3R5bGUiOm51bGx9LCJQYXJlbnRTdHlsZSI6eyIkcmVmIjoiODgifX0sIkhvcml6b250YWxDb25uZWN0b3JTdHlsZSI6eyIkaWQiOiIxOTQiLCJMaW5lQ29sb3IiOnsiJHJlZiI6Ijk2In0sIkxpbmVXZWlnaHQiOjEuMCwiTGluZVR5cGUiOjAsIlBhcmVudFN0eWxlIjp7IiRyZWYiOiI5NSJ9fSwiVmVydGljYWxDb25uZWN0b3JTdHlsZSI6eyIkaWQiOiIxOTU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xOTYiLCJNYXJnaW4iOnsiJHJlZiI6IjEwMiJ9LCJQYWRkaW5nIjp7IiRyZWYiOiIxMDMifSwiQmFja2dyb3VuZCI6eyIkaWQiOiIxOTciLCJDb2xvciI6eyIkaWQiOiIxOTgiLCJBIjoyNTUsIlIiOjE1NCwiRyI6MTk0LCJCIjoyMzB9fSwiSXNWaXNpYmxlIjp0cnVlLCJXaWR0aCI6MC4wLCJIZWlnaHQiOjI1LjAsIkJvcmRlclN0eWxlIjp7IiRpZCI6IjE5OSIsIkxpbmVDb2xvciI6eyIkcmVmIjoiMTA1In0sIkxpbmVXZWlnaHQiOjAuMCwiTGluZVR5cGUiOjAsIlBhcmVudFN0eWxlIjp7IiRyZWYiOiIxMDQifX0sIlBhcmVudFN0eWxlIjp7IiRyZWYiOiIxMDEifX0sIlRpdGxlU3R5bGUiOnsiJGlkIjoiMjAwIiwiRm9udFNldHRpbmdzIjp7IiRpZCI6IjIwMS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AyIiwiTGluZUNvbG9yIjpudWxsLCJMaW5lV2VpZ2h0IjowLjAsIkxpbmVUeXBlIjowLCJQYXJlbnRTdHlsZSI6bnVsbH0sIlBhcmVudFN0eWxlIjp7IiRyZWYiOiIxMDcifX0sIkRhdGVTdHlsZSI6eyIkaWQiOiIyMDMiLCJGb250U2V0dGluZ3MiOnsiJGlkIjoiMjA0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yMDUiLCJMaW5lQ29sb3IiOm51bGwsIkxpbmVXZWlnaHQiOjAuMCwiTGluZVR5cGUiOjAsIlBhcmVudFN0eWxlIjpudWxsfSwiUGFyZW50U3R5bGUiOnsiJHJlZiI6IjExNCJ9fSwiRGF0ZUZvcm1hdCI6eyIkaWQiOiIyMDYiLCJGb3JtYXRTdHJpbmciOiJ5eXl5LU1NLWRkIiwiU2VwYXJhdG9yIjoiLSIsIlVzZUludGVybmF0aW9uYWxEYXRlRm9ybWF0IjpmYWxzZX0sIklzVmlzaWJsZSI6dHJ1ZSwiUGFyZW50U3R5bGUiOnsiJHJlZiI6IjgwIn19LCJJbmRleCI6MCwiSWQiOiI3ZjQyZjZkOS0zYzE3LTRkMjctYWU1My0wZmVlNTZiOGJjODkiLCJJbXBvcnRJZCI6bnVsbCwiVGl0bGUiOiI0IGRheXMiLCJOb3RlIjpudWxsLCJIeXBlcmxpbmsiOm51bGwsIklzQ2hhbmdlZCI6ZmFsc2UsIklzTmV3IjpmYWxzZX0seyIkaWQiOiIyMDciLCJHcm91cE5hbWUiOm51bGwsIlN0YXJ0RGF0ZSI6IjIwMTktMDEtMjFUMDA6MDA6MDBaIiwiRW5kRGF0ZSI6IjIwMTktMDEtMjhUMjM6NTk6NTkuOTk5WiIsIlBlcmNlbnRhZ2VDb21wbGV0ZSI6MC4wLCJTdHlsZSI6eyIkaWQiOiIyMDgiLCJTaGFwZSI6MiwiU2hhcGVUaGlja25lc3MiOjMsIkR1cmF0aW9uRm9ybWF0IjowLCJJbmNsdWRlTm9uV29ya2luZ0RheXNJbkR1cmF0aW9uIjpmYWxzZSwiUGVyY2VudGFnZUNvbXBsZXRlU3R5bGUiOnsiJGlkIjoiMjA5IiwiRm9udFNldHRpbmdzIjp7IiRpZCI6IjIxMC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IxMSIsIkxpbmVDb2xvciI6bnVsbCwiTGluZVdlaWdodCI6MC4wLCJMaW5lVHlwZSI6MCwiUGFyZW50U3R5bGUiOm51bGx9LCJQYXJlbnRTdHlsZSI6eyIkcmVmIjoiODEifX0sIkR1cmF0aW9uU3R5bGUiOnsiJGlkIjoiMjEyIiwiRm9udFNldHRpbmdzIjp7IiRpZCI6IjIxMy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yMTQiLCJMaW5lQ29sb3IiOm51bGwsIkxpbmVXZWlnaHQiOjAuMCwiTGluZVR5cGUiOjAsIlBhcmVudFN0eWxlIjpudWxsfSwiUGFyZW50U3R5bGUiOnsiJHJlZiI6Ijg4In19LCJIb3Jpem9udGFsQ29ubmVjdG9yU3R5bGUiOnsiJGlkIjoiMjE1IiwiTGluZUNvbG9yIjp7IiRyZWYiOiI5NiJ9LCJMaW5lV2VpZ2h0IjoxLjAsIkxpbmVUeXBlIjowLCJQYXJlbnRTdHlsZSI6eyIkcmVmIjoiOTUifX0sIlZlcnRpY2FsQ29ubmVjdG9yU3R5bGUiOnsiJGlkIjoiMjE2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jE3IiwiTWFyZ2luIjp7IiRyZWYiOiIxMDIifSwiUGFkZGluZyI6eyIkcmVmIjoiMTAzIn0sIkJhY2tncm91bmQiOnsiJGlkIjoiMjE4IiwiQ29sb3IiOnsiJGlkIjoiMjE5IiwiQSI6MjU1LCJSIjoxNTQsIkciOjE5NCwiQiI6MjMwfX0sIklzVmlzaWJsZSI6dHJ1ZSwiV2lkdGgiOjAuMCwiSGVpZ2h0IjoyNS4wLCJCb3JkZXJTdHlsZSI6eyIkaWQiOiIyMjAiLCJMaW5lQ29sb3IiOnsiJHJlZiI6IjEwNSJ9LCJMaW5lV2VpZ2h0IjowLjAsIkxpbmVUeXBlIjowLCJQYXJlbnRTdHlsZSI6eyIkcmVmIjoiMTA0In19LCJQYXJlbnRTdHlsZSI6eyIkcmVmIjoiMTAxIn19LCJUaXRsZVN0eWxlIjp7IiRpZCI6IjIyMSIsIkZvbnRTZXR0aW5ncyI6eyIkaWQiOiIyMjI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yMyIsIkxpbmVDb2xvciI6bnVsbCwiTGluZVdlaWdodCI6MC4wLCJMaW5lVHlwZSI6MCwiUGFyZW50U3R5bGUiOm51bGx9LCJQYXJlbnRTdHlsZSI6eyIkcmVmIjoiMTA3In19LCJEYXRlU3R5bGUiOnsiJGlkIjoiMjI0IiwiRm9udFNldHRpbmdzIjp7IiRpZCI6IjIyNS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jI2IiwiTGluZUNvbG9yIjpudWxsLCJMaW5lV2VpZ2h0IjowLjAsIkxpbmVUeXBlIjowLCJQYXJlbnRTdHlsZSI6bnVsbH0sIlBhcmVudFN0eWxlIjp7IiRyZWYiOiIxMTQifX0sIkRhdGVGb3JtYXQiOnsiJGlkIjoiMjI3IiwiRm9ybWF0U3RyaW5nIjoieXl5eS1NTS1kZCIsIlNlcGFyYXRvciI6Ii0iLCJVc2VJbnRlcm5hdGlvbmFsRGF0ZUZvcm1hdCI6ZmFsc2V9LCJJc1Zpc2libGUiOnRydWUsIlBhcmVudFN0eWxlIjp7IiRyZWYiOiI4MCJ9fSwiSW5kZXgiOjAsIklkIjoiNDM4ODk1YjMtYjBhYy00M2E1LWE4YWYtNDAzZDcyM2YyNDc0IiwiSW1wb3J0SWQiOm51bGwsIlRpdGxlIjoiOCBkYXlzIiwiTm90ZSI6bnVsbCwiSHlwZXJsaW5rIjpudWxsLCJJc0NoYW5nZWQiOmZhbHNlLCJJc05ldyI6ZmFsc2V9LHsiJGlkIjoiMjI4IiwiR3JvdXBOYW1lIjpudWxsLCJTdGFydERhdGUiOiIyMDE5LTAxLTI1VDAwOjAwOjAwWiIsIkVuZERhdGUiOiIyMDE5LTAxLTMxVDIzOjU5OjU5Ljk5OVoiLCJQZXJjZW50YWdlQ29tcGxldGUiOjAuMCwiU3R5bGUiOnsiJGlkIjoiMjI5IiwiU2hhcGUiOjIsIlNoYXBlVGhpY2tuZXNzIjozLCJEdXJhdGlvbkZvcm1hdCI6MCwiSW5jbHVkZU5vbldvcmtpbmdEYXlzSW5EdXJhdGlvbiI6ZmFsc2UsIlBlcmNlbnRhZ2VDb21wbGV0ZVN0eWxlIjp7IiRpZCI6IjIzMCIsIkZvbnRTZXR0aW5ncyI6eyIkaWQiOiIyMzE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MzIiLCJMaW5lQ29sb3IiOm51bGwsIkxpbmVXZWlnaHQiOjAuMCwiTGluZVR5cGUiOjAsIlBhcmVudFN0eWxlIjpudWxsfSwiUGFyZW50U3R5bGUiOnsiJHJlZiI6IjgxIn19LCJEdXJhdGlvblN0eWxlIjp7IiRpZCI6IjIzMyIsIkZvbnRTZXR0aW5ncyI6eyIkaWQiOiIyMzQ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jM1IiwiTGluZUNvbG9yIjpudWxsLCJMaW5lV2VpZ2h0IjowLjAsIkxpbmVUeXBlIjowLCJQYXJlbnRTdHlsZSI6bnVsbH0sIlBhcmVudFN0eWxlIjp7IiRyZWYiOiI4OCJ9fSwiSG9yaXpvbnRhbENvbm5lY3RvclN0eWxlIjp7IiRpZCI6IjIzNiIsIkxpbmVDb2xvciI6eyIkcmVmIjoiOTYifSwiTGluZVdlaWdodCI6MS4wLCJMaW5lVHlwZSI6MCwiUGFyZW50U3R5bGUiOnsiJHJlZiI6Ijk1In19LCJWZXJ0aWNhbENvbm5lY3RvclN0eWxlIjp7IiRpZCI6IjIzNy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IzOCIsIk1hcmdpbiI6eyIkcmVmIjoiMTAyIn0sIlBhZGRpbmciOnsiJHJlZiI6IjEwMyJ9LCJCYWNrZ3JvdW5kIjp7IiRpZCI6IjIzOSIsIkNvbG9yIjp7IiRpZCI6IjI0MCIsIkEiOjI1NSwiUiI6MTU0LCJHIjoxOTQsIkIiOjIzMH19LCJJc1Zpc2libGUiOnRydWUsIldpZHRoIjowLjAsIkhlaWdodCI6MjUuMCwiQm9yZGVyU3R5bGUiOnsiJGlkIjoiMjQxIiwiTGluZUNvbG9yIjp7IiRyZWYiOiIxMDUifSwiTGluZVdlaWdodCI6MC4wLCJMaW5lVHlwZSI6MCwiUGFyZW50U3R5bGUiOnsiJHJlZiI6IjEwNCJ9fSwiUGFyZW50U3R5bGUiOnsiJHJlZiI6IjEwMSJ9fSwiVGl0bGVTdHlsZSI6eyIkaWQiOiIyNDIiLCJGb250U2V0dGluZ3MiOnsiJGlkIjoiMjQz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NDQiLCJMaW5lQ29sb3IiOm51bGwsIkxpbmVXZWlnaHQiOjAuMCwiTGluZVR5cGUiOjAsIlBhcmVudFN0eWxlIjpudWxsfSwiUGFyZW50U3R5bGUiOnsiJHJlZiI6IjEwNyJ9fSwiRGF0ZVN0eWxlIjp7IiRpZCI6IjI0NSIsIkZvbnRTZXR0aW5ncyI6eyIkaWQiOiIyNDY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I0NyIsIkxpbmVDb2xvciI6bnVsbCwiTGluZVdlaWdodCI6MC4wLCJMaW5lVHlwZSI6MCwiUGFyZW50U3R5bGUiOm51bGx9LCJQYXJlbnRTdHlsZSI6eyIkcmVmIjoiMTE0In19LCJEYXRlRm9ybWF0Ijp7IiRpZCI6IjI0OCIsIkZvcm1hdFN0cmluZyI6Inl5eXktTU0tZGQiLCJTZXBhcmF0b3IiOiItIiwiVXNlSW50ZXJuYXRpb25hbERhdGVGb3JtYXQiOmZhbHNlfSwiSXNWaXNpYmxlIjp0cnVlLCJQYXJlbnRTdHlsZSI6eyIkcmVmIjoiODAifX0sIkluZGV4IjowLCJJZCI6ImFkNjIzODIyLWViZjQtNDEzZi04OWIzLTZhNDY0YjQzMTU4OSIsIkltcG9ydElkIjpudWxsLCJUaXRsZSI6IjcgZGF5cyIsIk5vdGUiOm51bGwsIkh5cGVybGluayI6bnVsbCwiSXNDaGFuZ2VkIjpmYWxzZSwiSXNOZXciOmZhbHNlfSx7IiRpZCI6IjI0OSIsIkdyb3VwTmFtZSI6bnVsbCwiU3RhcnREYXRlIjoiMjAxOS0wMS0wMVQwMDowMDowMFoiLCJFbmREYXRlIjoiMjAxOS0wMS0zMVQyMzo1OTo1OS45OTlaIiwiUGVyY2VudGFnZUNvbXBsZXRlIjowLjAsIlN0eWxlIjp7IiRpZCI6IjI1MCIsIlNoYXBlIjoyLCJTaGFwZVRoaWNrbmVzcyI6MywiRHVyYXRpb25Gb3JtYXQiOjAsIkluY2x1ZGVOb25Xb3JraW5nRGF5c0luRHVyYXRpb24iOmZhbHNlLCJQZXJjZW50YWdlQ29tcGxldGVTdHlsZSI6eyIkaWQiOiIyNTEiLCJGb250U2V0dGluZ3MiOnsiJGlkIjoiMjUy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jUzIiwiTGluZUNvbG9yIjpudWxsLCJMaW5lV2VpZ2h0IjowLjAsIkxpbmVUeXBlIjowLCJQYXJlbnRTdHlsZSI6bnVsbH0sIlBhcmVudFN0eWxlIjp7IiRyZWYiOiI4MSJ9fSwiRHVyYXRpb25TdHlsZSI6eyIkaWQiOiIyNTQiLCJGb250U2V0dGluZ3MiOnsiJGlkIjoiMjU1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I1NiIsIkxpbmVDb2xvciI6bnVsbCwiTGluZVdlaWdodCI6MC4wLCJMaW5lVHlwZSI6MCwiUGFyZW50U3R5bGUiOm51bGx9LCJQYXJlbnRTdHlsZSI6eyIkcmVmIjoiODgifX0sIkhvcml6b250YWxDb25uZWN0b3JTdHlsZSI6eyIkaWQiOiIyNTciLCJMaW5lQ29sb3IiOnsiJHJlZiI6Ijk2In0sIkxpbmVXZWlnaHQiOjAuMCwiTGluZVR5cGUiOjAsIlBhcmVudFN0eWxlIjp7IiRyZWYiOiI5NSJ9fSwiVmVydGljYWxDb25uZWN0b3JTdHlsZSI6eyIkaWQiOiIyNTgiLCJMaW5lQ29sb3IiOnsiJHJlZiI6Ijk5In0sIkxpbmVXZWlnaHQiOjAuMCwiTGluZVR5cGUiOjAsIlBhcmVudFN0eWxlIjp7IiRyZWYiOiI5OCJ9fSwiTWFyZ2luIjpudWxsLCJTdGFydERhdGVQb3NpdGlvbiI6NiwiRW5kRGF0ZVBvc2l0aW9uIjo2LCJUaXRsZVBvc2l0aW9uIjo1LCJEdXJhdGlvblBvc2l0aW9uIjo2LCJQZXJjZW50YWdlQ29tcGxldGVkUG9zaXRpb24iOjYsIlNwYWNpbmciOjksIklzQmVsb3dUaW1lYmFuZCI6dHJ1ZSwiUGVyY2VudGFnZUNvbXBsZXRlU2hhcGVPcGFjaXR5IjozNSwiU2hhcGVTdHlsZSI6eyIkaWQiOiIyNTkiLCJNYXJnaW4iOnsiJHJlZiI6IjEwMiJ9LCJQYWRkaW5nIjp7IiRyZWYiOiIxMDMifSwiQmFja2dyb3VuZCI6eyIkaWQiOiIyNjAiLCJDb2xvciI6eyIkaWQiOiIyNjEiLCJBIjoyNTUsIlIiOjI1NSwiRyI6MjU1LCJCIjoyNTV9fSwiSXNWaXNpYmxlIjp0cnVlLCJXaWR0aCI6MC4wLCJIZWlnaHQiOjI1LjAsIkJvcmRlclN0eWxlIjp7IiRpZCI6IjI2MiIsIkxpbmVDb2xvciI6eyIkcmVmIjoiMTA1In0sIkxpbmVXZWlnaHQiOjAuMCwiTGluZVR5cGUiOjAsIlBhcmVudFN0eWxlIjp7IiRyZWYiOiIxMDQifX0sIlBhcmVudFN0eWxlIjp7IiRyZWYiOiIxMDEifX0sIlRpdGxlU3R5bGUiOnsiJGlkIjoiMjYzIiwiRm9udFNldHRpbmdzIjp7IiRpZCI6IjI2NC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Y1IiwiTGluZUNvbG9yIjpudWxsLCJMaW5lV2VpZ2h0IjowLjAsIkxpbmVUeXBlIjowLCJQYXJlbnRTdHlsZSI6bnVsbH0sIlBhcmVudFN0eWxlIjp7IiRyZWYiOiIxMDcifX0sIkRhdGVTdHlsZSI6eyIkaWQiOiIyNjYiLCJGb250U2V0dGluZ3MiOnsiJGlkIjoiMjY3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mZhbHNlLCJXaWR0aCI6MC4wLCJIZWlnaHQiOjAuMCwiQm9yZGVyU3R5bGUiOnsiJGlkIjoiMjY4IiwiTGluZUNvbG9yIjpudWxsLCJMaW5lV2VpZ2h0IjowLjAsIkxpbmVUeXBlIjowLCJQYXJlbnRTdHlsZSI6bnVsbH0sIlBhcmVudFN0eWxlIjp7IiRyZWYiOiIxMTQifX0sIkRhdGVGb3JtYXQiOnsiJGlkIjoiMjY5IiwiRm9ybWF0U3RyaW5nIjoieXl5eS1NTS1kZCIsIlNlcGFyYXRvciI6Ii0iLCJVc2VJbnRlcm5hdGlvbmFsRGF0ZUZvcm1hdCI6ZmFsc2V9LCJJc1Zpc2libGUiOnRydWUsIlBhcmVudFN0eWxlIjp7IiRyZWYiOiI4MCJ9fSwiSW5kZXgiOjAsIklkIjoiZjI1MWNlODMtMGE3NS00N2YzLWE0MzAtMzUzNGYzNDg4ODY0IiwiSW1wb3J0SWQiOm51bGwsIlRpdGxlIjoiQmxvY2tzIiwiTm90ZSI6bnVsbCwiSHlwZXJsaW5rIjpudWxsLCJJc0NoYW5nZWQiOmZhbHNlLCJJc05ldyI6ZmFsc2V9LHsiJGlkIjoiMjcwIiwiR3JvdXBOYW1lIjpudWxsLCJTdGFydERhdGUiOiIyMDE5LTAxLTAxVDAwOjAwOjAwWiIsIkVuZERhdGUiOiIyMDE5LTAxLTA5VDIzOjU5OjU5Ljk5OVoiLCJQZXJjZW50YWdlQ29tcGxldGUiOjAuMCwiU3R5bGUiOnsiJGlkIjoiMjcxIiwiU2hhcGUiOjIsIlNoYXBlVGhpY2tuZXNzIjozLCJEdXJhdGlvbkZvcm1hdCI6MCwiSW5jbHVkZU5vbldvcmtpbmdEYXlzSW5EdXJhdGlvbiI6ZmFsc2UsIlBlcmNlbnRhZ2VDb21wbGV0ZVN0eWxlIjp7IiRpZCI6IjI3MiIsIkZvbnRTZXR0aW5ncyI6eyIkaWQiOiIyNzM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NzQiLCJMaW5lQ29sb3IiOm51bGwsIkxpbmVXZWlnaHQiOjAuMCwiTGluZVR5cGUiOjAsIlBhcmVudFN0eWxlIjpudWxsfSwiUGFyZW50U3R5bGUiOnsiJHJlZiI6IjgxIn19LCJEdXJhdGlvblN0eWxlIjp7IiRpZCI6IjI3NSIsIkZvbnRTZXR0aW5ncyI6eyIkaWQiOiIyNzYiLCJGb250U2l6ZSI6MTIsIkZvbnROYW1lIjoiTHVjaWRhIENvbnNvbGUiLCJJc0JvbGQiOnRydWUsIklzSXRhbGljIjpmYWxzZSwiSXNVbmRlcmxpbmVkIjpmYWxzZSwiUGFyZW50U3R5bGUiOnsiJHJlZiI6Ijg5In19LCJBdXRvU2l6ZSI6MCwiRm9yZWdyb3VuZCI6eyIkaWQiOiIyNzciLCJDb2xvciI6eyIkaWQiOiIyNzgiLCJBIjoyNTUsIlIiOjAsIkciOjAsIkIiOjB9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jc5IiwiTGluZUNvbG9yIjpudWxsLCJMaW5lV2VpZ2h0IjowLjAsIkxpbmVUeXBlIjowLCJQYXJlbnRTdHlsZSI6bnVsbH0sIlBhcmVudFN0eWxlIjp7IiRyZWYiOiI4OCJ9fSwiSG9yaXpvbnRhbENvbm5lY3RvclN0eWxlIjp7IiRpZCI6IjI4MCIsIkxpbmVDb2xvciI6eyIkcmVmIjoiOTYifSwiTGluZVdlaWdodCI6MS4wLCJMaW5lVHlwZSI6MCwiUGFyZW50U3R5bGUiOnsiJHJlZiI6Ijk1In19LCJWZXJ0aWNhbENvbm5lY3RvclN0eWxlIjp7IiRpZCI6IjI4MS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I4MiIsIk1hcmdpbiI6eyIkcmVmIjoiMTAyIn0sIlBhZGRpbmciOnsiJHJlZiI6IjEwMyJ9LCJCYWNrZ3JvdW5kIjp7IiRpZCI6IjI4MyIsIkNvbG9yIjp7IiRpZCI6IjI4NCIsIkEiOjI1NSwiUiI6MjQ2LCJHIjoxNzcsIkIiOjEyN319LCJJc1Zpc2libGUiOnRydWUsIldpZHRoIjowLjAsIkhlaWdodCI6MjUuMCwiQm9yZGVyU3R5bGUiOnsiJGlkIjoiMjg1IiwiTGluZUNvbG9yIjp7IiRyZWYiOiIxMDUifSwiTGluZVdlaWdodCI6MC4wLCJMaW5lVHlwZSI6MCwiUGFyZW50U3R5bGUiOnsiJHJlZiI6IjEwNCJ9fSwiUGFyZW50U3R5bGUiOnsiJHJlZiI6IjEwMSJ9fSwiVGl0bGVTdHlsZSI6eyIkaWQiOiIyODYiLCJGb250U2V0dGluZ3MiOnsiJGlkIjoiMjg3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ODgiLCJMaW5lQ29sb3IiOm51bGwsIkxpbmVXZWlnaHQiOjAuMCwiTGluZVR5cGUiOjAsIlBhcmVudFN0eWxlIjpudWxsfSwiUGFyZW50U3R5bGUiOnsiJHJlZiI6IjEwNyJ9fSwiRGF0ZVN0eWxlIjp7IiRpZCI6IjI4OSIsIkZvbnRTZXR0aW5ncyI6eyIkaWQiOiIyOTA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I5MSIsIkxpbmVDb2xvciI6bnVsbCwiTGluZVdlaWdodCI6MC4wLCJMaW5lVHlwZSI6MCwiUGFyZW50U3R5bGUiOm51bGx9LCJQYXJlbnRTdHlsZSI6eyIkcmVmIjoiMTE0In19LCJEYXRlRm9ybWF0Ijp7IiRpZCI6IjI5MiIsIkZvcm1hdFN0cmluZyI6Inl5eXktTU0tZGQiLCJTZXBhcmF0b3IiOiItIiwiVXNlSW50ZXJuYXRpb25hbERhdGVGb3JtYXQiOmZhbHNlfSwiSXNWaXNpYmxlIjp0cnVlLCJQYXJlbnRTdHlsZSI6eyIkcmVmIjoiODAifX0sIkluZGV4IjowLCJJZCI6IjAyNmM1MzRjLTcyOTQtNGI0Zi1iMDA3LTAxZTE0MGY1YWRiNCIsIkltcG9ydElkIjpudWxsLCJUaXRsZSI6IjkgdW5pcXVlIGRheXMiLCJOb3RlIjpudWxsLCJIeXBlcmxpbmsiOm51bGwsIklzQ2hhbmdlZCI6ZmFsc2UsIklzTmV3IjpmYWxzZX0seyIkaWQiOiIyOTMiLCJHcm91cE5hbWUiOm51bGwsIlN0YXJ0RGF0ZSI6IjIwMTktMDEtMTFUMDA6MDA6MDBaIiwiRW5kRGF0ZSI6IjIwMTktMDEtMTlUMjM6NTk6NTkuOTk5WiIsIlBlcmNlbnRhZ2VDb21wbGV0ZSI6MC4wLCJTdHlsZSI6eyIkaWQiOiIyOTQiLCJTaGFwZSI6MiwiU2hhcGVUaGlja25lc3MiOjMsIkR1cmF0aW9uRm9ybWF0IjowLCJJbmNsdWRlTm9uV29ya2luZ0RheXNJbkR1cmF0aW9uIjpmYWxzZSwiUGVyY2VudGFnZUNvbXBsZXRlU3R5bGUiOnsiJGlkIjoiMjk1IiwiRm9udFNldHRpbmdzIjp7IiRpZCI6IjI5Ni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I5NyIsIkxpbmVDb2xvciI6bnVsbCwiTGluZVdlaWdodCI6MC4wLCJMaW5lVHlwZSI6MCwiUGFyZW50U3R5bGUiOm51bGx9LCJQYXJlbnRTdHlsZSI6eyIkcmVmIjoiODEifX0sIkR1cmF0aW9uU3R5bGUiOnsiJGlkIjoiMjk4IiwiRm9udFNldHRpbmdzIjp7IiRpZCI6IjI5OS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zMDAiLCJMaW5lQ29sb3IiOm51bGwsIkxpbmVXZWlnaHQiOjAuMCwiTGluZVR5cGUiOjAsIlBhcmVudFN0eWxlIjpudWxsfSwiUGFyZW50U3R5bGUiOnsiJHJlZiI6Ijg4In19LCJIb3Jpem9udGFsQ29ubmVjdG9yU3R5bGUiOnsiJGlkIjoiMzAxIiwiTGluZUNvbG9yIjp7IiRyZWYiOiI5NiJ9LCJMaW5lV2VpZ2h0IjoxLjAsIkxpbmVUeXBlIjowLCJQYXJlbnRTdHlsZSI6eyIkcmVmIjoiOTUifX0sIlZlcnRpY2FsQ29ubmVjdG9yU3R5bGUiOnsiJGlkIjoiMzAy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zAzIiwiTWFyZ2luIjp7IiRyZWYiOiIxMDIifSwiUGFkZGluZyI6eyIkcmVmIjoiMTAzIn0sIkJhY2tncm91bmQiOnsiJGlkIjoiMzA0IiwiQ29sb3IiOnsiJGlkIjoiMzA1IiwiQSI6MjU1LCJSIjoyNDYsIkciOjE3NywiQiI6MTI3fX0sIklzVmlzaWJsZSI6dHJ1ZSwiV2lkdGgiOjAuMCwiSGVpZ2h0IjoyNS4wLCJCb3JkZXJTdHlsZSI6eyIkaWQiOiIzMDYiLCJMaW5lQ29sb3IiOnsiJHJlZiI6IjEwNSJ9LCJMaW5lV2VpZ2h0IjowLjAsIkxpbmVUeXBlIjowLCJQYXJlbnRTdHlsZSI6eyIkcmVmIjoiMTA0In19LCJQYXJlbnRTdHlsZSI6eyIkcmVmIjoiMTAxIn19LCJUaXRsZVN0eWxlIjp7IiRpZCI6IjMwNyIsIkZvbnRTZXR0aW5ncyI6eyIkaWQiOiIzMDg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MwOSIsIkxpbmVDb2xvciI6bnVsbCwiTGluZVdlaWdodCI6MC4wLCJMaW5lVHlwZSI6MCwiUGFyZW50U3R5bGUiOm51bGx9LCJQYXJlbnRTdHlsZSI6eyIkcmVmIjoiMTA3In19LCJEYXRlU3R5bGUiOnsiJGlkIjoiMzEwIiwiRm9udFNldHRpbmdzIjp7IiRpZCI6IjMxMS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zEyIiwiTGluZUNvbG9yIjpudWxsLCJMaW5lV2VpZ2h0IjowLjAsIkxpbmVUeXBlIjowLCJQYXJlbnRTdHlsZSI6bnVsbH0sIlBhcmVudFN0eWxlIjp7IiRyZWYiOiIxMTQifX0sIkRhdGVGb3JtYXQiOnsiJGlkIjoiMzEzIiwiRm9ybWF0U3RyaW5nIjoieXl5eS1NTS1kZCIsIlNlcGFyYXRvciI6Ii0iLCJVc2VJbnRlcm5hdGlvbmFsRGF0ZUZvcm1hdCI6ZmFsc2V9LCJJc1Zpc2libGUiOnRydWUsIlBhcmVudFN0eWxlIjp7IiRyZWYiOiI4MCJ9fSwiSW5kZXgiOjAsIklkIjoiZTRkNWMxNTEtY2IxOC00YTFhLTljMDktYjg5MWZlZWY0Njg1IiwiSW1wb3J0SWQiOm51bGwsIlRpdGxlIjoiOSB1bmlxdWUgZGF5cyIsIk5vdGUiOm51bGwsIkh5cGVybGluayI6bnVsbCwiSXNDaGFuZ2VkIjpmYWxzZSwiSXNOZXciOmZhbHNlfSx7IiRpZCI6IjMxNCIsIkdyb3VwTmFtZSI6bnVsbCwiU3RhcnREYXRlIjoiMjAxOS0wMS0yMVQwMDowMDowMFoiLCJFbmREYXRlIjoiMjAxOS0wMS0zMVQyMzo1OTo1OS45OTlaIiwiUGVyY2VudGFnZUNvbXBsZXRlIjowLjAsIlN0eWxlIjp7IiRpZCI6IjMxNSIsIlNoYXBlIjoyLCJTaGFwZVRoaWNrbmVzcyI6MywiRHVyYXRpb25Gb3JtYXQiOjAsIkluY2x1ZGVOb25Xb3JraW5nRGF5c0luRHVyYXRpb24iOmZhbHNlLCJQZXJjZW50YWdlQ29tcGxldGVTdHlsZSI6eyIkaWQiOiIzMTYiLCJGb250U2V0dGluZ3MiOnsiJGlkIjoiMzE3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zE4IiwiTGluZUNvbG9yIjpudWxsLCJMaW5lV2VpZ2h0IjowLjAsIkxpbmVUeXBlIjowLCJQYXJlbnRTdHlsZSI6bnVsbH0sIlBhcmVudFN0eWxlIjp7IiRyZWYiOiI4MSJ9fSwiRHVyYXRpb25TdHlsZSI6eyIkaWQiOiIzMTkiLCJGb250U2V0dGluZ3MiOnsiJGlkIjoiMzIw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MyMSIsIkxpbmVDb2xvciI6bnVsbCwiTGluZVdlaWdodCI6MC4wLCJMaW5lVHlwZSI6MCwiUGFyZW50U3R5bGUiOm51bGx9LCJQYXJlbnRTdHlsZSI6eyIkcmVmIjoiODgifX0sIkhvcml6b250YWxDb25uZWN0b3JTdHlsZSI6eyIkaWQiOiIzMjIiLCJMaW5lQ29sb3IiOnsiJHJlZiI6Ijk2In0sIkxpbmVXZWlnaHQiOjEuMCwiTGluZVR5cGUiOjAsIlBhcmVudFN0eWxlIjp7IiRyZWYiOiI5NSJ9fSwiVmVydGljYWxDb25uZWN0b3JTdHlsZSI6eyIkaWQiOiIzMjM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zMjQiLCJNYXJnaW4iOnsiJHJlZiI6IjEwMiJ9LCJQYWRkaW5nIjp7IiRyZWYiOiIxMDMifSwiQmFja2dyb3VuZCI6eyIkaWQiOiIzMjUiLCJDb2xvciI6eyIkaWQiOiIzMjYiLCJBIjoyNTUsIlIiOjI0NiwiRyI6MTc3LCJCIjoxMjd9fSwiSXNWaXNpYmxlIjp0cnVlLCJXaWR0aCI6MC4wLCJIZWlnaHQiOjI1LjAsIkJvcmRlclN0eWxlIjp7IiRpZCI6IjMyNyIsIkxpbmVDb2xvciI6eyIkcmVmIjoiMTA1In0sIkxpbmVXZWlnaHQiOjAuMCwiTGluZVR5cGUiOjAsIlBhcmVudFN0eWxlIjp7IiRyZWYiOiIxMDQifX0sIlBhcmVudFN0eWxlIjp7IiRyZWYiOiIxMDEifX0sIlRpdGxlU3R5bGUiOnsiJGlkIjoiMzI4IiwiRm9udFNldHRpbmdzIjp7IiRpZCI6IjMyOS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MwIiwiTGluZUNvbG9yIjpudWxsLCJMaW5lV2VpZ2h0IjowLjAsIkxpbmVUeXBlIjowLCJQYXJlbnRTdHlsZSI6bnVsbH0sIlBhcmVudFN0eWxlIjp7IiRyZWYiOiIxMDcifX0sIkRhdGVTdHlsZSI6eyIkaWQiOiIzMzEiLCJGb250U2V0dGluZ3MiOnsiJGlkIjoiMzMy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zMzMiLCJMaW5lQ29sb3IiOm51bGwsIkxpbmVXZWlnaHQiOjAuMCwiTGluZVR5cGUiOjAsIlBhcmVudFN0eWxlIjpudWxsfSwiUGFyZW50U3R5bGUiOnsiJHJlZiI6IjExNCJ9fSwiRGF0ZUZvcm1hdCI6eyIkaWQiOiIzMzQiLCJGb3JtYXRTdHJpbmciOiJ5eXl5LU1NLWRkIiwiU2VwYXJhdG9yIjoiLSIsIlVzZUludGVybmF0aW9uYWxEYXRlRm9ybWF0IjpmYWxzZX0sIklzVmlzaWJsZSI6dHJ1ZSwiUGFyZW50U3R5bGUiOnsiJHJlZiI6IjgwIn19LCJJbmRleCI6MCwiSWQiOiIyYjIwYzA4OC1kNTY0LTQ1ZDYtYWNiMi1iNzgzM2U0ZGNlN2UiLCJJbXBvcnRJZCI6bnVsbCwiVGl0bGUiOiIxMSB1bmlxdWUgZGF5cyIsIk5vdGUiOm51bGwsIkh5cGVybGluayI6bnVsbCwiSXNDaGFuZ2VkIjpmYWxzZSwiSXNOZXciOmZhbHNlfV0sIk1zUHJvamVjdEl0ZW1zVHJlZSI6eyIkaWQiOiIzMzUiLCJSb290Ijp7IkltcG9ydElkIjpudWxsLCJJc0ltcG9ydGVkIjpmYWxzZSwiQ2hpbGRyZW4iOltdfX0sIk1ldGFkYXRhIjp7IiRpZCI6IjMzNiJ9LCJTZXR0aW5ncyI6eyIkaWQiOiIzMzciLCJJbXBhT3B0aW9ucyI6eyIkaWQiOiIzMzgiLCJMZWZ0VG9SaWdodCI6dHJ1ZSwiUGF5bG9hZE9wdGlvbnMiOjF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2LCJGaWxlUGF0aCI6bnVsbCwiVGltZWxpbmVJbXBvcnRlZCI6dHJ1ZX0="/>
  <p:tag name="__MASTER" val="__part_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mZhbHNlLCJWZXJzaW9uIjp7IiRpZCI6IjIiLCJWZXJzaW9uIjoiMy4wLjEiLCJPcmlnaW5hbEFzc2VtYmx5VmVyc2lvbiI6IjMuMDYuMDAuMDAiLCJFZGl0aW9uIjoiUGx1cyIsIklzUGx1c0VkaXRpb24iOnRydWV9LCJFZmZlY3QiOjAsIlN0eWxlIjp7IiRpZCI6IjMiLCJUaW1lYmFuZFN0eWxlIjp7IiRpZCI6IjQiLCJTY2FsZU1hcmtpbmciOjAsIlNoYXBlIjoxMywiU2hhcGVTdHlsZSI6eyIkaWQiOiI1IiwiTWFyZ2luIjp7IiRpZCI6IjYiLCJUb3AiOjAsIkxlZnQiOjEyLCJSaWdodCI6MTIsIkJvdHRvbSI6MH0sIlBhZGRpbmciOnsiJGlkIjoiNyIsIlRvcCI6NSwiTGVmdCI6MCwiUmlnaHQiOjAsIkJvdHRvbSI6NX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2LCJGb250TmFtZSI6IkFyaWFs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TWFyZ2luIjp7IiRpZCI6IjE3IiwiVG9wIjowLCJMZWZ0IjowLCJSaWdodCI6MjU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2LCJGb250TmFtZSI6IkFyaWFs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EsIkZvbnROYW1lIjoiQXJpYWw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mZhbHNlLCJXaWR0aCI6MC4wLCJIZWlnaHQiOjAuMCwiQm9yZGVyU3R5bGUiOm51bGwsIlBhcmVudFN0eWxlIjpudWxsfSwiU2NhbGVTdHlsZSI6eyIkaWQiOiI0MCIsIlNob3dTZWdtZW50U2VwYXJhdG9ycyI6dHJ1ZSwiU2VnbWVudFNlcGFyYXRvck9wYWNpdHkiOjMwLCJGb250U2V0dGluZ3MiOnsiJGlkIjoiNDEiLCJGb250U2l6ZSI6MTIsIkZvbnROYW1lIjoiTHVjaWRhIENvbnNvbGU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nRydWUsIkVsYXBzZWRUaW1lRm9ybWF0IjowLCJUb2RheU1hcmtlclBvc2l0aW9uIjowLCJRdWlja1Bvc2l0aW9uIjozLCJBYnNvbHV0ZVBvc2l0aW9uIjoyMS42LCJNYXJnaW4iOnsiJGlkIjoiNDkiLCJUb3AiOjAsIkxlZnQiOjEwLCJSaWdodCI6MTAsIkJvdHRvbSI6MH0sIlBhZGRpbmciOnsiJGlkIjoiNTAiLCJUb3AiOjAsIkxlZnQiOjEwLCJSaWdodCI6MT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zMSwiRyI6NzMsIkIiOjEyNn19LCJMaW5lV2VpZ2h0IjoxLjAsIkxpbmVUeXBlIjowLCJQYXJlbnRTdHlsZSI6bnVsbH0sIklzQmVsb3dUaW1lYmFuZCI6ZmFsc2U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CwiRm9udE5hbWUiOiJBcmlhbC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S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5LCJGb250TmFtZSI6IkFyaWFsIiwiSXNCb2xkIjpmYWxzZSwiSXNJdGFsaWMiOmZhbHNlLCJJc1VuZGVybGluZWQiOmZhbHNlLCJQYXJlbnRTdHlsZSI6bnVsbH0sIkF1dG9TaXplIjowLCJGb3JlZ3JvdW5kIjp7IiRpZCI6Ijc0IiwiQ29sb3IiOnsiJGlkIjoiNzUiLCJBIjoyNTUsIlIiOjY4LCJHIjo4NCwiQiI6MTA2fX0sIk1heFdpZHRoIjoyMDAuMCwiTWF4SGVpZ2h0IjoiSW5maW5pdHkiLCJTbWFydEZvcmVncm91bmRJc0FjdGl2ZSI6ZmFsc2UsIkhvcml6b250YWxBbGlnbm1lbnQiOjE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U1NIGQiLCJTZXBhcmF0b3IiOiIvIiwiVXNlSW50ZXJuYXRpb25hbERhdGVGb3JtYXQiOmZhbHNlfSwiSXNWaXNpYmxlIjp0cnVlLCJQYXJlbnRTdHlsZSI6bnVsbH0sIkRlZmF1bHRUYXNrU3R5bGUiOnsiJGlkIjoiODAiLCJTaGFwZSI6MCwiU2hhcGVUaGlja25lc3MiOjEsIkR1cmF0aW9uRm9ybWF0IjowLCJJbmNsdWRlTm9uV29ya2luZ0RheXNJbkR1cmF0aW9uIjpmYWxzZSwiUGVyY2VudGFnZUNvbXBsZXRlU3R5bGUiOnsiJGlkIjoiODEiLCJGb250U2V0dGluZ3MiOnsiJGlkIjoiODIiLCJGb250U2l6ZSI6OSwiRm9udE5hbWUiOiJBcmlhbCIsIklzQm9sZCI6ZmFsc2UsIklzSXRhbGljIjpmYWxzZSwiSXNVbmRlcmxpbmVkIjpmYWxzZSwiUGFyZW50U3R5bGUiOm51bGx9LCJBdXRvU2l6ZSI6MCwiRm9yZWdyb3VuZCI6eyIkaWQiOiI4MyIsIkNvbG9yIjp7IiRpZCI6Ijg0IiwiQSI6MjU1LCJSIjoxOTEsIkciOjE5MSwiQiI6MTkxfX0sIk1heFdpZHRoIjo5NjAuMCwiTWF4SGVpZ2h0IjoiSW5maW5pdHkiLCJTbWFydEZvcmVncm91bmRJc0FjdGl2ZSI6ZmFsc2UsIkhvcml6b250YWxBbGlnbm1lbnQiOjEsIlZlcnRpY2FsQWxpZ25tZW50IjowLCJTbWFydEZvcmVncm91bmQiOm51bGwsIk1hcmdpbiI6eyIkaWQiOiI4NSIsIlRvcCI6MCwiTGVmdCI6MCwiUmlnaHQiOjAsIkJvdHRvbSI6MH0sIlBhZGRpbmciOnsiJGlkIjoiODYiLCJUb3AiOjAsIkxlZnQiOjAsIlJpZ2h0IjowLCJCb3R0b20iOjB9LCJCYWNrZ3JvdW5kIjp7IiRpZCI6Ijg3IiwiQ29sb3IiOnsiJHJlZiI6IjIwIn19LCJJc1Zpc2libGUiOnRydWUsIldpZHRoIjowLjAsIkhlaWdodCI6MC4wLCJCb3JkZXJTdHlsZSI6bnVsbCwiUGFyZW50U3R5bGUiOm51bGx9LCJEdXJhdGlvblN0eWxlIjp7IiRpZCI6Ijg4IiwiRm9udFNldHRpbmdzIjp7IiRpZCI6Ijg5IiwiRm9udFNpemUiOjksIkZvbnROYW1lIjoiQXJpYWwiLCJJc0JvbGQiOmZhbHNlLCJJc0l0YWxpYyI6ZmFsc2UsIklzVW5kZXJsaW5lZCI6ZmFsc2UsIlBhcmVudFN0eWxlIjpudWxsfSwiQXV0b1NpemUiOjAsIkZvcmVncm91bmQiOnsiJGlkIjoiOTAiLCJDb2xvciI6eyIkaWQiOiI5MSIsIkEiOjI1NSwiUiI6MjM3LCJHIjoxMjUsIkIiOjQ5fX0sIk1heFdpZHRoIjo5NjAuMCwiTWF4SGVpZ2h0IjoiSW5maW5pdHkiLCJTbWFydEZvcmVncm91bmRJc0FjdGl2ZSI6ZmFsc2UsIkhvcml6b250YWxBbGlnbm1lbnQiOjE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mZhbHN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E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C4wLCJMaW5lVHlwZSI6MCwiUGFyZW50U3R5bGUiOm51bGx9LCJNYXJnaW4iOm51bGwsIlN0YXJ0RGF0ZVBvc2l0aW9uIjo0LCJFbmREYXRlUG9zaXRpb24iOjQsIlRpdGxlUG9zaXRpb24iOjMsIkR1cmF0aW9uUG9zaXRpb24iOjYsIlBlcmNlbnRhZ2VDb21wbGV0ZWRQb3NpdGlvbiI6NiwiU3BhY2luZyI6OSwiSXNCZWxvd1RpbWViYW5kIjp0cnV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AsIkZvbnROYW1lIjoiQXJpYWwiLCJJc0JvbGQiOnRydWUsIklzSXRhbGljIjpmYWxzZSwiSXNVbmRlcmxpbmVkIjpmYWxzZSwiUGFyZW50U3R5bGUiOm51bGx9LCJBdXRvU2l6ZSI6MCwiRm9yZWdyb3VuZCI6eyIkaWQiOiIxMDkiLCJDb2xvciI6eyIkaWQiOiIxMTAiLCJBIjoyNTUsIlIiOjAsIkciOjAsIkIiOjB9fSwiTWF4V2lkdGgiOjk2MC4wLCJNYXhIZWlnaHQiOiJJbmZpbml0eSIsIlNtYXJ0Rm9yZWdyb3VuZElzQWN0aXZlIjpmYWxzZSwiSG9yaXpvbnRhbEFsaWdubWVudCI6MS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ksIkZvbnROYW1lIjoiQXJpYWwiLCJJc0JvbGQiOmZhbHNlLCJJc0l0YWxpYyI6ZmFsc2UsIklzVW5kZXJsaW5lZCI6ZmFsc2UsIlBhcmVudFN0eWxlIjpudWxsfSwiQXV0b1NpemUiOjAsIkZvcmVncm91bmQiOnsiJGlkIjoiMTE2IiwiQ29sb3IiOnsiJGlkIjoiMTE3IiwiQSI6MjU1LCJSIjo2OCwiRyI6ODQsIkIiOjEwNn19LCJNYXhXaWR0aCI6OTYwLjAsIk1heEhlaWdodCI6IkluZmluaXR5IiwiU21hcnRGb3JlZ3JvdW5kSXNBY3RpdmUiOmZhbHNlLCJIb3Jpem9udGFsQWxpZ25tZW50Ijox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TU0gZCIsIlNlcGFyYXRvciI6Ii8iLCJVc2VJbnRlcm5hdGlvbmFsRGF0ZUZvcm1hdCI6ZmFsc2V9LCJJc1Zpc2libGUiOnRydWUsIlBhcmVudFN0eWxlIjpudWxsfSwiU2hvd0VsYXBzZWRUaW1lR3JhZGllbnRTdHlsZSI6ZmFsc2V9LCJTY2FsZSI6eyIkaWQiOiIxMjIiLCJTdGFydERhdGUiOiIwMDAxLTAxLTAxVDAwOjAwOjAwIiwiRW5kRGF0ZSI6IjAwMDEtMDEtMDFUMDA6MDA6MDAiLCJGb3JtYXQiOiJ3IiwiVHlwZSI6MSwiQXV0b0RhdGVSYW5nZSI6dHJ1ZSwiV29ya2luZ0RheXMiOjMxLCJUb2RheU1hcmtlclRleHQiOiJUb2RheSIsIkF1dG9TY2FsZVR5cGUiOnRydWV9LCJNaWxlc3RvbmVzIjpbXSwiVGFza3MiOlt7IiRpZCI6IjEyMyIsIkdyb3VwTmFtZSI6bnVsbCwiU3RhcnREYXRlIjoiMjAxOS0wMS0wMVQwMDowMDowMFoiLCJFbmREYXRlIjoiMjAxOS0wMS0wNlQyMzo1OTo1OS45OTlaIiwiUGVyY2VudGFnZUNvbXBsZXRlIjowLjAsIlN0eWxlIjp7IiRpZCI6IjEyNCIsIlNoYXBlIjoyLCJTaGFwZVRoaWNrbmVzcyI6MywiRHVyYXRpb25Gb3JtYXQiOjAsIkluY2x1ZGVOb25Xb3JraW5nRGF5c0luRHVyYXRpb24iOmZhbHNlLCJQZXJjZW50YWdlQ29tcGxldGVTdHlsZSI6eyIkaWQiOiIxMjUiLCJGb250U2V0dGluZ3MiOnsiJGlkIjoiMTI2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TI3IiwiTGluZUNvbG9yIjpudWxsLCJMaW5lV2VpZ2h0IjowLjAsIkxpbmVUeXBlIjowLCJQYXJlbnRTdHlsZSI6bnVsbH0sIlBhcmVudFN0eWxlIjp7IiRyZWYiOiI4MSJ9fSwiRHVyYXRpb25TdHlsZSI6eyIkaWQiOiIxMjgiLCJGb250U2V0dGluZ3MiOnsiJGlkIjoiMTI5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EzMCIsIkxpbmVDb2xvciI6bnVsbCwiTGluZVdlaWdodCI6MC4wLCJMaW5lVHlwZSI6MCwiUGFyZW50U3R5bGUiOm51bGx9LCJQYXJlbnRTdHlsZSI6eyIkcmVmIjoiODgifX0sIkhvcml6b250YWxDb25uZWN0b3JTdHlsZSI6eyIkaWQiOiIxMzEiLCJMaW5lQ29sb3IiOnsiJHJlZiI6Ijk2In0sIkxpbmVXZWlnaHQiOjEuMCwiTGluZVR5cGUiOjAsIlBhcmVudFN0eWxlIjp7IiRyZWYiOiI5NSJ9fSwiVmVydGljYWxDb25uZWN0b3JTdHlsZSI6eyIkaWQiOiIxMzI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xMzMiLCJNYXJnaW4iOnsiJHJlZiI6IjEwMiJ9LCJQYWRkaW5nIjp7IiRyZWYiOiIxMDMifSwiQmFja2dyb3VuZCI6eyIkaWQiOiIxMzQiLCJDb2xvciI6eyIkaWQiOiIxMzUiLCJBIjoyNTUsIlIiOjE1NCwiRyI6MTk0LCJCIjoyMzB9fSwiSXNWaXNpYmxlIjp0cnVlLCJXaWR0aCI6MC4wLCJIZWlnaHQiOjI1LjAsIkJvcmRlclN0eWxlIjp7IiRpZCI6IjEzNiIsIkxpbmVDb2xvciI6eyIkcmVmIjoiMTA1In0sIkxpbmVXZWlnaHQiOjAuMCwiTGluZVR5cGUiOjAsIlBhcmVudFN0eWxlIjp7IiRyZWYiOiIxMDQifX0sIlBhcmVudFN0eWxlIjp7IiRyZWYiOiIxMDEifX0sIlRpdGxlU3R5bGUiOnsiJGlkIjoiMTM3IiwiRm9udFNldHRpbmdzIjp7IiRpZCI6IjEzOC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TM5IiwiTGluZUNvbG9yIjpudWxsLCJMaW5lV2VpZ2h0IjowLjAsIkxpbmVUeXBlIjowLCJQYXJlbnRTdHlsZSI6bnVsbH0sIlBhcmVudFN0eWxlIjp7IiRyZWYiOiIxMDcifX0sIkRhdGVTdHlsZSI6eyIkaWQiOiIxNDAiLCJGb250U2V0dGluZ3MiOnsiJGlkIjoiMTQx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xNDIiLCJMaW5lQ29sb3IiOm51bGwsIkxpbmVXZWlnaHQiOjAuMCwiTGluZVR5cGUiOjAsIlBhcmVudFN0eWxlIjpudWxsfSwiUGFyZW50U3R5bGUiOnsiJHJlZiI6IjExNCJ9fSwiRGF0ZUZvcm1hdCI6eyIkaWQiOiIxNDMiLCJGb3JtYXRTdHJpbmciOiJ5eXl5LU1NLWRkIiwiU2VwYXJhdG9yIjoiLSIsIlVzZUludGVybmF0aW9uYWxEYXRlRm9ybWF0IjpmYWxzZX0sIklzVmlzaWJsZSI6dHJ1ZSwiUGFyZW50U3R5bGUiOnsiJHJlZiI6IjgwIn19LCJJbmRleCI6MCwiSWQiOiI0ZjEyNmM2My03NzUyLTQ3ZjktYTI4Ni0zZjAwNWNkMzAyZGIiLCJJbXBvcnRJZCI6bnVsbCwiVGl0bGUiOiI2IGRheXMiLCJOb3RlIjpudWxsLCJIeXBlcmxpbmsiOm51bGwsIklzQ2hhbmdlZCI6ZmFsc2UsIklzTmV3IjpmYWxzZX0seyIkaWQiOiIxNDQiLCJHcm91cE5hbWUiOm51bGwsIlN0YXJ0RGF0ZSI6IjIwMTktMDEtMDNUMDA6MDA6MDBaIiwiRW5kRGF0ZSI6IjIwMTktMDEtMDlUMjM6NTk6NTkuOTk5WiIsIlBlcmNlbnRhZ2VDb21wbGV0ZSI6MC4wLCJTdHlsZSI6eyIkaWQiOiIxNDUiLCJTaGFwZSI6MiwiU2hhcGVUaGlja25lc3MiOjMsIkR1cmF0aW9uRm9ybWF0IjowLCJJbmNsdWRlTm9uV29ya2luZ0RheXNJbkR1cmF0aW9uIjpmYWxzZSwiUGVyY2VudGFnZUNvbXBsZXRlU3R5bGUiOnsiJGlkIjoiMTQ2IiwiRm9udFNldHRpbmdzIjp7IiRpZCI6IjE0Ny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E0OCIsIkxpbmVDb2xvciI6bnVsbCwiTGluZVdlaWdodCI6MC4wLCJMaW5lVHlwZSI6MCwiUGFyZW50U3R5bGUiOm51bGx9LCJQYXJlbnRTdHlsZSI6eyIkcmVmIjoiODEifX0sIkR1cmF0aW9uU3R5bGUiOnsiJGlkIjoiMTQ5IiwiRm9udFNldHRpbmdzIjp7IiRpZCI6IjE1MC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xNTEiLCJMaW5lQ29sb3IiOm51bGwsIkxpbmVXZWlnaHQiOjAuMCwiTGluZVR5cGUiOjAsIlBhcmVudFN0eWxlIjpudWxsfSwiUGFyZW50U3R5bGUiOnsiJHJlZiI6Ijg4In19LCJIb3Jpem9udGFsQ29ubmVjdG9yU3R5bGUiOnsiJGlkIjoiMTUyIiwiTGluZUNvbG9yIjp7IiRyZWYiOiI5NiJ9LCJMaW5lV2VpZ2h0IjoxLjAsIkxpbmVUeXBlIjowLCJQYXJlbnRTdHlsZSI6eyIkcmVmIjoiOTUifX0sIlZlcnRpY2FsQ29ubmVjdG9yU3R5bGUiOnsiJGlkIjoiMTUz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TU0IiwiTWFyZ2luIjp7IiRyZWYiOiIxMDIifSwiUGFkZGluZyI6eyIkcmVmIjoiMTAzIn0sIkJhY2tncm91bmQiOnsiJGlkIjoiMTU1IiwiQ29sb3IiOnsiJGlkIjoiMTU2IiwiQSI6MjU1LCJSIjoxNTQsIkciOjE5NCwiQiI6MjMwfX0sIklzVmlzaWJsZSI6dHJ1ZSwiV2lkdGgiOjAuMCwiSGVpZ2h0IjoyNS4wLCJCb3JkZXJTdHlsZSI6eyIkaWQiOiIxNTciLCJMaW5lQ29sb3IiOnsiJHJlZiI6IjEwNSJ9LCJMaW5lV2VpZ2h0IjowLjAsIkxpbmVUeXBlIjowLCJQYXJlbnRTdHlsZSI6eyIkcmVmIjoiMTA0In19LCJQYXJlbnRTdHlsZSI6eyIkcmVmIjoiMTAxIn19LCJUaXRsZVN0eWxlIjp7IiRpZCI6IjE1OCIsIkZvbnRTZXR0aW5ncyI6eyIkaWQiOiIxNTk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E2MCIsIkxpbmVDb2xvciI6bnVsbCwiTGluZVdlaWdodCI6MC4wLCJMaW5lVHlwZSI6MCwiUGFyZW50U3R5bGUiOm51bGx9LCJQYXJlbnRTdHlsZSI6eyIkcmVmIjoiMTA3In19LCJEYXRlU3R5bGUiOnsiJGlkIjoiMTYxIiwiRm9udFNldHRpbmdzIjp7IiRpZCI6IjE2Mi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TYzIiwiTGluZUNvbG9yIjpudWxsLCJMaW5lV2VpZ2h0IjowLjAsIkxpbmVUeXBlIjowLCJQYXJlbnRTdHlsZSI6bnVsbH0sIlBhcmVudFN0eWxlIjp7IiRyZWYiOiIxMTQifX0sIkRhdGVGb3JtYXQiOnsiJGlkIjoiMTY0IiwiRm9ybWF0U3RyaW5nIjoieXl5eS1NTS1kZCIsIlNlcGFyYXRvciI6Ii0iLCJVc2VJbnRlcm5hdGlvbmFsRGF0ZUZvcm1hdCI6ZmFsc2V9LCJJc1Zpc2libGUiOnRydWUsIlBhcmVudFN0eWxlIjp7IiRyZWYiOiI4MCJ9fSwiSW5kZXgiOjAsIklkIjoiNGEzOTg4YzItNzE2Zi00MjlkLWE2YjMtNjI5NWZlYWJmNDY3IiwiSW1wb3J0SWQiOm51bGwsIlRpdGxlIjoiNyBkYXlzIiwiTm90ZSI6bnVsbCwiSHlwZXJsaW5rIjpudWxsLCJJc0NoYW5nZWQiOmZhbHNlLCJJc05ldyI6ZmFsc2V9LHsiJGlkIjoiMTY1IiwiR3JvdXBOYW1lIjpudWxsLCJTdGFydERhdGUiOiIyMDE5LTAxLTExVDAwOjAwOjAwWiIsIkVuZERhdGUiOiIyMDE5LTAxLTE3VDIzOjU5OjU5Ljk5OVoiLCJQZXJjZW50YWdlQ29tcGxldGUiOjAuMCwiU3R5bGUiOnsiJGlkIjoiMTY2IiwiU2hhcGUiOjIsIlNoYXBlVGhpY2tuZXNzIjozLCJEdXJhdGlvbkZvcm1hdCI6MCwiSW5jbHVkZU5vbldvcmtpbmdEYXlzSW5EdXJhdGlvbiI6ZmFsc2UsIlBlcmNlbnRhZ2VDb21wbGV0ZVN0eWxlIjp7IiRpZCI6IjE2NyIsIkZvbnRTZXR0aW5ncyI6eyIkaWQiOiIxNjg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xNjkiLCJMaW5lQ29sb3IiOm51bGwsIkxpbmVXZWlnaHQiOjAuMCwiTGluZVR5cGUiOjAsIlBhcmVudFN0eWxlIjpudWxsfSwiUGFyZW50U3R5bGUiOnsiJHJlZiI6IjgxIn19LCJEdXJhdGlvblN0eWxlIjp7IiRpZCI6IjE3MCIsIkZvbnRTZXR0aW5ncyI6eyIkaWQiOiIxNzE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TcyIiwiTGluZUNvbG9yIjpudWxsLCJMaW5lV2VpZ2h0IjowLjAsIkxpbmVUeXBlIjowLCJQYXJlbnRTdHlsZSI6bnVsbH0sIlBhcmVudFN0eWxlIjp7IiRyZWYiOiI4OCJ9fSwiSG9yaXpvbnRhbENvbm5lY3RvclN0eWxlIjp7IiRpZCI6IjE3MyIsIkxpbmVDb2xvciI6eyIkcmVmIjoiOTYifSwiTGluZVdlaWdodCI6MS4wLCJMaW5lVHlwZSI6MCwiUGFyZW50U3R5bGUiOnsiJHJlZiI6Ijk1In19LCJWZXJ0aWNhbENvbm5lY3RvclN0eWxlIjp7IiRpZCI6IjE3NC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E3NSIsIk1hcmdpbiI6eyIkcmVmIjoiMTAyIn0sIlBhZGRpbmciOnsiJHJlZiI6IjEwMyJ9LCJCYWNrZ3JvdW5kIjp7IiRpZCI6IjE3NiIsIkNvbG9yIjp7IiRpZCI6IjE3NyIsIkEiOjI1NSwiUiI6MTU0LCJHIjoxOTQsIkIiOjIzMH19LCJJc1Zpc2libGUiOnRydWUsIldpZHRoIjowLjAsIkhlaWdodCI6MjUuMCwiQm9yZGVyU3R5bGUiOnsiJGlkIjoiMTc4IiwiTGluZUNvbG9yIjp7IiRyZWYiOiIxMDUifSwiTGluZVdlaWdodCI6MC4wLCJMaW5lVHlwZSI6MCwiUGFyZW50U3R5bGUiOnsiJHJlZiI6IjEwNCJ9fSwiUGFyZW50U3R5bGUiOnsiJHJlZiI6IjEwMSJ9fSwiVGl0bGVTdHlsZSI6eyIkaWQiOiIxNzkiLCJGb250U2V0dGluZ3MiOnsiJGlkIjoiMTgw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xODEiLCJMaW5lQ29sb3IiOm51bGwsIkxpbmVXZWlnaHQiOjAuMCwiTGluZVR5cGUiOjAsIlBhcmVudFN0eWxlIjpudWxsfSwiUGFyZW50U3R5bGUiOnsiJHJlZiI6IjEwNyJ9fSwiRGF0ZVN0eWxlIjp7IiRpZCI6IjE4MiIsIkZvbnRTZXR0aW5ncyI6eyIkaWQiOiIxODM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E4NCIsIkxpbmVDb2xvciI6bnVsbCwiTGluZVdlaWdodCI6MC4wLCJMaW5lVHlwZSI6MCwiUGFyZW50U3R5bGUiOm51bGx9LCJQYXJlbnRTdHlsZSI6eyIkcmVmIjoiMTE0In19LCJEYXRlRm9ybWF0Ijp7IiRpZCI6IjE4NSIsIkZvcm1hdFN0cmluZyI6Inl5eXktTU0tZGQiLCJTZXBhcmF0b3IiOiItIiwiVXNlSW50ZXJuYXRpb25hbERhdGVGb3JtYXQiOmZhbHNlfSwiSXNWaXNpYmxlIjp0cnVlLCJQYXJlbnRTdHlsZSI6eyIkcmVmIjoiODAifX0sIkluZGV4IjowLCJJZCI6IjNjOGIwYWEzLWZjY2MtNDVjOS1iY2NiLTQ0MGFmZGQyYWU3MSIsIkltcG9ydElkIjpudWxsLCJUaXRsZSI6IjcgZGF5cyIsIk5vdGUiOm51bGwsIkh5cGVybGluayI6bnVsbCwiSXNDaGFuZ2VkIjpmYWxzZSwiSXNOZXciOmZhbHNlfSx7IiRpZCI6IjE4NiIsIkdyb3VwTmFtZSI6bnVsbCwiU3RhcnREYXRlIjoiMjAxOS0wMS0xNlQwMDowMDowMFoiLCJFbmREYXRlIjoiMjAxOS0wMS0xOVQyMzo1OTo1OS45OTlaIiwiUGVyY2VudGFnZUNvbXBsZXRlIjowLjAsIlN0eWxlIjp7IiRpZCI6IjE4NyIsIlNoYXBlIjoyLCJTaGFwZVRoaWNrbmVzcyI6MywiRHVyYXRpb25Gb3JtYXQiOjAsIkluY2x1ZGVOb25Xb3JraW5nRGF5c0luRHVyYXRpb24iOmZhbHNlLCJQZXJjZW50YWdlQ29tcGxldGVTdHlsZSI6eyIkaWQiOiIxODgiLCJGb250U2V0dGluZ3MiOnsiJGlkIjoiMTg5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TkwIiwiTGluZUNvbG9yIjpudWxsLCJMaW5lV2VpZ2h0IjowLjAsIkxpbmVUeXBlIjowLCJQYXJlbnRTdHlsZSI6bnVsbH0sIlBhcmVudFN0eWxlIjp7IiRyZWYiOiI4MSJ9fSwiRHVyYXRpb25TdHlsZSI6eyIkaWQiOiIxOTEiLCJGb250U2V0dGluZ3MiOnsiJGlkIjoiMTky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E5MyIsIkxpbmVDb2xvciI6bnVsbCwiTGluZVdlaWdodCI6MC4wLCJMaW5lVHlwZSI6MCwiUGFyZW50U3R5bGUiOm51bGx9LCJQYXJlbnRTdHlsZSI6eyIkcmVmIjoiODgifX0sIkhvcml6b250YWxDb25uZWN0b3JTdHlsZSI6eyIkaWQiOiIxOTQiLCJMaW5lQ29sb3IiOnsiJHJlZiI6Ijk2In0sIkxpbmVXZWlnaHQiOjEuMCwiTGluZVR5cGUiOjAsIlBhcmVudFN0eWxlIjp7IiRyZWYiOiI5NSJ9fSwiVmVydGljYWxDb25uZWN0b3JTdHlsZSI6eyIkaWQiOiIxOTU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xOTYiLCJNYXJnaW4iOnsiJHJlZiI6IjEwMiJ9LCJQYWRkaW5nIjp7IiRyZWYiOiIxMDMifSwiQmFja2dyb3VuZCI6eyIkaWQiOiIxOTciLCJDb2xvciI6eyIkaWQiOiIxOTgiLCJBIjoyNTUsIlIiOjE1NCwiRyI6MTk0LCJCIjoyMzB9fSwiSXNWaXNpYmxlIjp0cnVlLCJXaWR0aCI6MC4wLCJIZWlnaHQiOjI1LjAsIkJvcmRlclN0eWxlIjp7IiRpZCI6IjE5OSIsIkxpbmVDb2xvciI6eyIkcmVmIjoiMTA1In0sIkxpbmVXZWlnaHQiOjAuMCwiTGluZVR5cGUiOjAsIlBhcmVudFN0eWxlIjp7IiRyZWYiOiIxMDQifX0sIlBhcmVudFN0eWxlIjp7IiRyZWYiOiIxMDEifX0sIlRpdGxlU3R5bGUiOnsiJGlkIjoiMjAwIiwiRm9udFNldHRpbmdzIjp7IiRpZCI6IjIwMS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AyIiwiTGluZUNvbG9yIjpudWxsLCJMaW5lV2VpZ2h0IjowLjAsIkxpbmVUeXBlIjowLCJQYXJlbnRTdHlsZSI6bnVsbH0sIlBhcmVudFN0eWxlIjp7IiRyZWYiOiIxMDcifX0sIkRhdGVTdHlsZSI6eyIkaWQiOiIyMDMiLCJGb250U2V0dGluZ3MiOnsiJGlkIjoiMjA0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yMDUiLCJMaW5lQ29sb3IiOm51bGwsIkxpbmVXZWlnaHQiOjAuMCwiTGluZVR5cGUiOjAsIlBhcmVudFN0eWxlIjpudWxsfSwiUGFyZW50U3R5bGUiOnsiJHJlZiI6IjExNCJ9fSwiRGF0ZUZvcm1hdCI6eyIkaWQiOiIyMDYiLCJGb3JtYXRTdHJpbmciOiJ5eXl5LU1NLWRkIiwiU2VwYXJhdG9yIjoiLSIsIlVzZUludGVybmF0aW9uYWxEYXRlRm9ybWF0IjpmYWxzZX0sIklzVmlzaWJsZSI6dHJ1ZSwiUGFyZW50U3R5bGUiOnsiJHJlZiI6IjgwIn19LCJJbmRleCI6MCwiSWQiOiI3ZjQyZjZkOS0zYzE3LTRkMjctYWU1My0wZmVlNTZiOGJjODkiLCJJbXBvcnRJZCI6bnVsbCwiVGl0bGUiOiI0IGRheXMiLCJOb3RlIjpudWxsLCJIeXBlcmxpbmsiOm51bGwsIklzQ2hhbmdlZCI6ZmFsc2UsIklzTmV3IjpmYWxzZX0seyIkaWQiOiIyMDciLCJHcm91cE5hbWUiOm51bGwsIlN0YXJ0RGF0ZSI6IjIwMTktMDEtMjFUMDA6MDA6MDBaIiwiRW5kRGF0ZSI6IjIwMTktMDEtMjhUMjM6NTk6NTkuOTk5WiIsIlBlcmNlbnRhZ2VDb21wbGV0ZSI6MC4wLCJTdHlsZSI6eyIkaWQiOiIyMDgiLCJTaGFwZSI6MiwiU2hhcGVUaGlja25lc3MiOjMsIkR1cmF0aW9uRm9ybWF0IjowLCJJbmNsdWRlTm9uV29ya2luZ0RheXNJbkR1cmF0aW9uIjpmYWxzZSwiUGVyY2VudGFnZUNvbXBsZXRlU3R5bGUiOnsiJGlkIjoiMjA5IiwiRm9udFNldHRpbmdzIjp7IiRpZCI6IjIxMC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IxMSIsIkxpbmVDb2xvciI6bnVsbCwiTGluZVdlaWdodCI6MC4wLCJMaW5lVHlwZSI6MCwiUGFyZW50U3R5bGUiOm51bGx9LCJQYXJlbnRTdHlsZSI6eyIkcmVmIjoiODEifX0sIkR1cmF0aW9uU3R5bGUiOnsiJGlkIjoiMjEyIiwiRm9udFNldHRpbmdzIjp7IiRpZCI6IjIxMy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yMTQiLCJMaW5lQ29sb3IiOm51bGwsIkxpbmVXZWlnaHQiOjAuMCwiTGluZVR5cGUiOjAsIlBhcmVudFN0eWxlIjpudWxsfSwiUGFyZW50U3R5bGUiOnsiJHJlZiI6Ijg4In19LCJIb3Jpem9udGFsQ29ubmVjdG9yU3R5bGUiOnsiJGlkIjoiMjE1IiwiTGluZUNvbG9yIjp7IiRyZWYiOiI5NiJ9LCJMaW5lV2VpZ2h0IjoxLjAsIkxpbmVUeXBlIjowLCJQYXJlbnRTdHlsZSI6eyIkcmVmIjoiOTUifX0sIlZlcnRpY2FsQ29ubmVjdG9yU3R5bGUiOnsiJGlkIjoiMjE2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jE3IiwiTWFyZ2luIjp7IiRyZWYiOiIxMDIifSwiUGFkZGluZyI6eyIkcmVmIjoiMTAzIn0sIkJhY2tncm91bmQiOnsiJGlkIjoiMjE4IiwiQ29sb3IiOnsiJGlkIjoiMjE5IiwiQSI6MjU1LCJSIjoxNTQsIkciOjE5NCwiQiI6MjMwfX0sIklzVmlzaWJsZSI6dHJ1ZSwiV2lkdGgiOjAuMCwiSGVpZ2h0IjoyNS4wLCJCb3JkZXJTdHlsZSI6eyIkaWQiOiIyMjAiLCJMaW5lQ29sb3IiOnsiJHJlZiI6IjEwNSJ9LCJMaW5lV2VpZ2h0IjowLjAsIkxpbmVUeXBlIjowLCJQYXJlbnRTdHlsZSI6eyIkcmVmIjoiMTA0In19LCJQYXJlbnRTdHlsZSI6eyIkcmVmIjoiMTAxIn19LCJUaXRsZVN0eWxlIjp7IiRpZCI6IjIyMSIsIkZvbnRTZXR0aW5ncyI6eyIkaWQiOiIyMjI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yMyIsIkxpbmVDb2xvciI6bnVsbCwiTGluZVdlaWdodCI6MC4wLCJMaW5lVHlwZSI6MCwiUGFyZW50U3R5bGUiOm51bGx9LCJQYXJlbnRTdHlsZSI6eyIkcmVmIjoiMTA3In19LCJEYXRlU3R5bGUiOnsiJGlkIjoiMjI0IiwiRm9udFNldHRpbmdzIjp7IiRpZCI6IjIyNS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jI2IiwiTGluZUNvbG9yIjpudWxsLCJMaW5lV2VpZ2h0IjowLjAsIkxpbmVUeXBlIjowLCJQYXJlbnRTdHlsZSI6bnVsbH0sIlBhcmVudFN0eWxlIjp7IiRyZWYiOiIxMTQifX0sIkRhdGVGb3JtYXQiOnsiJGlkIjoiMjI3IiwiRm9ybWF0U3RyaW5nIjoieXl5eS1NTS1kZCIsIlNlcGFyYXRvciI6Ii0iLCJVc2VJbnRlcm5hdGlvbmFsRGF0ZUZvcm1hdCI6ZmFsc2V9LCJJc1Zpc2libGUiOnRydWUsIlBhcmVudFN0eWxlIjp7IiRyZWYiOiI4MCJ9fSwiSW5kZXgiOjAsIklkIjoiNDM4ODk1YjMtYjBhYy00M2E1LWE4YWYtNDAzZDcyM2YyNDc0IiwiSW1wb3J0SWQiOm51bGwsIlRpdGxlIjoiOCBkYXlzIiwiTm90ZSI6bnVsbCwiSHlwZXJsaW5rIjpudWxsLCJJc0NoYW5nZWQiOmZhbHNlLCJJc05ldyI6ZmFsc2V9LHsiJGlkIjoiMjI4IiwiR3JvdXBOYW1lIjpudWxsLCJTdGFydERhdGUiOiIyMDE5LTAxLTI1VDAwOjAwOjAwWiIsIkVuZERhdGUiOiIyMDE5LTAxLTMxVDIzOjU5OjU5Ljk5OVoiLCJQZXJjZW50YWdlQ29tcGxldGUiOjAuMCwiU3R5bGUiOnsiJGlkIjoiMjI5IiwiU2hhcGUiOjIsIlNoYXBlVGhpY2tuZXNzIjozLCJEdXJhdGlvbkZvcm1hdCI6MCwiSW5jbHVkZU5vbldvcmtpbmdEYXlzSW5EdXJhdGlvbiI6ZmFsc2UsIlBlcmNlbnRhZ2VDb21wbGV0ZVN0eWxlIjp7IiRpZCI6IjIzMCIsIkZvbnRTZXR0aW5ncyI6eyIkaWQiOiIyMzE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MzIiLCJMaW5lQ29sb3IiOm51bGwsIkxpbmVXZWlnaHQiOjAuMCwiTGluZVR5cGUiOjAsIlBhcmVudFN0eWxlIjpudWxsfSwiUGFyZW50U3R5bGUiOnsiJHJlZiI6IjgxIn19LCJEdXJhdGlvblN0eWxlIjp7IiRpZCI6IjIzMyIsIkZvbnRTZXR0aW5ncyI6eyIkaWQiOiIyMzQ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jM1IiwiTGluZUNvbG9yIjpudWxsLCJMaW5lV2VpZ2h0IjowLjAsIkxpbmVUeXBlIjowLCJQYXJlbnRTdHlsZSI6bnVsbH0sIlBhcmVudFN0eWxlIjp7IiRyZWYiOiI4OCJ9fSwiSG9yaXpvbnRhbENvbm5lY3RvclN0eWxlIjp7IiRpZCI6IjIzNiIsIkxpbmVDb2xvciI6eyIkcmVmIjoiOTYifSwiTGluZVdlaWdodCI6MS4wLCJMaW5lVHlwZSI6MCwiUGFyZW50U3R5bGUiOnsiJHJlZiI6Ijk1In19LCJWZXJ0aWNhbENvbm5lY3RvclN0eWxlIjp7IiRpZCI6IjIzNy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IzOCIsIk1hcmdpbiI6eyIkcmVmIjoiMTAyIn0sIlBhZGRpbmciOnsiJHJlZiI6IjEwMyJ9LCJCYWNrZ3JvdW5kIjp7IiRpZCI6IjIzOSIsIkNvbG9yIjp7IiRpZCI6IjI0MCIsIkEiOjI1NSwiUiI6MTU0LCJHIjoxOTQsIkIiOjIzMH19LCJJc1Zpc2libGUiOnRydWUsIldpZHRoIjowLjAsIkhlaWdodCI6MjUuMCwiQm9yZGVyU3R5bGUiOnsiJGlkIjoiMjQxIiwiTGluZUNvbG9yIjp7IiRyZWYiOiIxMDUifSwiTGluZVdlaWdodCI6MC4wLCJMaW5lVHlwZSI6MCwiUGFyZW50U3R5bGUiOnsiJHJlZiI6IjEwNCJ9fSwiUGFyZW50U3R5bGUiOnsiJHJlZiI6IjEwMSJ9fSwiVGl0bGVTdHlsZSI6eyIkaWQiOiIyNDIiLCJGb250U2V0dGluZ3MiOnsiJGlkIjoiMjQz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NDQiLCJMaW5lQ29sb3IiOm51bGwsIkxpbmVXZWlnaHQiOjAuMCwiTGluZVR5cGUiOjAsIlBhcmVudFN0eWxlIjpudWxsfSwiUGFyZW50U3R5bGUiOnsiJHJlZiI6IjEwNyJ9fSwiRGF0ZVN0eWxlIjp7IiRpZCI6IjI0NSIsIkZvbnRTZXR0aW5ncyI6eyIkaWQiOiIyNDY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I0NyIsIkxpbmVDb2xvciI6bnVsbCwiTGluZVdlaWdodCI6MC4wLCJMaW5lVHlwZSI6MCwiUGFyZW50U3R5bGUiOm51bGx9LCJQYXJlbnRTdHlsZSI6eyIkcmVmIjoiMTE0In19LCJEYXRlRm9ybWF0Ijp7IiRpZCI6IjI0OCIsIkZvcm1hdFN0cmluZyI6Inl5eXktTU0tZGQiLCJTZXBhcmF0b3IiOiItIiwiVXNlSW50ZXJuYXRpb25hbERhdGVGb3JtYXQiOmZhbHNlfSwiSXNWaXNpYmxlIjp0cnVlLCJQYXJlbnRTdHlsZSI6eyIkcmVmIjoiODAifX0sIkluZGV4IjowLCJJZCI6ImFkNjIzODIyLWViZjQtNDEzZi04OWIzLTZhNDY0YjQzMTU4OSIsIkltcG9ydElkIjpudWxsLCJUaXRsZSI6IjcgZGF5cyIsIk5vdGUiOm51bGwsIkh5cGVybGluayI6bnVsbCwiSXNDaGFuZ2VkIjpmYWxzZSwiSXNOZXciOmZhbHNlfSx7IiRpZCI6IjI0OSIsIkdyb3VwTmFtZSI6bnVsbCwiU3RhcnREYXRlIjoiMjAxOS0wMS0wMVQwMDowMDowMFoiLCJFbmREYXRlIjoiMjAxOS0wMS0zMVQyMzo1OTo1OS45OTlaIiwiUGVyY2VudGFnZUNvbXBsZXRlIjowLjAsIlN0eWxlIjp7IiRpZCI6IjI1MCIsIlNoYXBlIjoyLCJTaGFwZVRoaWNrbmVzcyI6MywiRHVyYXRpb25Gb3JtYXQiOjAsIkluY2x1ZGVOb25Xb3JraW5nRGF5c0luRHVyYXRpb24iOmZhbHNlLCJQZXJjZW50YWdlQ29tcGxldGVTdHlsZSI6eyIkaWQiOiIyNTEiLCJGb250U2V0dGluZ3MiOnsiJGlkIjoiMjUy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jUzIiwiTGluZUNvbG9yIjpudWxsLCJMaW5lV2VpZ2h0IjowLjAsIkxpbmVUeXBlIjowLCJQYXJlbnRTdHlsZSI6bnVsbH0sIlBhcmVudFN0eWxlIjp7IiRyZWYiOiI4MSJ9fSwiRHVyYXRpb25TdHlsZSI6eyIkaWQiOiIyNTQiLCJGb250U2V0dGluZ3MiOnsiJGlkIjoiMjU1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I1NiIsIkxpbmVDb2xvciI6bnVsbCwiTGluZVdlaWdodCI6MC4wLCJMaW5lVHlwZSI6MCwiUGFyZW50U3R5bGUiOm51bGx9LCJQYXJlbnRTdHlsZSI6eyIkcmVmIjoiODgifX0sIkhvcml6b250YWxDb25uZWN0b3JTdHlsZSI6eyIkaWQiOiIyNTciLCJMaW5lQ29sb3IiOnsiJHJlZiI6Ijk2In0sIkxpbmVXZWlnaHQiOjAuMCwiTGluZVR5cGUiOjAsIlBhcmVudFN0eWxlIjp7IiRyZWYiOiI5NSJ9fSwiVmVydGljYWxDb25uZWN0b3JTdHlsZSI6eyIkaWQiOiIyNTgiLCJMaW5lQ29sb3IiOnsiJHJlZiI6Ijk5In0sIkxpbmVXZWlnaHQiOjAuMCwiTGluZVR5cGUiOjAsIlBhcmVudFN0eWxlIjp7IiRyZWYiOiI5OCJ9fSwiTWFyZ2luIjpudWxsLCJTdGFydERhdGVQb3NpdGlvbiI6NiwiRW5kRGF0ZVBvc2l0aW9uIjo2LCJUaXRsZVBvc2l0aW9uIjo1LCJEdXJhdGlvblBvc2l0aW9uIjo2LCJQZXJjZW50YWdlQ29tcGxldGVkUG9zaXRpb24iOjYsIlNwYWNpbmciOjksIklzQmVsb3dUaW1lYmFuZCI6dHJ1ZSwiUGVyY2VudGFnZUNvbXBsZXRlU2hhcGVPcGFjaXR5IjozNSwiU2hhcGVTdHlsZSI6eyIkaWQiOiIyNTkiLCJNYXJnaW4iOnsiJHJlZiI6IjEwMiJ9LCJQYWRkaW5nIjp7IiRyZWYiOiIxMDMifSwiQmFja2dyb3VuZCI6eyIkaWQiOiIyNjAiLCJDb2xvciI6eyIkaWQiOiIyNjEiLCJBIjoyNTUsIlIiOjI1NSwiRyI6MjU1LCJCIjoyNTV9fSwiSXNWaXNpYmxlIjp0cnVlLCJXaWR0aCI6MC4wLCJIZWlnaHQiOjI1LjAsIkJvcmRlclN0eWxlIjp7IiRpZCI6IjI2MiIsIkxpbmVDb2xvciI6eyIkcmVmIjoiMTA1In0sIkxpbmVXZWlnaHQiOjAuMCwiTGluZVR5cGUiOjAsIlBhcmVudFN0eWxlIjp7IiRyZWYiOiIxMDQifX0sIlBhcmVudFN0eWxlIjp7IiRyZWYiOiIxMDEifX0sIlRpdGxlU3R5bGUiOnsiJGlkIjoiMjYzIiwiRm9udFNldHRpbmdzIjp7IiRpZCI6IjI2NC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Y1IiwiTGluZUNvbG9yIjpudWxsLCJMaW5lV2VpZ2h0IjowLjAsIkxpbmVUeXBlIjowLCJQYXJlbnRTdHlsZSI6bnVsbH0sIlBhcmVudFN0eWxlIjp7IiRyZWYiOiIxMDcifX0sIkRhdGVTdHlsZSI6eyIkaWQiOiIyNjYiLCJGb250U2V0dGluZ3MiOnsiJGlkIjoiMjY3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mZhbHNlLCJXaWR0aCI6MC4wLCJIZWlnaHQiOjAuMCwiQm9yZGVyU3R5bGUiOnsiJGlkIjoiMjY4IiwiTGluZUNvbG9yIjpudWxsLCJMaW5lV2VpZ2h0IjowLjAsIkxpbmVUeXBlIjowLCJQYXJlbnRTdHlsZSI6bnVsbH0sIlBhcmVudFN0eWxlIjp7IiRyZWYiOiIxMTQifX0sIkRhdGVGb3JtYXQiOnsiJGlkIjoiMjY5IiwiRm9ybWF0U3RyaW5nIjoieXl5eS1NTS1kZCIsIlNlcGFyYXRvciI6Ii0iLCJVc2VJbnRlcm5hdGlvbmFsRGF0ZUZvcm1hdCI6ZmFsc2V9LCJJc1Zpc2libGUiOnRydWUsIlBhcmVudFN0eWxlIjp7IiRyZWYiOiI4MCJ9fSwiSW5kZXgiOjAsIklkIjoiZjI1MWNlODMtMGE3NS00N2YzLWE0MzAtMzUzNGYzNDg4ODY0IiwiSW1wb3J0SWQiOm51bGwsIlRpdGxlIjoiQmxvY2tzIiwiTm90ZSI6bnVsbCwiSHlwZXJsaW5rIjpudWxsLCJJc0NoYW5nZWQiOmZhbHNlLCJJc05ldyI6ZmFsc2V9LHsiJGlkIjoiMjcwIiwiR3JvdXBOYW1lIjpudWxsLCJTdGFydERhdGUiOiIyMDE5LTAxLTAxVDAwOjAwOjAwWiIsIkVuZERhdGUiOiIyMDE5LTAxLTA5VDIzOjU5OjU5Ljk5OVoiLCJQZXJjZW50YWdlQ29tcGxldGUiOjAuMCwiU3R5bGUiOnsiJGlkIjoiMjcxIiwiU2hhcGUiOjIsIlNoYXBlVGhpY2tuZXNzIjozLCJEdXJhdGlvbkZvcm1hdCI6MCwiSW5jbHVkZU5vbldvcmtpbmdEYXlzSW5EdXJhdGlvbiI6ZmFsc2UsIlBlcmNlbnRhZ2VDb21wbGV0ZVN0eWxlIjp7IiRpZCI6IjI3MiIsIkZvbnRTZXR0aW5ncyI6eyIkaWQiOiIyNzM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NzQiLCJMaW5lQ29sb3IiOm51bGwsIkxpbmVXZWlnaHQiOjAuMCwiTGluZVR5cGUiOjAsIlBhcmVudFN0eWxlIjpudWxsfSwiUGFyZW50U3R5bGUiOnsiJHJlZiI6IjgxIn19LCJEdXJhdGlvblN0eWxlIjp7IiRpZCI6IjI3NSIsIkZvbnRTZXR0aW5ncyI6eyIkaWQiOiIyNzYiLCJGb250U2l6ZSI6MTIsIkZvbnROYW1lIjoiTHVjaWRhIENvbnNvbGUiLCJJc0JvbGQiOnRydWUsIklzSXRhbGljIjpmYWxzZSwiSXNVbmRlcmxpbmVkIjpmYWxzZSwiUGFyZW50U3R5bGUiOnsiJHJlZiI6Ijg5In19LCJBdXRvU2l6ZSI6MCwiRm9yZWdyb3VuZCI6eyIkaWQiOiIyNzciLCJDb2xvciI6eyIkaWQiOiIyNzgiLCJBIjoyNTUsIlIiOjAsIkciOjAsIkIiOjB9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jc5IiwiTGluZUNvbG9yIjpudWxsLCJMaW5lV2VpZ2h0IjowLjAsIkxpbmVUeXBlIjowLCJQYXJlbnRTdHlsZSI6bnVsbH0sIlBhcmVudFN0eWxlIjp7IiRyZWYiOiI4OCJ9fSwiSG9yaXpvbnRhbENvbm5lY3RvclN0eWxlIjp7IiRpZCI6IjI4MCIsIkxpbmVDb2xvciI6eyIkcmVmIjoiOTYifSwiTGluZVdlaWdodCI6MS4wLCJMaW5lVHlwZSI6MCwiUGFyZW50U3R5bGUiOnsiJHJlZiI6Ijk1In19LCJWZXJ0aWNhbENvbm5lY3RvclN0eWxlIjp7IiRpZCI6IjI4MS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I4MiIsIk1hcmdpbiI6eyIkcmVmIjoiMTAyIn0sIlBhZGRpbmciOnsiJHJlZiI6IjEwMyJ9LCJCYWNrZ3JvdW5kIjp7IiRpZCI6IjI4MyIsIkNvbG9yIjp7IiRpZCI6IjI4NCIsIkEiOjI1NSwiUiI6MjQ2LCJHIjoxNzcsIkIiOjEyN319LCJJc1Zpc2libGUiOnRydWUsIldpZHRoIjowLjAsIkhlaWdodCI6MjUuMCwiQm9yZGVyU3R5bGUiOnsiJGlkIjoiMjg1IiwiTGluZUNvbG9yIjp7IiRyZWYiOiIxMDUifSwiTGluZVdlaWdodCI6MC4wLCJMaW5lVHlwZSI6MCwiUGFyZW50U3R5bGUiOnsiJHJlZiI6IjEwNCJ9fSwiUGFyZW50U3R5bGUiOnsiJHJlZiI6IjEwMSJ9fSwiVGl0bGVTdHlsZSI6eyIkaWQiOiIyODYiLCJGb250U2V0dGluZ3MiOnsiJGlkIjoiMjg3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ODgiLCJMaW5lQ29sb3IiOm51bGwsIkxpbmVXZWlnaHQiOjAuMCwiTGluZVR5cGUiOjAsIlBhcmVudFN0eWxlIjpudWxsfSwiUGFyZW50U3R5bGUiOnsiJHJlZiI6IjEwNyJ9fSwiRGF0ZVN0eWxlIjp7IiRpZCI6IjI4OSIsIkZvbnRTZXR0aW5ncyI6eyIkaWQiOiIyOTA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I5MSIsIkxpbmVDb2xvciI6bnVsbCwiTGluZVdlaWdodCI6MC4wLCJMaW5lVHlwZSI6MCwiUGFyZW50U3R5bGUiOm51bGx9LCJQYXJlbnRTdHlsZSI6eyIkcmVmIjoiMTE0In19LCJEYXRlRm9ybWF0Ijp7IiRpZCI6IjI5MiIsIkZvcm1hdFN0cmluZyI6Inl5eXktTU0tZGQiLCJTZXBhcmF0b3IiOiItIiwiVXNlSW50ZXJuYXRpb25hbERhdGVGb3JtYXQiOmZhbHNlfSwiSXNWaXNpYmxlIjp0cnVlLCJQYXJlbnRTdHlsZSI6eyIkcmVmIjoiODAifX0sIkluZGV4IjowLCJJZCI6IjAyNmM1MzRjLTcyOTQtNGI0Zi1iMDA3LTAxZTE0MGY1YWRiNCIsIkltcG9ydElkIjpudWxsLCJUaXRsZSI6IjkgdW5pcXVlIGRheXMiLCJOb3RlIjpudWxsLCJIeXBlcmxpbmsiOm51bGwsIklzQ2hhbmdlZCI6ZmFsc2UsIklzTmV3IjpmYWxzZX0seyIkaWQiOiIyOTMiLCJHcm91cE5hbWUiOm51bGwsIlN0YXJ0RGF0ZSI6IjIwMTktMDEtMTFUMDA6MDA6MDBaIiwiRW5kRGF0ZSI6IjIwMTktMDEtMTlUMjM6NTk6NTkuOTk5WiIsIlBlcmNlbnRhZ2VDb21wbGV0ZSI6MC4wLCJTdHlsZSI6eyIkaWQiOiIyOTQiLCJTaGFwZSI6MiwiU2hhcGVUaGlja25lc3MiOjMsIkR1cmF0aW9uRm9ybWF0IjowLCJJbmNsdWRlTm9uV29ya2luZ0RheXNJbkR1cmF0aW9uIjpmYWxzZSwiUGVyY2VudGFnZUNvbXBsZXRlU3R5bGUiOnsiJGlkIjoiMjk1IiwiRm9udFNldHRpbmdzIjp7IiRpZCI6IjI5Ni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I5NyIsIkxpbmVDb2xvciI6bnVsbCwiTGluZVdlaWdodCI6MC4wLCJMaW5lVHlwZSI6MCwiUGFyZW50U3R5bGUiOm51bGx9LCJQYXJlbnRTdHlsZSI6eyIkcmVmIjoiODEifX0sIkR1cmF0aW9uU3R5bGUiOnsiJGlkIjoiMjk4IiwiRm9udFNldHRpbmdzIjp7IiRpZCI6IjI5OS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zMDAiLCJMaW5lQ29sb3IiOm51bGwsIkxpbmVXZWlnaHQiOjAuMCwiTGluZVR5cGUiOjAsIlBhcmVudFN0eWxlIjpudWxsfSwiUGFyZW50U3R5bGUiOnsiJHJlZiI6Ijg4In19LCJIb3Jpem9udGFsQ29ubmVjdG9yU3R5bGUiOnsiJGlkIjoiMzAxIiwiTGluZUNvbG9yIjp7IiRyZWYiOiI5NiJ9LCJMaW5lV2VpZ2h0IjoxLjAsIkxpbmVUeXBlIjowLCJQYXJlbnRTdHlsZSI6eyIkcmVmIjoiOTUifX0sIlZlcnRpY2FsQ29ubmVjdG9yU3R5bGUiOnsiJGlkIjoiMzAy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zAzIiwiTWFyZ2luIjp7IiRyZWYiOiIxMDIifSwiUGFkZGluZyI6eyIkcmVmIjoiMTAzIn0sIkJhY2tncm91bmQiOnsiJGlkIjoiMzA0IiwiQ29sb3IiOnsiJGlkIjoiMzA1IiwiQSI6MjU1LCJSIjoyNDYsIkciOjE3NywiQiI6MTI3fX0sIklzVmlzaWJsZSI6dHJ1ZSwiV2lkdGgiOjAuMCwiSGVpZ2h0IjoyNS4wLCJCb3JkZXJTdHlsZSI6eyIkaWQiOiIzMDYiLCJMaW5lQ29sb3IiOnsiJHJlZiI6IjEwNSJ9LCJMaW5lV2VpZ2h0IjowLjAsIkxpbmVUeXBlIjowLCJQYXJlbnRTdHlsZSI6eyIkcmVmIjoiMTA0In19LCJQYXJlbnRTdHlsZSI6eyIkcmVmIjoiMTAxIn19LCJUaXRsZVN0eWxlIjp7IiRpZCI6IjMwNyIsIkZvbnRTZXR0aW5ncyI6eyIkaWQiOiIzMDg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MwOSIsIkxpbmVDb2xvciI6bnVsbCwiTGluZVdlaWdodCI6MC4wLCJMaW5lVHlwZSI6MCwiUGFyZW50U3R5bGUiOm51bGx9LCJQYXJlbnRTdHlsZSI6eyIkcmVmIjoiMTA3In19LCJEYXRlU3R5bGUiOnsiJGlkIjoiMzEwIiwiRm9udFNldHRpbmdzIjp7IiRpZCI6IjMxMS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zEyIiwiTGluZUNvbG9yIjpudWxsLCJMaW5lV2VpZ2h0IjowLjAsIkxpbmVUeXBlIjowLCJQYXJlbnRTdHlsZSI6bnVsbH0sIlBhcmVudFN0eWxlIjp7IiRyZWYiOiIxMTQifX0sIkRhdGVGb3JtYXQiOnsiJGlkIjoiMzEzIiwiRm9ybWF0U3RyaW5nIjoieXl5eS1NTS1kZCIsIlNlcGFyYXRvciI6Ii0iLCJVc2VJbnRlcm5hdGlvbmFsRGF0ZUZvcm1hdCI6ZmFsc2V9LCJJc1Zpc2libGUiOnRydWUsIlBhcmVudFN0eWxlIjp7IiRyZWYiOiI4MCJ9fSwiSW5kZXgiOjAsIklkIjoiZTRkNWMxNTEtY2IxOC00YTFhLTljMDktYjg5MWZlZWY0Njg1IiwiSW1wb3J0SWQiOm51bGwsIlRpdGxlIjoiOSB1bmlxdWUgZGF5cyIsIk5vdGUiOm51bGwsIkh5cGVybGluayI6bnVsbCwiSXNDaGFuZ2VkIjpmYWxzZSwiSXNOZXciOmZhbHNlfSx7IiRpZCI6IjMxNCIsIkdyb3VwTmFtZSI6bnVsbCwiU3RhcnREYXRlIjoiMjAxOS0wMS0yMVQwMDowMDowMFoiLCJFbmREYXRlIjoiMjAxOS0wMS0zMVQyMzo1OTo1OS45OTlaIiwiUGVyY2VudGFnZUNvbXBsZXRlIjowLjAsIlN0eWxlIjp7IiRpZCI6IjMxNSIsIlNoYXBlIjoyLCJTaGFwZVRoaWNrbmVzcyI6MywiRHVyYXRpb25Gb3JtYXQiOjAsIkluY2x1ZGVOb25Xb3JraW5nRGF5c0luRHVyYXRpb24iOmZhbHNlLCJQZXJjZW50YWdlQ29tcGxldGVTdHlsZSI6eyIkaWQiOiIzMTYiLCJGb250U2V0dGluZ3MiOnsiJGlkIjoiMzE3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zE4IiwiTGluZUNvbG9yIjpudWxsLCJMaW5lV2VpZ2h0IjowLjAsIkxpbmVUeXBlIjowLCJQYXJlbnRTdHlsZSI6bnVsbH0sIlBhcmVudFN0eWxlIjp7IiRyZWYiOiI4MSJ9fSwiRHVyYXRpb25TdHlsZSI6eyIkaWQiOiIzMTkiLCJGb250U2V0dGluZ3MiOnsiJGlkIjoiMzIw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MyMSIsIkxpbmVDb2xvciI6bnVsbCwiTGluZVdlaWdodCI6MC4wLCJMaW5lVHlwZSI6MCwiUGFyZW50U3R5bGUiOm51bGx9LCJQYXJlbnRTdHlsZSI6eyIkcmVmIjoiODgifX0sIkhvcml6b250YWxDb25uZWN0b3JTdHlsZSI6eyIkaWQiOiIzMjIiLCJMaW5lQ29sb3IiOnsiJHJlZiI6Ijk2In0sIkxpbmVXZWlnaHQiOjEuMCwiTGluZVR5cGUiOjAsIlBhcmVudFN0eWxlIjp7IiRyZWYiOiI5NSJ9fSwiVmVydGljYWxDb25uZWN0b3JTdHlsZSI6eyIkaWQiOiIzMjM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zMjQiLCJNYXJnaW4iOnsiJHJlZiI6IjEwMiJ9LCJQYWRkaW5nIjp7IiRyZWYiOiIxMDMifSwiQmFja2dyb3VuZCI6eyIkaWQiOiIzMjUiLCJDb2xvciI6eyIkaWQiOiIzMjYiLCJBIjoyNTUsIlIiOjI0NiwiRyI6MTc3LCJCIjoxMjd9fSwiSXNWaXNpYmxlIjp0cnVlLCJXaWR0aCI6MC4wLCJIZWlnaHQiOjI1LjAsIkJvcmRlclN0eWxlIjp7IiRpZCI6IjMyNyIsIkxpbmVDb2xvciI6eyIkcmVmIjoiMTA1In0sIkxpbmVXZWlnaHQiOjAuMCwiTGluZVR5cGUiOjAsIlBhcmVudFN0eWxlIjp7IiRyZWYiOiIxMDQifX0sIlBhcmVudFN0eWxlIjp7IiRyZWYiOiIxMDEifX0sIlRpdGxlU3R5bGUiOnsiJGlkIjoiMzI4IiwiRm9udFNldHRpbmdzIjp7IiRpZCI6IjMyOS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MwIiwiTGluZUNvbG9yIjpudWxsLCJMaW5lV2VpZ2h0IjowLjAsIkxpbmVUeXBlIjowLCJQYXJlbnRTdHlsZSI6bnVsbH0sIlBhcmVudFN0eWxlIjp7IiRyZWYiOiIxMDcifX0sIkRhdGVTdHlsZSI6eyIkaWQiOiIzMzEiLCJGb250U2V0dGluZ3MiOnsiJGlkIjoiMzMy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zMzMiLCJMaW5lQ29sb3IiOm51bGwsIkxpbmVXZWlnaHQiOjAuMCwiTGluZVR5cGUiOjAsIlBhcmVudFN0eWxlIjpudWxsfSwiUGFyZW50U3R5bGUiOnsiJHJlZiI6IjExNCJ9fSwiRGF0ZUZvcm1hdCI6eyIkaWQiOiIzMzQiLCJGb3JtYXRTdHJpbmciOiJ5eXl5LU1NLWRkIiwiU2VwYXJhdG9yIjoiLSIsIlVzZUludGVybmF0aW9uYWxEYXRlRm9ybWF0IjpmYWxzZX0sIklzVmlzaWJsZSI6dHJ1ZSwiUGFyZW50U3R5bGUiOnsiJHJlZiI6IjgwIn19LCJJbmRleCI6MCwiSWQiOiIyYjIwYzA4OC1kNTY0LTQ1ZDYtYWNiMi1iNzgzM2U0ZGNlN2UiLCJJbXBvcnRJZCI6bnVsbCwiVGl0bGUiOiIxMSB1bmlxdWUgZGF5cyIsIk5vdGUiOm51bGwsIkh5cGVybGluayI6bnVsbCwiSXNDaGFuZ2VkIjpmYWxzZSwiSXNOZXciOmZhbHNlfV0sIk1zUHJvamVjdEl0ZW1zVHJlZSI6eyIkaWQiOiIzMzUiLCJSb290Ijp7IkltcG9ydElkIjpudWxsLCJJc0ltcG9ydGVkIjpmYWxzZSwiQ2hpbGRyZW4iOltdfX0sIk1ldGFkYXRhIjp7IiRpZCI6IjMzNiJ9LCJTZXR0aW5ncyI6eyIkaWQiOiIzMzciLCJJbXBhT3B0aW9ucyI6eyIkaWQiOiIzMzgiLCJMZWZ0VG9SaWdodCI6dHJ1ZSwiUGF5bG9hZE9wdGlvbnMiOjF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2LCJGaWxlUGF0aCI6bnVsbCwiVGltZWxpbmVJbXBvcnRlZCI6dHJ1ZX0="/>
  <p:tag name="__MASTER" val="__part_0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mZhbHNlLCJWZXJzaW9uIjp7IiRpZCI6IjIiLCJWZXJzaW9uIjoiMy4wLjEiLCJPcmlnaW5hbEFzc2VtYmx5VmVyc2lvbiI6IjMuMDYuMDAuMDAiLCJFZGl0aW9uIjoiUGx1cyIsIklzUGx1c0VkaXRpb24iOnRydWV9LCJFZmZlY3QiOjAsIlN0eWxlIjp7IiRpZCI6IjMiLCJUaW1lYmFuZFN0eWxlIjp7IiRpZCI6IjQiLCJTY2FsZU1hcmtpbmciOjAsIlNoYXBlIjoxMywiU2hhcGVTdHlsZSI6eyIkaWQiOiI1IiwiTWFyZ2luIjp7IiRpZCI6IjYiLCJUb3AiOjAsIkxlZnQiOjEyLCJSaWdodCI6MTIsIkJvdHRvbSI6MH0sIlBhZGRpbmciOnsiJGlkIjoiNyIsIlRvcCI6NSwiTGVmdCI6MCwiUmlnaHQiOjAsIkJvdHRvbSI6NX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2LCJGb250TmFtZSI6IkFyaWFs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TWFyZ2luIjp7IiRpZCI6IjE3IiwiVG9wIjowLCJMZWZ0IjowLCJSaWdodCI6MjU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2LCJGb250TmFtZSI6IkFyaWFs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EsIkZvbnROYW1lIjoiQXJpYWw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mZhbHNlLCJXaWR0aCI6MC4wLCJIZWlnaHQiOjAuMCwiQm9yZGVyU3R5bGUiOm51bGwsIlBhcmVudFN0eWxlIjpudWxsfSwiU2NhbGVTdHlsZSI6eyIkaWQiOiI0MCIsIlNob3dTZWdtZW50U2VwYXJhdG9ycyI6dHJ1ZSwiU2VnbWVudFNlcGFyYXRvck9wYWNpdHkiOjMwLCJGb250U2V0dGluZ3MiOnsiJGlkIjoiNDEiLCJGb250U2l6ZSI6MTIsIkZvbnROYW1lIjoiTHVjaWRhIENvbnNvbGU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nRydWUsIkVsYXBzZWRUaW1lRm9ybWF0IjowLCJUb2RheU1hcmtlclBvc2l0aW9uIjowLCJRdWlja1Bvc2l0aW9uIjozLCJBYnNvbHV0ZVBvc2l0aW9uIjoyMS42LCJNYXJnaW4iOnsiJGlkIjoiNDkiLCJUb3AiOjAsIkxlZnQiOjEwLCJSaWdodCI6MTAsIkJvdHRvbSI6MH0sIlBhZGRpbmciOnsiJGlkIjoiNTAiLCJUb3AiOjAsIkxlZnQiOjEwLCJSaWdodCI6MT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zMSwiRyI6NzMsIkIiOjEyNn19LCJMaW5lV2VpZ2h0IjoxLjAsIkxpbmVUeXBlIjowLCJQYXJlbnRTdHlsZSI6bnVsbH0sIklzQmVsb3dUaW1lYmFuZCI6ZmFsc2U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CwiRm9udE5hbWUiOiJBcmlhbC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S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5LCJGb250TmFtZSI6IkFyaWFsIiwiSXNCb2xkIjpmYWxzZSwiSXNJdGFsaWMiOmZhbHNlLCJJc1VuZGVybGluZWQiOmZhbHNlLCJQYXJlbnRTdHlsZSI6bnVsbH0sIkF1dG9TaXplIjowLCJGb3JlZ3JvdW5kIjp7IiRpZCI6Ijc0IiwiQ29sb3IiOnsiJGlkIjoiNzUiLCJBIjoyNTUsIlIiOjY4LCJHIjo4NCwiQiI6MTA2fX0sIk1heFdpZHRoIjoyMDAuMCwiTWF4SGVpZ2h0IjoiSW5maW5pdHkiLCJTbWFydEZvcmVncm91bmRJc0FjdGl2ZSI6ZmFsc2UsIkhvcml6b250YWxBbGlnbm1lbnQiOjE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U1NIGQiLCJTZXBhcmF0b3IiOiIvIiwiVXNlSW50ZXJuYXRpb25hbERhdGVGb3JtYXQiOmZhbHNlfSwiSXNWaXNpYmxlIjp0cnVlLCJQYXJlbnRTdHlsZSI6bnVsbH0sIkRlZmF1bHRUYXNrU3R5bGUiOnsiJGlkIjoiODAiLCJTaGFwZSI6MCwiU2hhcGVUaGlja25lc3MiOjEsIkR1cmF0aW9uRm9ybWF0IjowLCJJbmNsdWRlTm9uV29ya2luZ0RheXNJbkR1cmF0aW9uIjpmYWxzZSwiUGVyY2VudGFnZUNvbXBsZXRlU3R5bGUiOnsiJGlkIjoiODEiLCJGb250U2V0dGluZ3MiOnsiJGlkIjoiODIiLCJGb250U2l6ZSI6OSwiRm9udE5hbWUiOiJBcmlhbCIsIklzQm9sZCI6ZmFsc2UsIklzSXRhbGljIjpmYWxzZSwiSXNVbmRlcmxpbmVkIjpmYWxzZSwiUGFyZW50U3R5bGUiOm51bGx9LCJBdXRvU2l6ZSI6MCwiRm9yZWdyb3VuZCI6eyIkaWQiOiI4MyIsIkNvbG9yIjp7IiRpZCI6Ijg0IiwiQSI6MjU1LCJSIjoxOTEsIkciOjE5MSwiQiI6MTkxfX0sIk1heFdpZHRoIjo5NjAuMCwiTWF4SGVpZ2h0IjoiSW5maW5pdHkiLCJTbWFydEZvcmVncm91bmRJc0FjdGl2ZSI6ZmFsc2UsIkhvcml6b250YWxBbGlnbm1lbnQiOjEsIlZlcnRpY2FsQWxpZ25tZW50IjowLCJTbWFydEZvcmVncm91bmQiOm51bGwsIk1hcmdpbiI6eyIkaWQiOiI4NSIsIlRvcCI6MCwiTGVmdCI6MCwiUmlnaHQiOjAsIkJvdHRvbSI6MH0sIlBhZGRpbmciOnsiJGlkIjoiODYiLCJUb3AiOjAsIkxlZnQiOjAsIlJpZ2h0IjowLCJCb3R0b20iOjB9LCJCYWNrZ3JvdW5kIjp7IiRpZCI6Ijg3IiwiQ29sb3IiOnsiJHJlZiI6IjIwIn19LCJJc1Zpc2libGUiOnRydWUsIldpZHRoIjowLjAsIkhlaWdodCI6MC4wLCJCb3JkZXJTdHlsZSI6bnVsbCwiUGFyZW50U3R5bGUiOm51bGx9LCJEdXJhdGlvblN0eWxlIjp7IiRpZCI6Ijg4IiwiRm9udFNldHRpbmdzIjp7IiRpZCI6Ijg5IiwiRm9udFNpemUiOjksIkZvbnROYW1lIjoiQXJpYWwiLCJJc0JvbGQiOmZhbHNlLCJJc0l0YWxpYyI6ZmFsc2UsIklzVW5kZXJsaW5lZCI6ZmFsc2UsIlBhcmVudFN0eWxlIjpudWxsfSwiQXV0b1NpemUiOjAsIkZvcmVncm91bmQiOnsiJGlkIjoiOTAiLCJDb2xvciI6eyIkaWQiOiI5MSIsIkEiOjI1NSwiUiI6MjM3LCJHIjoxMjUsIkIiOjQ5fX0sIk1heFdpZHRoIjo5NjAuMCwiTWF4SGVpZ2h0IjoiSW5maW5pdHkiLCJTbWFydEZvcmVncm91bmRJc0FjdGl2ZSI6ZmFsc2UsIkhvcml6b250YWxBbGlnbm1lbnQiOjE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mZhbHN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E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C4wLCJMaW5lVHlwZSI6MCwiUGFyZW50U3R5bGUiOm51bGx9LCJNYXJnaW4iOm51bGwsIlN0YXJ0RGF0ZVBvc2l0aW9uIjo0LCJFbmREYXRlUG9zaXRpb24iOjQsIlRpdGxlUG9zaXRpb24iOjMsIkR1cmF0aW9uUG9zaXRpb24iOjYsIlBlcmNlbnRhZ2VDb21wbGV0ZWRQb3NpdGlvbiI6NiwiU3BhY2luZyI6OSwiSXNCZWxvd1RpbWViYW5kIjp0cnV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AsIkZvbnROYW1lIjoiQXJpYWwiLCJJc0JvbGQiOnRydWUsIklzSXRhbGljIjpmYWxzZSwiSXNVbmRlcmxpbmVkIjpmYWxzZSwiUGFyZW50U3R5bGUiOm51bGx9LCJBdXRvU2l6ZSI6MCwiRm9yZWdyb3VuZCI6eyIkaWQiOiIxMDkiLCJDb2xvciI6eyIkaWQiOiIxMTAiLCJBIjoyNTUsIlIiOjAsIkciOjAsIkIiOjB9fSwiTWF4V2lkdGgiOjk2MC4wLCJNYXhIZWlnaHQiOiJJbmZpbml0eSIsIlNtYXJ0Rm9yZWdyb3VuZElzQWN0aXZlIjpmYWxzZSwiSG9yaXpvbnRhbEFsaWdubWVudCI6MS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ksIkZvbnROYW1lIjoiQXJpYWwiLCJJc0JvbGQiOmZhbHNlLCJJc0l0YWxpYyI6ZmFsc2UsIklzVW5kZXJsaW5lZCI6ZmFsc2UsIlBhcmVudFN0eWxlIjpudWxsfSwiQXV0b1NpemUiOjAsIkZvcmVncm91bmQiOnsiJGlkIjoiMTE2IiwiQ29sb3IiOnsiJGlkIjoiMTE3IiwiQSI6MjU1LCJSIjo2OCwiRyI6ODQsIkIiOjEwNn19LCJNYXhXaWR0aCI6OTYwLjAsIk1heEhlaWdodCI6IkluZmluaXR5IiwiU21hcnRGb3JlZ3JvdW5kSXNBY3RpdmUiOmZhbHNlLCJIb3Jpem9udGFsQWxpZ25tZW50Ijox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TU0gZCIsIlNlcGFyYXRvciI6Ii8iLCJVc2VJbnRlcm5hdGlvbmFsRGF0ZUZvcm1hdCI6ZmFsc2V9LCJJc1Zpc2libGUiOnRydWUsIlBhcmVudFN0eWxlIjpudWxsfSwiU2hvd0VsYXBzZWRUaW1lR3JhZGllbnRTdHlsZSI6ZmFsc2V9LCJTY2FsZSI6eyIkaWQiOiIxMjIiLCJTdGFydERhdGUiOiIwMDAxLTAxLTAxVDAwOjAwOjAwIiwiRW5kRGF0ZSI6IjAwMDEtMDEtMDFUMDA6MDA6MDAiLCJGb3JtYXQiOiJ3IiwiVHlwZSI6MSwiQXV0b0RhdGVSYW5nZSI6dHJ1ZSwiV29ya2luZ0RheXMiOjMxLCJUb2RheU1hcmtlclRleHQiOiJUb2RheSIsIkF1dG9TY2FsZVR5cGUiOnRydWV9LCJNaWxlc3RvbmVzIjpbXSwiVGFza3MiOlt7IiRpZCI6IjEyMyIsIkdyb3VwTmFtZSI6bnVsbCwiU3RhcnREYXRlIjoiMjAxOS0wMS0wMVQwMDowMDowMFoiLCJFbmREYXRlIjoiMjAxOS0wMS0wNlQyMzo1OTo1OS45OTlaIiwiUGVyY2VudGFnZUNvbXBsZXRlIjowLjAsIlN0eWxlIjp7IiRpZCI6IjEyNCIsIlNoYXBlIjoyLCJTaGFwZVRoaWNrbmVzcyI6MywiRHVyYXRpb25Gb3JtYXQiOjAsIkluY2x1ZGVOb25Xb3JraW5nRGF5c0luRHVyYXRpb24iOmZhbHNlLCJQZXJjZW50YWdlQ29tcGxldGVTdHlsZSI6eyIkaWQiOiIxMjUiLCJGb250U2V0dGluZ3MiOnsiJGlkIjoiMTI2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TI3IiwiTGluZUNvbG9yIjpudWxsLCJMaW5lV2VpZ2h0IjowLjAsIkxpbmVUeXBlIjowLCJQYXJlbnRTdHlsZSI6bnVsbH0sIlBhcmVudFN0eWxlIjp7IiRyZWYiOiI4MSJ9fSwiRHVyYXRpb25TdHlsZSI6eyIkaWQiOiIxMjgiLCJGb250U2V0dGluZ3MiOnsiJGlkIjoiMTI5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EzMCIsIkxpbmVDb2xvciI6bnVsbCwiTGluZVdlaWdodCI6MC4wLCJMaW5lVHlwZSI6MCwiUGFyZW50U3R5bGUiOm51bGx9LCJQYXJlbnRTdHlsZSI6eyIkcmVmIjoiODgifX0sIkhvcml6b250YWxDb25uZWN0b3JTdHlsZSI6eyIkaWQiOiIxMzEiLCJMaW5lQ29sb3IiOnsiJHJlZiI6Ijk2In0sIkxpbmVXZWlnaHQiOjEuMCwiTGluZVR5cGUiOjAsIlBhcmVudFN0eWxlIjp7IiRyZWYiOiI5NSJ9fSwiVmVydGljYWxDb25uZWN0b3JTdHlsZSI6eyIkaWQiOiIxMzI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xMzMiLCJNYXJnaW4iOnsiJHJlZiI6IjEwMiJ9LCJQYWRkaW5nIjp7IiRyZWYiOiIxMDMifSwiQmFja2dyb3VuZCI6eyIkaWQiOiIxMzQiLCJDb2xvciI6eyIkaWQiOiIxMzUiLCJBIjoyNTUsIlIiOjE1NCwiRyI6MTk0LCJCIjoyMzB9fSwiSXNWaXNpYmxlIjp0cnVlLCJXaWR0aCI6MC4wLCJIZWlnaHQiOjI1LjAsIkJvcmRlclN0eWxlIjp7IiRpZCI6IjEzNiIsIkxpbmVDb2xvciI6eyIkcmVmIjoiMTA1In0sIkxpbmVXZWlnaHQiOjAuMCwiTGluZVR5cGUiOjAsIlBhcmVudFN0eWxlIjp7IiRyZWYiOiIxMDQifX0sIlBhcmVudFN0eWxlIjp7IiRyZWYiOiIxMDEifX0sIlRpdGxlU3R5bGUiOnsiJGlkIjoiMTM3IiwiRm9udFNldHRpbmdzIjp7IiRpZCI6IjEzOC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TM5IiwiTGluZUNvbG9yIjpudWxsLCJMaW5lV2VpZ2h0IjowLjAsIkxpbmVUeXBlIjowLCJQYXJlbnRTdHlsZSI6bnVsbH0sIlBhcmVudFN0eWxlIjp7IiRyZWYiOiIxMDcifX0sIkRhdGVTdHlsZSI6eyIkaWQiOiIxNDAiLCJGb250U2V0dGluZ3MiOnsiJGlkIjoiMTQx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xNDIiLCJMaW5lQ29sb3IiOm51bGwsIkxpbmVXZWlnaHQiOjAuMCwiTGluZVR5cGUiOjAsIlBhcmVudFN0eWxlIjpudWxsfSwiUGFyZW50U3R5bGUiOnsiJHJlZiI6IjExNCJ9fSwiRGF0ZUZvcm1hdCI6eyIkaWQiOiIxNDMiLCJGb3JtYXRTdHJpbmciOiJ5eXl5LU1NLWRkIiwiU2VwYXJhdG9yIjoiLSIsIlVzZUludGVybmF0aW9uYWxEYXRlRm9ybWF0IjpmYWxzZX0sIklzVmlzaWJsZSI6dHJ1ZSwiUGFyZW50U3R5bGUiOnsiJHJlZiI6IjgwIn19LCJJbmRleCI6MCwiSWQiOiI0ZjEyNmM2My03NzUyLTQ3ZjktYTI4Ni0zZjAwNWNkMzAyZGIiLCJJbXBvcnRJZCI6bnVsbCwiVGl0bGUiOiI2IGRheXMiLCJOb3RlIjpudWxsLCJIeXBlcmxpbmsiOm51bGwsIklzQ2hhbmdlZCI6ZmFsc2UsIklzTmV3IjpmYWxzZX0seyIkaWQiOiIxNDQiLCJHcm91cE5hbWUiOm51bGwsIlN0YXJ0RGF0ZSI6IjIwMTktMDEtMDNUMDA6MDA6MDBaIiwiRW5kRGF0ZSI6IjIwMTktMDEtMDlUMjM6NTk6NTkuOTk5WiIsIlBlcmNlbnRhZ2VDb21wbGV0ZSI6MC4wLCJTdHlsZSI6eyIkaWQiOiIxNDUiLCJTaGFwZSI6MiwiU2hhcGVUaGlja25lc3MiOjMsIkR1cmF0aW9uRm9ybWF0IjowLCJJbmNsdWRlTm9uV29ya2luZ0RheXNJbkR1cmF0aW9uIjpmYWxzZSwiUGVyY2VudGFnZUNvbXBsZXRlU3R5bGUiOnsiJGlkIjoiMTQ2IiwiRm9udFNldHRpbmdzIjp7IiRpZCI6IjE0Ny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E0OCIsIkxpbmVDb2xvciI6bnVsbCwiTGluZVdlaWdodCI6MC4wLCJMaW5lVHlwZSI6MCwiUGFyZW50U3R5bGUiOm51bGx9LCJQYXJlbnRTdHlsZSI6eyIkcmVmIjoiODEifX0sIkR1cmF0aW9uU3R5bGUiOnsiJGlkIjoiMTQ5IiwiRm9udFNldHRpbmdzIjp7IiRpZCI6IjE1MC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xNTEiLCJMaW5lQ29sb3IiOm51bGwsIkxpbmVXZWlnaHQiOjAuMCwiTGluZVR5cGUiOjAsIlBhcmVudFN0eWxlIjpudWxsfSwiUGFyZW50U3R5bGUiOnsiJHJlZiI6Ijg4In19LCJIb3Jpem9udGFsQ29ubmVjdG9yU3R5bGUiOnsiJGlkIjoiMTUyIiwiTGluZUNvbG9yIjp7IiRyZWYiOiI5NiJ9LCJMaW5lV2VpZ2h0IjoxLjAsIkxpbmVUeXBlIjowLCJQYXJlbnRTdHlsZSI6eyIkcmVmIjoiOTUifX0sIlZlcnRpY2FsQ29ubmVjdG9yU3R5bGUiOnsiJGlkIjoiMTUz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TU0IiwiTWFyZ2luIjp7IiRyZWYiOiIxMDIifSwiUGFkZGluZyI6eyIkcmVmIjoiMTAzIn0sIkJhY2tncm91bmQiOnsiJGlkIjoiMTU1IiwiQ29sb3IiOnsiJGlkIjoiMTU2IiwiQSI6MjU1LCJSIjoxNTQsIkciOjE5NCwiQiI6MjMwfX0sIklzVmlzaWJsZSI6dHJ1ZSwiV2lkdGgiOjAuMCwiSGVpZ2h0IjoyNS4wLCJCb3JkZXJTdHlsZSI6eyIkaWQiOiIxNTciLCJMaW5lQ29sb3IiOnsiJHJlZiI6IjEwNSJ9LCJMaW5lV2VpZ2h0IjowLjAsIkxpbmVUeXBlIjowLCJQYXJlbnRTdHlsZSI6eyIkcmVmIjoiMTA0In19LCJQYXJlbnRTdHlsZSI6eyIkcmVmIjoiMTAxIn19LCJUaXRsZVN0eWxlIjp7IiRpZCI6IjE1OCIsIkZvbnRTZXR0aW5ncyI6eyIkaWQiOiIxNTk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E2MCIsIkxpbmVDb2xvciI6bnVsbCwiTGluZVdlaWdodCI6MC4wLCJMaW5lVHlwZSI6MCwiUGFyZW50U3R5bGUiOm51bGx9LCJQYXJlbnRTdHlsZSI6eyIkcmVmIjoiMTA3In19LCJEYXRlU3R5bGUiOnsiJGlkIjoiMTYxIiwiRm9udFNldHRpbmdzIjp7IiRpZCI6IjE2Mi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TYzIiwiTGluZUNvbG9yIjpudWxsLCJMaW5lV2VpZ2h0IjowLjAsIkxpbmVUeXBlIjowLCJQYXJlbnRTdHlsZSI6bnVsbH0sIlBhcmVudFN0eWxlIjp7IiRyZWYiOiIxMTQifX0sIkRhdGVGb3JtYXQiOnsiJGlkIjoiMTY0IiwiRm9ybWF0U3RyaW5nIjoieXl5eS1NTS1kZCIsIlNlcGFyYXRvciI6Ii0iLCJVc2VJbnRlcm5hdGlvbmFsRGF0ZUZvcm1hdCI6ZmFsc2V9LCJJc1Zpc2libGUiOnRydWUsIlBhcmVudFN0eWxlIjp7IiRyZWYiOiI4MCJ9fSwiSW5kZXgiOjAsIklkIjoiNGEzOTg4YzItNzE2Zi00MjlkLWE2YjMtNjI5NWZlYWJmNDY3IiwiSW1wb3J0SWQiOm51bGwsIlRpdGxlIjoiNyBkYXlzIiwiTm90ZSI6bnVsbCwiSHlwZXJsaW5rIjpudWxsLCJJc0NoYW5nZWQiOmZhbHNlLCJJc05ldyI6ZmFsc2V9LHsiJGlkIjoiMTY1IiwiR3JvdXBOYW1lIjpudWxsLCJTdGFydERhdGUiOiIyMDE5LTAxLTExVDAwOjAwOjAwWiIsIkVuZERhdGUiOiIyMDE5LTAxLTE3VDIzOjU5OjU5Ljk5OVoiLCJQZXJjZW50YWdlQ29tcGxldGUiOjAuMCwiU3R5bGUiOnsiJGlkIjoiMTY2IiwiU2hhcGUiOjIsIlNoYXBlVGhpY2tuZXNzIjozLCJEdXJhdGlvbkZvcm1hdCI6MCwiSW5jbHVkZU5vbldvcmtpbmdEYXlzSW5EdXJhdGlvbiI6ZmFsc2UsIlBlcmNlbnRhZ2VDb21wbGV0ZVN0eWxlIjp7IiRpZCI6IjE2NyIsIkZvbnRTZXR0aW5ncyI6eyIkaWQiOiIxNjg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xNjkiLCJMaW5lQ29sb3IiOm51bGwsIkxpbmVXZWlnaHQiOjAuMCwiTGluZVR5cGUiOjAsIlBhcmVudFN0eWxlIjpudWxsfSwiUGFyZW50U3R5bGUiOnsiJHJlZiI6IjgxIn19LCJEdXJhdGlvblN0eWxlIjp7IiRpZCI6IjE3MCIsIkZvbnRTZXR0aW5ncyI6eyIkaWQiOiIxNzE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TcyIiwiTGluZUNvbG9yIjpudWxsLCJMaW5lV2VpZ2h0IjowLjAsIkxpbmVUeXBlIjowLCJQYXJlbnRTdHlsZSI6bnVsbH0sIlBhcmVudFN0eWxlIjp7IiRyZWYiOiI4OCJ9fSwiSG9yaXpvbnRhbENvbm5lY3RvclN0eWxlIjp7IiRpZCI6IjE3MyIsIkxpbmVDb2xvciI6eyIkcmVmIjoiOTYifSwiTGluZVdlaWdodCI6MS4wLCJMaW5lVHlwZSI6MCwiUGFyZW50U3R5bGUiOnsiJHJlZiI6Ijk1In19LCJWZXJ0aWNhbENvbm5lY3RvclN0eWxlIjp7IiRpZCI6IjE3NC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E3NSIsIk1hcmdpbiI6eyIkcmVmIjoiMTAyIn0sIlBhZGRpbmciOnsiJHJlZiI6IjEwMyJ9LCJCYWNrZ3JvdW5kIjp7IiRpZCI6IjE3NiIsIkNvbG9yIjp7IiRpZCI6IjE3NyIsIkEiOjI1NSwiUiI6MTU0LCJHIjoxOTQsIkIiOjIzMH19LCJJc1Zpc2libGUiOnRydWUsIldpZHRoIjowLjAsIkhlaWdodCI6MjUuMCwiQm9yZGVyU3R5bGUiOnsiJGlkIjoiMTc4IiwiTGluZUNvbG9yIjp7IiRyZWYiOiIxMDUifSwiTGluZVdlaWdodCI6MC4wLCJMaW5lVHlwZSI6MCwiUGFyZW50U3R5bGUiOnsiJHJlZiI6IjEwNCJ9fSwiUGFyZW50U3R5bGUiOnsiJHJlZiI6IjEwMSJ9fSwiVGl0bGVTdHlsZSI6eyIkaWQiOiIxNzkiLCJGb250U2V0dGluZ3MiOnsiJGlkIjoiMTgw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xODEiLCJMaW5lQ29sb3IiOm51bGwsIkxpbmVXZWlnaHQiOjAuMCwiTGluZVR5cGUiOjAsIlBhcmVudFN0eWxlIjpudWxsfSwiUGFyZW50U3R5bGUiOnsiJHJlZiI6IjEwNyJ9fSwiRGF0ZVN0eWxlIjp7IiRpZCI6IjE4MiIsIkZvbnRTZXR0aW5ncyI6eyIkaWQiOiIxODM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E4NCIsIkxpbmVDb2xvciI6bnVsbCwiTGluZVdlaWdodCI6MC4wLCJMaW5lVHlwZSI6MCwiUGFyZW50U3R5bGUiOm51bGx9LCJQYXJlbnRTdHlsZSI6eyIkcmVmIjoiMTE0In19LCJEYXRlRm9ybWF0Ijp7IiRpZCI6IjE4NSIsIkZvcm1hdFN0cmluZyI6Inl5eXktTU0tZGQiLCJTZXBhcmF0b3IiOiItIiwiVXNlSW50ZXJuYXRpb25hbERhdGVGb3JtYXQiOmZhbHNlfSwiSXNWaXNpYmxlIjp0cnVlLCJQYXJlbnRTdHlsZSI6eyIkcmVmIjoiODAifX0sIkluZGV4IjowLCJJZCI6IjNjOGIwYWEzLWZjY2MtNDVjOS1iY2NiLTQ0MGFmZGQyYWU3MSIsIkltcG9ydElkIjpudWxsLCJUaXRsZSI6IjcgZGF5cyIsIk5vdGUiOm51bGwsIkh5cGVybGluayI6bnVsbCwiSXNDaGFuZ2VkIjpmYWxzZSwiSXNOZXciOmZhbHNlfSx7IiRpZCI6IjE4NiIsIkdyb3VwTmFtZSI6bnVsbCwiU3RhcnREYXRlIjoiMjAxOS0wMS0xNlQwMDowMDowMFoiLCJFbmREYXRlIjoiMjAxOS0wMS0xOVQyMzo1OTo1OS45OTlaIiwiUGVyY2VudGFnZUNvbXBsZXRlIjowLjAsIlN0eWxlIjp7IiRpZCI6IjE4NyIsIlNoYXBlIjoyLCJTaGFwZVRoaWNrbmVzcyI6MywiRHVyYXRpb25Gb3JtYXQiOjAsIkluY2x1ZGVOb25Xb3JraW5nRGF5c0luRHVyYXRpb24iOmZhbHNlLCJQZXJjZW50YWdlQ29tcGxldGVTdHlsZSI6eyIkaWQiOiIxODgiLCJGb250U2V0dGluZ3MiOnsiJGlkIjoiMTg5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TkwIiwiTGluZUNvbG9yIjpudWxsLCJMaW5lV2VpZ2h0IjowLjAsIkxpbmVUeXBlIjowLCJQYXJlbnRTdHlsZSI6bnVsbH0sIlBhcmVudFN0eWxlIjp7IiRyZWYiOiI4MSJ9fSwiRHVyYXRpb25TdHlsZSI6eyIkaWQiOiIxOTEiLCJGb250U2V0dGluZ3MiOnsiJGlkIjoiMTky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E5MyIsIkxpbmVDb2xvciI6bnVsbCwiTGluZVdlaWdodCI6MC4wLCJMaW5lVHlwZSI6MCwiUGFyZW50U3R5bGUiOm51bGx9LCJQYXJlbnRTdHlsZSI6eyIkcmVmIjoiODgifX0sIkhvcml6b250YWxDb25uZWN0b3JTdHlsZSI6eyIkaWQiOiIxOTQiLCJMaW5lQ29sb3IiOnsiJHJlZiI6Ijk2In0sIkxpbmVXZWlnaHQiOjEuMCwiTGluZVR5cGUiOjAsIlBhcmVudFN0eWxlIjp7IiRyZWYiOiI5NSJ9fSwiVmVydGljYWxDb25uZWN0b3JTdHlsZSI6eyIkaWQiOiIxOTU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xOTYiLCJNYXJnaW4iOnsiJHJlZiI6IjEwMiJ9LCJQYWRkaW5nIjp7IiRyZWYiOiIxMDMifSwiQmFja2dyb3VuZCI6eyIkaWQiOiIxOTciLCJDb2xvciI6eyIkaWQiOiIxOTgiLCJBIjoyNTUsIlIiOjE1NCwiRyI6MTk0LCJCIjoyMzB9fSwiSXNWaXNpYmxlIjp0cnVlLCJXaWR0aCI6MC4wLCJIZWlnaHQiOjI1LjAsIkJvcmRlclN0eWxlIjp7IiRpZCI6IjE5OSIsIkxpbmVDb2xvciI6eyIkcmVmIjoiMTA1In0sIkxpbmVXZWlnaHQiOjAuMCwiTGluZVR5cGUiOjAsIlBhcmVudFN0eWxlIjp7IiRyZWYiOiIxMDQifX0sIlBhcmVudFN0eWxlIjp7IiRyZWYiOiIxMDEifX0sIlRpdGxlU3R5bGUiOnsiJGlkIjoiMjAwIiwiRm9udFNldHRpbmdzIjp7IiRpZCI6IjIwMS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AyIiwiTGluZUNvbG9yIjpudWxsLCJMaW5lV2VpZ2h0IjowLjAsIkxpbmVUeXBlIjowLCJQYXJlbnRTdHlsZSI6bnVsbH0sIlBhcmVudFN0eWxlIjp7IiRyZWYiOiIxMDcifX0sIkRhdGVTdHlsZSI6eyIkaWQiOiIyMDMiLCJGb250U2V0dGluZ3MiOnsiJGlkIjoiMjA0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yMDUiLCJMaW5lQ29sb3IiOm51bGwsIkxpbmVXZWlnaHQiOjAuMCwiTGluZVR5cGUiOjAsIlBhcmVudFN0eWxlIjpudWxsfSwiUGFyZW50U3R5bGUiOnsiJHJlZiI6IjExNCJ9fSwiRGF0ZUZvcm1hdCI6eyIkaWQiOiIyMDYiLCJGb3JtYXRTdHJpbmciOiJ5eXl5LU1NLWRkIiwiU2VwYXJhdG9yIjoiLSIsIlVzZUludGVybmF0aW9uYWxEYXRlRm9ybWF0IjpmYWxzZX0sIklzVmlzaWJsZSI6dHJ1ZSwiUGFyZW50U3R5bGUiOnsiJHJlZiI6IjgwIn19LCJJbmRleCI6MCwiSWQiOiI3ZjQyZjZkOS0zYzE3LTRkMjctYWU1My0wZmVlNTZiOGJjODkiLCJJbXBvcnRJZCI6bnVsbCwiVGl0bGUiOiI0IGRheXMiLCJOb3RlIjpudWxsLCJIeXBlcmxpbmsiOm51bGwsIklzQ2hhbmdlZCI6ZmFsc2UsIklzTmV3IjpmYWxzZX0seyIkaWQiOiIyMDciLCJHcm91cE5hbWUiOm51bGwsIlN0YXJ0RGF0ZSI6IjIwMTktMDEtMjFUMDA6MDA6MDBaIiwiRW5kRGF0ZSI6IjIwMTktMDEtMjhUMjM6NTk6NTkuOTk5WiIsIlBlcmNlbnRhZ2VDb21wbGV0ZSI6MC4wLCJTdHlsZSI6eyIkaWQiOiIyMDgiLCJTaGFwZSI6MiwiU2hhcGVUaGlja25lc3MiOjMsIkR1cmF0aW9uRm9ybWF0IjowLCJJbmNsdWRlTm9uV29ya2luZ0RheXNJbkR1cmF0aW9uIjpmYWxzZSwiUGVyY2VudGFnZUNvbXBsZXRlU3R5bGUiOnsiJGlkIjoiMjA5IiwiRm9udFNldHRpbmdzIjp7IiRpZCI6IjIxMC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IxMSIsIkxpbmVDb2xvciI6bnVsbCwiTGluZVdlaWdodCI6MC4wLCJMaW5lVHlwZSI6MCwiUGFyZW50U3R5bGUiOm51bGx9LCJQYXJlbnRTdHlsZSI6eyIkcmVmIjoiODEifX0sIkR1cmF0aW9uU3R5bGUiOnsiJGlkIjoiMjEyIiwiRm9udFNldHRpbmdzIjp7IiRpZCI6IjIxMy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yMTQiLCJMaW5lQ29sb3IiOm51bGwsIkxpbmVXZWlnaHQiOjAuMCwiTGluZVR5cGUiOjAsIlBhcmVudFN0eWxlIjpudWxsfSwiUGFyZW50U3R5bGUiOnsiJHJlZiI6Ijg4In19LCJIb3Jpem9udGFsQ29ubmVjdG9yU3R5bGUiOnsiJGlkIjoiMjE1IiwiTGluZUNvbG9yIjp7IiRyZWYiOiI5NiJ9LCJMaW5lV2VpZ2h0IjoxLjAsIkxpbmVUeXBlIjowLCJQYXJlbnRTdHlsZSI6eyIkcmVmIjoiOTUifX0sIlZlcnRpY2FsQ29ubmVjdG9yU3R5bGUiOnsiJGlkIjoiMjE2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jE3IiwiTWFyZ2luIjp7IiRyZWYiOiIxMDIifSwiUGFkZGluZyI6eyIkcmVmIjoiMTAzIn0sIkJhY2tncm91bmQiOnsiJGlkIjoiMjE4IiwiQ29sb3IiOnsiJGlkIjoiMjE5IiwiQSI6MjU1LCJSIjoxNTQsIkciOjE5NCwiQiI6MjMwfX0sIklzVmlzaWJsZSI6dHJ1ZSwiV2lkdGgiOjAuMCwiSGVpZ2h0IjoyNS4wLCJCb3JkZXJTdHlsZSI6eyIkaWQiOiIyMjAiLCJMaW5lQ29sb3IiOnsiJHJlZiI6IjEwNSJ9LCJMaW5lV2VpZ2h0IjowLjAsIkxpbmVUeXBlIjowLCJQYXJlbnRTdHlsZSI6eyIkcmVmIjoiMTA0In19LCJQYXJlbnRTdHlsZSI6eyIkcmVmIjoiMTAxIn19LCJUaXRsZVN0eWxlIjp7IiRpZCI6IjIyMSIsIkZvbnRTZXR0aW5ncyI6eyIkaWQiOiIyMjI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yMyIsIkxpbmVDb2xvciI6bnVsbCwiTGluZVdlaWdodCI6MC4wLCJMaW5lVHlwZSI6MCwiUGFyZW50U3R5bGUiOm51bGx9LCJQYXJlbnRTdHlsZSI6eyIkcmVmIjoiMTA3In19LCJEYXRlU3R5bGUiOnsiJGlkIjoiMjI0IiwiRm9udFNldHRpbmdzIjp7IiRpZCI6IjIyNS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jI2IiwiTGluZUNvbG9yIjpudWxsLCJMaW5lV2VpZ2h0IjowLjAsIkxpbmVUeXBlIjowLCJQYXJlbnRTdHlsZSI6bnVsbH0sIlBhcmVudFN0eWxlIjp7IiRyZWYiOiIxMTQifX0sIkRhdGVGb3JtYXQiOnsiJGlkIjoiMjI3IiwiRm9ybWF0U3RyaW5nIjoieXl5eS1NTS1kZCIsIlNlcGFyYXRvciI6Ii0iLCJVc2VJbnRlcm5hdGlvbmFsRGF0ZUZvcm1hdCI6ZmFsc2V9LCJJc1Zpc2libGUiOnRydWUsIlBhcmVudFN0eWxlIjp7IiRyZWYiOiI4MCJ9fSwiSW5kZXgiOjAsIklkIjoiNDM4ODk1YjMtYjBhYy00M2E1LWE4YWYtNDAzZDcyM2YyNDc0IiwiSW1wb3J0SWQiOm51bGwsIlRpdGxlIjoiOCBkYXlzIiwiTm90ZSI6bnVsbCwiSHlwZXJsaW5rIjpudWxsLCJJc0NoYW5nZWQiOmZhbHNlLCJJc05ldyI6ZmFsc2V9LHsiJGlkIjoiMjI4IiwiR3JvdXBOYW1lIjpudWxsLCJTdGFydERhdGUiOiIyMDE5LTAxLTI1VDAwOjAwOjAwWiIsIkVuZERhdGUiOiIyMDE5LTAxLTMxVDIzOjU5OjU5Ljk5OVoiLCJQZXJjZW50YWdlQ29tcGxldGUiOjAuMCwiU3R5bGUiOnsiJGlkIjoiMjI5IiwiU2hhcGUiOjIsIlNoYXBlVGhpY2tuZXNzIjozLCJEdXJhdGlvbkZvcm1hdCI6MCwiSW5jbHVkZU5vbldvcmtpbmdEYXlzSW5EdXJhdGlvbiI6ZmFsc2UsIlBlcmNlbnRhZ2VDb21wbGV0ZVN0eWxlIjp7IiRpZCI6IjIzMCIsIkZvbnRTZXR0aW5ncyI6eyIkaWQiOiIyMzE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MzIiLCJMaW5lQ29sb3IiOm51bGwsIkxpbmVXZWlnaHQiOjAuMCwiTGluZVR5cGUiOjAsIlBhcmVudFN0eWxlIjpudWxsfSwiUGFyZW50U3R5bGUiOnsiJHJlZiI6IjgxIn19LCJEdXJhdGlvblN0eWxlIjp7IiRpZCI6IjIzMyIsIkZvbnRTZXR0aW5ncyI6eyIkaWQiOiIyMzQ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jM1IiwiTGluZUNvbG9yIjpudWxsLCJMaW5lV2VpZ2h0IjowLjAsIkxpbmVUeXBlIjowLCJQYXJlbnRTdHlsZSI6bnVsbH0sIlBhcmVudFN0eWxlIjp7IiRyZWYiOiI4OCJ9fSwiSG9yaXpvbnRhbENvbm5lY3RvclN0eWxlIjp7IiRpZCI6IjIzNiIsIkxpbmVDb2xvciI6eyIkcmVmIjoiOTYifSwiTGluZVdlaWdodCI6MS4wLCJMaW5lVHlwZSI6MCwiUGFyZW50U3R5bGUiOnsiJHJlZiI6Ijk1In19LCJWZXJ0aWNhbENvbm5lY3RvclN0eWxlIjp7IiRpZCI6IjIzNy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IzOCIsIk1hcmdpbiI6eyIkcmVmIjoiMTAyIn0sIlBhZGRpbmciOnsiJHJlZiI6IjEwMyJ9LCJCYWNrZ3JvdW5kIjp7IiRpZCI6IjIzOSIsIkNvbG9yIjp7IiRpZCI6IjI0MCIsIkEiOjI1NSwiUiI6MTU0LCJHIjoxOTQsIkIiOjIzMH19LCJJc1Zpc2libGUiOnRydWUsIldpZHRoIjowLjAsIkhlaWdodCI6MjUuMCwiQm9yZGVyU3R5bGUiOnsiJGlkIjoiMjQxIiwiTGluZUNvbG9yIjp7IiRyZWYiOiIxMDUifSwiTGluZVdlaWdodCI6MC4wLCJMaW5lVHlwZSI6MCwiUGFyZW50U3R5bGUiOnsiJHJlZiI6IjEwNCJ9fSwiUGFyZW50U3R5bGUiOnsiJHJlZiI6IjEwMSJ9fSwiVGl0bGVTdHlsZSI6eyIkaWQiOiIyNDIiLCJGb250U2V0dGluZ3MiOnsiJGlkIjoiMjQz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NDQiLCJMaW5lQ29sb3IiOm51bGwsIkxpbmVXZWlnaHQiOjAuMCwiTGluZVR5cGUiOjAsIlBhcmVudFN0eWxlIjpudWxsfSwiUGFyZW50U3R5bGUiOnsiJHJlZiI6IjEwNyJ9fSwiRGF0ZVN0eWxlIjp7IiRpZCI6IjI0NSIsIkZvbnRTZXR0aW5ncyI6eyIkaWQiOiIyNDY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I0NyIsIkxpbmVDb2xvciI6bnVsbCwiTGluZVdlaWdodCI6MC4wLCJMaW5lVHlwZSI6MCwiUGFyZW50U3R5bGUiOm51bGx9LCJQYXJlbnRTdHlsZSI6eyIkcmVmIjoiMTE0In19LCJEYXRlRm9ybWF0Ijp7IiRpZCI6IjI0OCIsIkZvcm1hdFN0cmluZyI6Inl5eXktTU0tZGQiLCJTZXBhcmF0b3IiOiItIiwiVXNlSW50ZXJuYXRpb25hbERhdGVGb3JtYXQiOmZhbHNlfSwiSXNWaXNpYmxlIjp0cnVlLCJQYXJlbnRTdHlsZSI6eyIkcmVmIjoiODAifX0sIkluZGV4IjowLCJJZCI6ImFkNjIzODIyLWViZjQtNDEzZi04OWIzLTZhNDY0YjQzMTU4OSIsIkltcG9ydElkIjpudWxsLCJUaXRsZSI6IjcgZGF5cyIsIk5vdGUiOm51bGwsIkh5cGVybGluayI6bnVsbCwiSXNDaGFuZ2VkIjpmYWxzZSwiSXNOZXciOmZhbHNlfSx7IiRpZCI6IjI0OSIsIkdyb3VwTmFtZSI6bnVsbCwiU3RhcnREYXRlIjoiMjAxOS0wMS0wMVQwMDowMDowMFoiLCJFbmREYXRlIjoiMjAxOS0wMS0zMVQyMzo1OTo1OS45OTlaIiwiUGVyY2VudGFnZUNvbXBsZXRlIjowLjAsIlN0eWxlIjp7IiRpZCI6IjI1MCIsIlNoYXBlIjoyLCJTaGFwZVRoaWNrbmVzcyI6MywiRHVyYXRpb25Gb3JtYXQiOjAsIkluY2x1ZGVOb25Xb3JraW5nRGF5c0luRHVyYXRpb24iOmZhbHNlLCJQZXJjZW50YWdlQ29tcGxldGVTdHlsZSI6eyIkaWQiOiIyNTEiLCJGb250U2V0dGluZ3MiOnsiJGlkIjoiMjUy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jUzIiwiTGluZUNvbG9yIjpudWxsLCJMaW5lV2VpZ2h0IjowLjAsIkxpbmVUeXBlIjowLCJQYXJlbnRTdHlsZSI6bnVsbH0sIlBhcmVudFN0eWxlIjp7IiRyZWYiOiI4MSJ9fSwiRHVyYXRpb25TdHlsZSI6eyIkaWQiOiIyNTQiLCJGb250U2V0dGluZ3MiOnsiJGlkIjoiMjU1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I1NiIsIkxpbmVDb2xvciI6bnVsbCwiTGluZVdlaWdodCI6MC4wLCJMaW5lVHlwZSI6MCwiUGFyZW50U3R5bGUiOm51bGx9LCJQYXJlbnRTdHlsZSI6eyIkcmVmIjoiODgifX0sIkhvcml6b250YWxDb25uZWN0b3JTdHlsZSI6eyIkaWQiOiIyNTciLCJMaW5lQ29sb3IiOnsiJHJlZiI6Ijk2In0sIkxpbmVXZWlnaHQiOjAuMCwiTGluZVR5cGUiOjAsIlBhcmVudFN0eWxlIjp7IiRyZWYiOiI5NSJ9fSwiVmVydGljYWxDb25uZWN0b3JTdHlsZSI6eyIkaWQiOiIyNTgiLCJMaW5lQ29sb3IiOnsiJHJlZiI6Ijk5In0sIkxpbmVXZWlnaHQiOjAuMCwiTGluZVR5cGUiOjAsIlBhcmVudFN0eWxlIjp7IiRyZWYiOiI5OCJ9fSwiTWFyZ2luIjpudWxsLCJTdGFydERhdGVQb3NpdGlvbiI6NiwiRW5kRGF0ZVBvc2l0aW9uIjo2LCJUaXRsZVBvc2l0aW9uIjo1LCJEdXJhdGlvblBvc2l0aW9uIjo2LCJQZXJjZW50YWdlQ29tcGxldGVkUG9zaXRpb24iOjYsIlNwYWNpbmciOjksIklzQmVsb3dUaW1lYmFuZCI6dHJ1ZSwiUGVyY2VudGFnZUNvbXBsZXRlU2hhcGVPcGFjaXR5IjozNSwiU2hhcGVTdHlsZSI6eyIkaWQiOiIyNTkiLCJNYXJnaW4iOnsiJHJlZiI6IjEwMiJ9LCJQYWRkaW5nIjp7IiRyZWYiOiIxMDMifSwiQmFja2dyb3VuZCI6eyIkaWQiOiIyNjAiLCJDb2xvciI6eyIkaWQiOiIyNjEiLCJBIjoyNTUsIlIiOjI1NSwiRyI6MjU1LCJCIjoyNTV9fSwiSXNWaXNpYmxlIjp0cnVlLCJXaWR0aCI6MC4wLCJIZWlnaHQiOjI1LjAsIkJvcmRlclN0eWxlIjp7IiRpZCI6IjI2MiIsIkxpbmVDb2xvciI6eyIkcmVmIjoiMTA1In0sIkxpbmVXZWlnaHQiOjAuMCwiTGluZVR5cGUiOjAsIlBhcmVudFN0eWxlIjp7IiRyZWYiOiIxMDQifX0sIlBhcmVudFN0eWxlIjp7IiRyZWYiOiIxMDEifX0sIlRpdGxlU3R5bGUiOnsiJGlkIjoiMjYzIiwiRm9udFNldHRpbmdzIjp7IiRpZCI6IjI2NC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Y1IiwiTGluZUNvbG9yIjpudWxsLCJMaW5lV2VpZ2h0IjowLjAsIkxpbmVUeXBlIjowLCJQYXJlbnRTdHlsZSI6bnVsbH0sIlBhcmVudFN0eWxlIjp7IiRyZWYiOiIxMDcifX0sIkRhdGVTdHlsZSI6eyIkaWQiOiIyNjYiLCJGb250U2V0dGluZ3MiOnsiJGlkIjoiMjY3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mZhbHNlLCJXaWR0aCI6MC4wLCJIZWlnaHQiOjAuMCwiQm9yZGVyU3R5bGUiOnsiJGlkIjoiMjY4IiwiTGluZUNvbG9yIjpudWxsLCJMaW5lV2VpZ2h0IjowLjAsIkxpbmVUeXBlIjowLCJQYXJlbnRTdHlsZSI6bnVsbH0sIlBhcmVudFN0eWxlIjp7IiRyZWYiOiIxMTQifX0sIkRhdGVGb3JtYXQiOnsiJGlkIjoiMjY5IiwiRm9ybWF0U3RyaW5nIjoieXl5eS1NTS1kZCIsIlNlcGFyYXRvciI6Ii0iLCJVc2VJbnRlcm5hdGlvbmFsRGF0ZUZvcm1hdCI6ZmFsc2V9LCJJc1Zpc2libGUiOnRydWUsIlBhcmVudFN0eWxlIjp7IiRyZWYiOiI4MCJ9fSwiSW5kZXgiOjAsIklkIjoiZjI1MWNlODMtMGE3NS00N2YzLWE0MzAtMzUzNGYzNDg4ODY0IiwiSW1wb3J0SWQiOm51bGwsIlRpdGxlIjoiQmxvY2tzIiwiTm90ZSI6bnVsbCwiSHlwZXJsaW5rIjpudWxsLCJJc0NoYW5nZWQiOmZhbHNlLCJJc05ldyI6ZmFsc2V9LHsiJGlkIjoiMjcwIiwiR3JvdXBOYW1lIjpudWxsLCJTdGFydERhdGUiOiIyMDE5LTAxLTAxVDAwOjAwOjAwWiIsIkVuZERhdGUiOiIyMDE5LTAxLTA5VDIzOjU5OjU5Ljk5OVoiLCJQZXJjZW50YWdlQ29tcGxldGUiOjAuMCwiU3R5bGUiOnsiJGlkIjoiMjcxIiwiU2hhcGUiOjIsIlNoYXBlVGhpY2tuZXNzIjozLCJEdXJhdGlvbkZvcm1hdCI6MCwiSW5jbHVkZU5vbldvcmtpbmdEYXlzSW5EdXJhdGlvbiI6ZmFsc2UsIlBlcmNlbnRhZ2VDb21wbGV0ZVN0eWxlIjp7IiRpZCI6IjI3MiIsIkZvbnRTZXR0aW5ncyI6eyIkaWQiOiIyNzM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NzQiLCJMaW5lQ29sb3IiOm51bGwsIkxpbmVXZWlnaHQiOjAuMCwiTGluZVR5cGUiOjAsIlBhcmVudFN0eWxlIjpudWxsfSwiUGFyZW50U3R5bGUiOnsiJHJlZiI6IjgxIn19LCJEdXJhdGlvblN0eWxlIjp7IiRpZCI6IjI3NSIsIkZvbnRTZXR0aW5ncyI6eyIkaWQiOiIyNzYiLCJGb250U2l6ZSI6MTIsIkZvbnROYW1lIjoiTHVjaWRhIENvbnNvbGUiLCJJc0JvbGQiOnRydWUsIklzSXRhbGljIjpmYWxzZSwiSXNVbmRlcmxpbmVkIjpmYWxzZSwiUGFyZW50U3R5bGUiOnsiJHJlZiI6Ijg5In19LCJBdXRvU2l6ZSI6MCwiRm9yZWdyb3VuZCI6eyIkaWQiOiIyNzciLCJDb2xvciI6eyIkaWQiOiIyNzgiLCJBIjoyNTUsIlIiOjAsIkciOjAsIkIiOjB9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jc5IiwiTGluZUNvbG9yIjpudWxsLCJMaW5lV2VpZ2h0IjowLjAsIkxpbmVUeXBlIjowLCJQYXJlbnRTdHlsZSI6bnVsbH0sIlBhcmVudFN0eWxlIjp7IiRyZWYiOiI4OCJ9fSwiSG9yaXpvbnRhbENvbm5lY3RvclN0eWxlIjp7IiRpZCI6IjI4MCIsIkxpbmVDb2xvciI6eyIkcmVmIjoiOTYifSwiTGluZVdlaWdodCI6MS4wLCJMaW5lVHlwZSI6MCwiUGFyZW50U3R5bGUiOnsiJHJlZiI6Ijk1In19LCJWZXJ0aWNhbENvbm5lY3RvclN0eWxlIjp7IiRpZCI6IjI4MS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I4MiIsIk1hcmdpbiI6eyIkcmVmIjoiMTAyIn0sIlBhZGRpbmciOnsiJHJlZiI6IjEwMyJ9LCJCYWNrZ3JvdW5kIjp7IiRpZCI6IjI4MyIsIkNvbG9yIjp7IiRpZCI6IjI4NCIsIkEiOjI1NSwiUiI6MjQ2LCJHIjoxNzcsIkIiOjEyN319LCJJc1Zpc2libGUiOnRydWUsIldpZHRoIjowLjAsIkhlaWdodCI6MjUuMCwiQm9yZGVyU3R5bGUiOnsiJGlkIjoiMjg1IiwiTGluZUNvbG9yIjp7IiRyZWYiOiIxMDUifSwiTGluZVdlaWdodCI6MC4wLCJMaW5lVHlwZSI6MCwiUGFyZW50U3R5bGUiOnsiJHJlZiI6IjEwNCJ9fSwiUGFyZW50U3R5bGUiOnsiJHJlZiI6IjEwMSJ9fSwiVGl0bGVTdHlsZSI6eyIkaWQiOiIyODYiLCJGb250U2V0dGluZ3MiOnsiJGlkIjoiMjg3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ODgiLCJMaW5lQ29sb3IiOm51bGwsIkxpbmVXZWlnaHQiOjAuMCwiTGluZVR5cGUiOjAsIlBhcmVudFN0eWxlIjpudWxsfSwiUGFyZW50U3R5bGUiOnsiJHJlZiI6IjEwNyJ9fSwiRGF0ZVN0eWxlIjp7IiRpZCI6IjI4OSIsIkZvbnRTZXR0aW5ncyI6eyIkaWQiOiIyOTA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I5MSIsIkxpbmVDb2xvciI6bnVsbCwiTGluZVdlaWdodCI6MC4wLCJMaW5lVHlwZSI6MCwiUGFyZW50U3R5bGUiOm51bGx9LCJQYXJlbnRTdHlsZSI6eyIkcmVmIjoiMTE0In19LCJEYXRlRm9ybWF0Ijp7IiRpZCI6IjI5MiIsIkZvcm1hdFN0cmluZyI6Inl5eXktTU0tZGQiLCJTZXBhcmF0b3IiOiItIiwiVXNlSW50ZXJuYXRpb25hbERhdGVGb3JtYXQiOmZhbHNlfSwiSXNWaXNpYmxlIjp0cnVlLCJQYXJlbnRTdHlsZSI6eyIkcmVmIjoiODAifX0sIkluZGV4IjowLCJJZCI6IjAyNmM1MzRjLTcyOTQtNGI0Zi1iMDA3LTAxZTE0MGY1YWRiNCIsIkltcG9ydElkIjpudWxsLCJUaXRsZSI6IjkgdW5pcXVlIGRheXMiLCJOb3RlIjpudWxsLCJIeXBlcmxpbmsiOm51bGwsIklzQ2hhbmdlZCI6ZmFsc2UsIklzTmV3IjpmYWxzZX0seyIkaWQiOiIyOTMiLCJHcm91cE5hbWUiOm51bGwsIlN0YXJ0RGF0ZSI6IjIwMTktMDEtMTFUMDA6MDA6MDBaIiwiRW5kRGF0ZSI6IjIwMTktMDEtMTlUMjM6NTk6NTkuOTk5WiIsIlBlcmNlbnRhZ2VDb21wbGV0ZSI6MC4wLCJTdHlsZSI6eyIkaWQiOiIyOTQiLCJTaGFwZSI6MiwiU2hhcGVUaGlja25lc3MiOjMsIkR1cmF0aW9uRm9ybWF0IjowLCJJbmNsdWRlTm9uV29ya2luZ0RheXNJbkR1cmF0aW9uIjpmYWxzZSwiUGVyY2VudGFnZUNvbXBsZXRlU3R5bGUiOnsiJGlkIjoiMjk1IiwiRm9udFNldHRpbmdzIjp7IiRpZCI6IjI5Ni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I5NyIsIkxpbmVDb2xvciI6bnVsbCwiTGluZVdlaWdodCI6MC4wLCJMaW5lVHlwZSI6MCwiUGFyZW50U3R5bGUiOm51bGx9LCJQYXJlbnRTdHlsZSI6eyIkcmVmIjoiODEifX0sIkR1cmF0aW9uU3R5bGUiOnsiJGlkIjoiMjk4IiwiRm9udFNldHRpbmdzIjp7IiRpZCI6IjI5OS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zMDAiLCJMaW5lQ29sb3IiOm51bGwsIkxpbmVXZWlnaHQiOjAuMCwiTGluZVR5cGUiOjAsIlBhcmVudFN0eWxlIjpudWxsfSwiUGFyZW50U3R5bGUiOnsiJHJlZiI6Ijg4In19LCJIb3Jpem9udGFsQ29ubmVjdG9yU3R5bGUiOnsiJGlkIjoiMzAxIiwiTGluZUNvbG9yIjp7IiRyZWYiOiI5NiJ9LCJMaW5lV2VpZ2h0IjoxLjAsIkxpbmVUeXBlIjowLCJQYXJlbnRTdHlsZSI6eyIkcmVmIjoiOTUifX0sIlZlcnRpY2FsQ29ubmVjdG9yU3R5bGUiOnsiJGlkIjoiMzAy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zAzIiwiTWFyZ2luIjp7IiRyZWYiOiIxMDIifSwiUGFkZGluZyI6eyIkcmVmIjoiMTAzIn0sIkJhY2tncm91bmQiOnsiJGlkIjoiMzA0IiwiQ29sb3IiOnsiJGlkIjoiMzA1IiwiQSI6MjU1LCJSIjoyNDYsIkciOjE3NywiQiI6MTI3fX0sIklzVmlzaWJsZSI6dHJ1ZSwiV2lkdGgiOjAuMCwiSGVpZ2h0IjoyNS4wLCJCb3JkZXJTdHlsZSI6eyIkaWQiOiIzMDYiLCJMaW5lQ29sb3IiOnsiJHJlZiI6IjEwNSJ9LCJMaW5lV2VpZ2h0IjowLjAsIkxpbmVUeXBlIjowLCJQYXJlbnRTdHlsZSI6eyIkcmVmIjoiMTA0In19LCJQYXJlbnRTdHlsZSI6eyIkcmVmIjoiMTAxIn19LCJUaXRsZVN0eWxlIjp7IiRpZCI6IjMwNyIsIkZvbnRTZXR0aW5ncyI6eyIkaWQiOiIzMDg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MwOSIsIkxpbmVDb2xvciI6bnVsbCwiTGluZVdlaWdodCI6MC4wLCJMaW5lVHlwZSI6MCwiUGFyZW50U3R5bGUiOm51bGx9LCJQYXJlbnRTdHlsZSI6eyIkcmVmIjoiMTA3In19LCJEYXRlU3R5bGUiOnsiJGlkIjoiMzEwIiwiRm9udFNldHRpbmdzIjp7IiRpZCI6IjMxMS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zEyIiwiTGluZUNvbG9yIjpudWxsLCJMaW5lV2VpZ2h0IjowLjAsIkxpbmVUeXBlIjowLCJQYXJlbnRTdHlsZSI6bnVsbH0sIlBhcmVudFN0eWxlIjp7IiRyZWYiOiIxMTQifX0sIkRhdGVGb3JtYXQiOnsiJGlkIjoiMzEzIiwiRm9ybWF0U3RyaW5nIjoieXl5eS1NTS1kZCIsIlNlcGFyYXRvciI6Ii0iLCJVc2VJbnRlcm5hdGlvbmFsRGF0ZUZvcm1hdCI6ZmFsc2V9LCJJc1Zpc2libGUiOnRydWUsIlBhcmVudFN0eWxlIjp7IiRyZWYiOiI4MCJ9fSwiSW5kZXgiOjAsIklkIjoiZTRkNWMxNTEtY2IxOC00YTFhLTljMDktYjg5MWZlZWY0Njg1IiwiSW1wb3J0SWQiOm51bGwsIlRpdGxlIjoiOSB1bmlxdWUgZGF5cyIsIk5vdGUiOm51bGwsIkh5cGVybGluayI6bnVsbCwiSXNDaGFuZ2VkIjpmYWxzZSwiSXNOZXciOmZhbHNlfSx7IiRpZCI6IjMxNCIsIkdyb3VwTmFtZSI6bnVsbCwiU3RhcnREYXRlIjoiMjAxOS0wMS0yMVQwMDowMDowMFoiLCJFbmREYXRlIjoiMjAxOS0wMS0zMVQyMzo1OTo1OS45OTlaIiwiUGVyY2VudGFnZUNvbXBsZXRlIjowLjAsIlN0eWxlIjp7IiRpZCI6IjMxNSIsIlNoYXBlIjoyLCJTaGFwZVRoaWNrbmVzcyI6MywiRHVyYXRpb25Gb3JtYXQiOjAsIkluY2x1ZGVOb25Xb3JraW5nRGF5c0luRHVyYXRpb24iOmZhbHNlLCJQZXJjZW50YWdlQ29tcGxldGVTdHlsZSI6eyIkaWQiOiIzMTYiLCJGb250U2V0dGluZ3MiOnsiJGlkIjoiMzE3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zE4IiwiTGluZUNvbG9yIjpudWxsLCJMaW5lV2VpZ2h0IjowLjAsIkxpbmVUeXBlIjowLCJQYXJlbnRTdHlsZSI6bnVsbH0sIlBhcmVudFN0eWxlIjp7IiRyZWYiOiI4MSJ9fSwiRHVyYXRpb25TdHlsZSI6eyIkaWQiOiIzMTkiLCJGb250U2V0dGluZ3MiOnsiJGlkIjoiMzIw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MyMSIsIkxpbmVDb2xvciI6bnVsbCwiTGluZVdlaWdodCI6MC4wLCJMaW5lVHlwZSI6MCwiUGFyZW50U3R5bGUiOm51bGx9LCJQYXJlbnRTdHlsZSI6eyIkcmVmIjoiODgifX0sIkhvcml6b250YWxDb25uZWN0b3JTdHlsZSI6eyIkaWQiOiIzMjIiLCJMaW5lQ29sb3IiOnsiJHJlZiI6Ijk2In0sIkxpbmVXZWlnaHQiOjEuMCwiTGluZVR5cGUiOjAsIlBhcmVudFN0eWxlIjp7IiRyZWYiOiI5NSJ9fSwiVmVydGljYWxDb25uZWN0b3JTdHlsZSI6eyIkaWQiOiIzMjM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zMjQiLCJNYXJnaW4iOnsiJHJlZiI6IjEwMiJ9LCJQYWRkaW5nIjp7IiRyZWYiOiIxMDMifSwiQmFja2dyb3VuZCI6eyIkaWQiOiIzMjUiLCJDb2xvciI6eyIkaWQiOiIzMjYiLCJBIjoyNTUsIlIiOjI0NiwiRyI6MTc3LCJCIjoxMjd9fSwiSXNWaXNpYmxlIjp0cnVlLCJXaWR0aCI6MC4wLCJIZWlnaHQiOjI1LjAsIkJvcmRlclN0eWxlIjp7IiRpZCI6IjMyNyIsIkxpbmVDb2xvciI6eyIkcmVmIjoiMTA1In0sIkxpbmVXZWlnaHQiOjAuMCwiTGluZVR5cGUiOjAsIlBhcmVudFN0eWxlIjp7IiRyZWYiOiIxMDQifX0sIlBhcmVudFN0eWxlIjp7IiRyZWYiOiIxMDEifX0sIlRpdGxlU3R5bGUiOnsiJGlkIjoiMzI4IiwiRm9udFNldHRpbmdzIjp7IiRpZCI6IjMyOS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MwIiwiTGluZUNvbG9yIjpudWxsLCJMaW5lV2VpZ2h0IjowLjAsIkxpbmVUeXBlIjowLCJQYXJlbnRTdHlsZSI6bnVsbH0sIlBhcmVudFN0eWxlIjp7IiRyZWYiOiIxMDcifX0sIkRhdGVTdHlsZSI6eyIkaWQiOiIzMzEiLCJGb250U2V0dGluZ3MiOnsiJGlkIjoiMzMy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zMzMiLCJMaW5lQ29sb3IiOm51bGwsIkxpbmVXZWlnaHQiOjAuMCwiTGluZVR5cGUiOjAsIlBhcmVudFN0eWxlIjpudWxsfSwiUGFyZW50U3R5bGUiOnsiJHJlZiI6IjExNCJ9fSwiRGF0ZUZvcm1hdCI6eyIkaWQiOiIzMzQiLCJGb3JtYXRTdHJpbmciOiJ5eXl5LU1NLWRkIiwiU2VwYXJhdG9yIjoiLSIsIlVzZUludGVybmF0aW9uYWxEYXRlRm9ybWF0IjpmYWxzZX0sIklzVmlzaWJsZSI6dHJ1ZSwiUGFyZW50U3R5bGUiOnsiJHJlZiI6IjgwIn19LCJJbmRleCI6MCwiSWQiOiIyYjIwYzA4OC1kNTY0LTQ1ZDYtYWNiMi1iNzgzM2U0ZGNlN2UiLCJJbXBvcnRJZCI6bnVsbCwiVGl0bGUiOiIxMSB1bmlxdWUgZGF5cyIsIk5vdGUiOm51bGwsIkh5cGVybGluayI6bnVsbCwiSXNDaGFuZ2VkIjpmYWxzZSwiSXNOZXciOmZhbHNlfV0sIk1zUHJvamVjdEl0ZW1zVHJlZSI6eyIkaWQiOiIzMzUiLCJSb290Ijp7IkltcG9ydElkIjpudWxsLCJJc0ltcG9ydGVkIjpmYWxzZSwiQ2hpbGRyZW4iOltdfX0sIk1ldGFkYXRhIjp7IiRpZCI6IjMzNiJ9LCJTZXR0aW5ncyI6eyIkaWQiOiIzMzciLCJJbXBhT3B0aW9ucyI6eyIkaWQiOiIzMzgiLCJMZWZ0VG9SaWdodCI6dHJ1ZSwiUGF5bG9hZE9wdGlvbnMiOjF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2LCJGaWxlUGF0aCI6bnVsbCwiVGltZWxpbmVJbXBvcnRlZCI6dHJ1ZX0="/>
  <p:tag name="__MASTER" val="__part_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Office">
      <a:fillStyleLst>
        <a:solidFill/>
        <a:gradFill rotWithShape="1"/>
        <a:gradFill rotWithShape="1"/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782</Words>
  <Application>Microsoft Office PowerPoint</Application>
  <PresentationFormat>Widescreen</PresentationFormat>
  <Paragraphs>466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K</dc:creator>
  <cp:lastModifiedBy>Kim, Noory</cp:lastModifiedBy>
  <cp:revision>43</cp:revision>
  <dcterms:modified xsi:type="dcterms:W3CDTF">2019-04-15T16:46:35Z</dcterms:modified>
</cp:coreProperties>
</file>