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عنوان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9" name="عنوان فرعي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28" name="عنصر نائب للتاريخ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8EFD504-6EBB-4F1D-9A30-8C7346DEDCB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17" name="عنصر نائب للتذييل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مستطيل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مستطيل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مستطيل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مستطيل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رابط مستقيم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رابط مستقيم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رابط مستقيم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رابط مستقيم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رابط مستقيم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رابط مستقيم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مستطيل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شكل بيضاوي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شكل بيضاوي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شكل بيضاوي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شكل بيضاوي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شكل بيضاوي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عنصر نائب لرقم الشريحة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D30A124-2BB8-450C-9801-26D579890B7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D504-6EBB-4F1D-9A30-8C7346DEDCB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A124-2BB8-450C-9801-26D579890B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D504-6EBB-4F1D-9A30-8C7346DEDCB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A124-2BB8-450C-9801-26D579890B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8" name="عنصر نائب للمحتوى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8EFD504-6EBB-4F1D-9A30-8C7346DEDCB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D30A124-2BB8-450C-9801-26D579890B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عنصر نائب للتذييل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8EFD504-6EBB-4F1D-9A30-8C7346DEDCB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مستطيل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مستطيل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مستطيل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مستطيل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رابط مستقيم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رابط مستقيم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رابط مستقيم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رابط مستقيم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رابط مستقيم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مستطيل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شكل بيضاوي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شكل بيضاوي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شكل بيضاوي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شكل بيضاوي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شكل بيضاوي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رابط مستقيم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D30A124-2BB8-450C-9801-26D579890B7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D504-6EBB-4F1D-9A30-8C7346DEDCB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A124-2BB8-450C-9801-26D579890B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عنصر نائب للمحتوى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1" name="عنصر نائب للمحتوى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D504-6EBB-4F1D-9A30-8C7346DEDCB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A124-2BB8-450C-9801-26D579890B7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عنصر نائب للمحتوى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3" name="عنصر نائب للمحتوى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2" name="عنصر نائب للنص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14" name="عنصر نائب للنص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6" name="عنصر نائب للتاريخ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8EFD504-6EBB-4F1D-9A30-8C7346DEDCB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D30A124-2BB8-450C-9801-26D579890B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D504-6EBB-4F1D-9A30-8C7346DEDCB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A124-2BB8-450C-9801-26D579890B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ذو تسمية توضيحي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رابط مستقيم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8" name="رابط مستقيم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رابط مستقيم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رابط مستقيم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مستطيل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رابط مستقيم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شكل بيضاوي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عنصر نائب للمحتوى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21" name="عنصر نائب للتاريخ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8EFD504-6EBB-4F1D-9A30-8C7346DEDCB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22" name="عنصر نائب لرقم الشريحة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D30A124-2BB8-450C-9801-26D579890B7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عنصر نائب للتذييل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رابط مستقيم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شكل بيضاوي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ar-SA" smtClean="0"/>
              <a:t>انقر فوق الرمز لإضافة صورة</a:t>
            </a:r>
            <a:endParaRPr kumimoji="0" lang="en-US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10" name="رابط مستقيم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مستطيل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رابط مستقيم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رابط مستقيم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رابط مستقيم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عنصر نائب للتاريخ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8EFD504-6EBB-4F1D-9A30-8C7346DEDCB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18" name="عنصر نائب لرقم الشريحة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D30A124-2BB8-450C-9801-26D579890B7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عنصر نائب للتذييل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رابط مستقيم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عنصر نائب للعنوان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3" name="عنصر نائب للنص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14" name="عنصر نائب للتاريخ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8EFD504-6EBB-4F1D-9A30-8C7346DEDCB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رابط مستقيم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رابط مستقيم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مستطيل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رابط مستقيم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شكل بيضاوي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عنصر نائب لرقم الشريحة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D30A124-2BB8-450C-9801-26D579890B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Do </a:t>
            </a:r>
            <a:r>
              <a:rPr lang="en-US" dirty="0" smtClean="0"/>
              <a:t>specific </a:t>
            </a:r>
            <a:r>
              <a:rPr lang="en-US" dirty="0" smtClean="0"/>
              <a:t>Assertion for</a:t>
            </a:r>
            <a:endParaRPr lang="en-US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https://www.almosafer.com/ar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Cypress code 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4000" dirty="0"/>
              <a:t>/// &lt;reference types= "cypress" /&gt;</a:t>
            </a:r>
          </a:p>
          <a:p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describe('assertion for ', () =&gt; {</a:t>
            </a:r>
          </a:p>
          <a:p>
            <a:r>
              <a:rPr lang="en-US" sz="4000" dirty="0"/>
              <a:t>  it('currency is SAR', () =&gt; {</a:t>
            </a:r>
          </a:p>
          <a:p>
            <a:r>
              <a:rPr lang="en-US" sz="4000" dirty="0" smtClean="0"/>
              <a:t>    </a:t>
            </a:r>
            <a:r>
              <a:rPr lang="en-US" sz="4000" dirty="0" err="1" smtClean="0"/>
              <a:t>cy.visit</a:t>
            </a:r>
            <a:r>
              <a:rPr lang="en-US" sz="4000" dirty="0" smtClean="0"/>
              <a:t>('https://www.almosafer.com')</a:t>
            </a:r>
          </a:p>
          <a:p>
            <a:r>
              <a:rPr lang="en-US" sz="4000" dirty="0"/>
              <a:t>    </a:t>
            </a:r>
            <a:r>
              <a:rPr lang="en-US" sz="4000" dirty="0" err="1"/>
              <a:t>cy.get</a:t>
            </a:r>
            <a:r>
              <a:rPr lang="en-US" sz="4000" dirty="0"/>
              <a:t>('.</a:t>
            </a:r>
            <a:r>
              <a:rPr lang="en-US" sz="4000" dirty="0" err="1"/>
              <a:t>cta__saudi</a:t>
            </a:r>
            <a:r>
              <a:rPr lang="en-US" sz="4000" dirty="0"/>
              <a:t>').click()</a:t>
            </a:r>
          </a:p>
          <a:p>
            <a:r>
              <a:rPr lang="en-US" sz="4000" dirty="0"/>
              <a:t>    </a:t>
            </a:r>
            <a:r>
              <a:rPr lang="en-US" sz="4000" dirty="0" err="1"/>
              <a:t>cy.get</a:t>
            </a:r>
            <a:r>
              <a:rPr lang="en-US" sz="4000" dirty="0"/>
              <a:t>('[data-</a:t>
            </a:r>
            <a:r>
              <a:rPr lang="en-US" sz="4000" dirty="0" err="1"/>
              <a:t>testid</a:t>
            </a:r>
            <a:r>
              <a:rPr lang="en-US" sz="4000" dirty="0"/>
              <a:t>="</a:t>
            </a:r>
            <a:r>
              <a:rPr lang="en-US" sz="4000" dirty="0" err="1"/>
              <a:t>Header__CurrencySelector</a:t>
            </a:r>
            <a:r>
              <a:rPr lang="en-US" sz="4000" dirty="0"/>
              <a:t>"]').invoke('text').should('include', 'SAR')</a:t>
            </a:r>
          </a:p>
          <a:p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let </a:t>
            </a:r>
            <a:r>
              <a:rPr lang="en-US" sz="4000" dirty="0" err="1"/>
              <a:t>arab</a:t>
            </a:r>
            <a:r>
              <a:rPr lang="en-US" sz="4000" dirty="0"/>
              <a:t>="</a:t>
            </a:r>
            <a:r>
              <a:rPr lang="ar-JO" sz="4000" dirty="0"/>
              <a:t>العربية"</a:t>
            </a:r>
          </a:p>
          <a:p>
            <a:r>
              <a:rPr lang="ar-JO" sz="4000" dirty="0"/>
              <a:t>    </a:t>
            </a:r>
            <a:r>
              <a:rPr lang="en-US" sz="4000" dirty="0" err="1"/>
              <a:t>cy.get</a:t>
            </a:r>
            <a:r>
              <a:rPr lang="en-US" sz="4000" dirty="0"/>
              <a:t>('[data-</a:t>
            </a:r>
            <a:r>
              <a:rPr lang="en-US" sz="4000" dirty="0" err="1"/>
              <a:t>testid</a:t>
            </a:r>
            <a:r>
              <a:rPr lang="en-US" sz="4000" dirty="0"/>
              <a:t>="</a:t>
            </a:r>
            <a:r>
              <a:rPr lang="en-US" sz="4000" dirty="0" err="1"/>
              <a:t>Header__LanguageSwitch</a:t>
            </a:r>
            <a:r>
              <a:rPr lang="en-US" sz="4000" dirty="0"/>
              <a:t>"]').should('</a:t>
            </a:r>
            <a:r>
              <a:rPr lang="en-US" sz="4000" dirty="0" err="1"/>
              <a:t>have.text',arab</a:t>
            </a:r>
            <a:r>
              <a:rPr lang="en-US" sz="4000" dirty="0"/>
              <a:t>).click()</a:t>
            </a:r>
          </a:p>
          <a:p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    </a:t>
            </a:r>
            <a:r>
              <a:rPr lang="en-US" sz="4000" dirty="0" err="1"/>
              <a:t>cy.get</a:t>
            </a:r>
            <a:r>
              <a:rPr lang="en-US" sz="4000" dirty="0"/>
              <a:t>('#uncontrolled-tab-example-tab-flights ').should('</a:t>
            </a:r>
            <a:r>
              <a:rPr lang="en-US" sz="4000" dirty="0" err="1"/>
              <a:t>have.class','nav</a:t>
            </a:r>
            <a:r>
              <a:rPr lang="en-US" sz="4000" dirty="0"/>
              <a:t>-item </a:t>
            </a:r>
            <a:r>
              <a:rPr lang="en-US" sz="4000" dirty="0" err="1"/>
              <a:t>nav</a:t>
            </a:r>
            <a:r>
              <a:rPr lang="en-US" sz="4000" dirty="0"/>
              <a:t>-link active')</a:t>
            </a:r>
          </a:p>
          <a:p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  })</a:t>
            </a:r>
          </a:p>
          <a:p>
            <a:r>
              <a:rPr lang="en-US" sz="4000" dirty="0" smtClean="0"/>
              <a:t>})</a:t>
            </a:r>
          </a:p>
          <a:p>
            <a:endParaRPr lang="en-US" sz="4000" dirty="0"/>
          </a:p>
          <a:p>
            <a:endParaRPr lang="en-US" sz="4000" dirty="0"/>
          </a:p>
          <a:p>
            <a:pPr>
              <a:buNone/>
            </a:pPr>
            <a:r>
              <a:rPr lang="en-US" sz="3800" dirty="0"/>
              <a:t/>
            </a:r>
            <a:br>
              <a:rPr lang="en-US" sz="3800" dirty="0"/>
            </a:br>
            <a:endParaRPr lang="en-US" sz="3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 I have used 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main type I used is ‘’should’’ it is from </a:t>
            </a:r>
            <a:r>
              <a:rPr lang="en-US" dirty="0" err="1" smtClean="0"/>
              <a:t>chai</a:t>
            </a:r>
            <a:r>
              <a:rPr lang="en-US" dirty="0" smtClean="0"/>
              <a:t> library .</a:t>
            </a:r>
          </a:p>
          <a:p>
            <a:r>
              <a:rPr lang="en-US" dirty="0" smtClean="0"/>
              <a:t>‘’should’’ has many </a:t>
            </a:r>
            <a:r>
              <a:rPr lang="en-US" dirty="0" err="1" smtClean="0"/>
              <a:t>propirty</a:t>
            </a:r>
            <a:r>
              <a:rPr lang="en-US" dirty="0" smtClean="0"/>
              <a:t> ,which we can applied it on </a:t>
            </a:r>
          </a:p>
          <a:p>
            <a:pPr>
              <a:buNone/>
            </a:pPr>
            <a:r>
              <a:rPr lang="en-US" dirty="0" smtClean="0"/>
              <a:t>Text , class, value ,visibility 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So we used it to make sure the element which we want to test is OK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 which I applied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sz="1800" dirty="0"/>
              <a:t>1- to make sure that the default currency is </a:t>
            </a:r>
            <a:r>
              <a:rPr lang="en-US" sz="1800" dirty="0" smtClean="0"/>
              <a:t>SAR.</a:t>
            </a:r>
          </a:p>
          <a:p>
            <a:pPr>
              <a:buNone/>
            </a:pPr>
            <a:r>
              <a:rPr lang="en-US" sz="1800" dirty="0" smtClean="0"/>
              <a:t>I take the currency selector ,then invoke the texts which it contains ,,then check by ‘’should’’ if these texts include ‘’SAR’’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1800" dirty="0"/>
              <a:t>2- to make sure that the default </a:t>
            </a:r>
            <a:r>
              <a:rPr lang="en-US" sz="1800" dirty="0" smtClean="0"/>
              <a:t>language </a:t>
            </a:r>
            <a:r>
              <a:rPr lang="en-US" sz="1800" dirty="0"/>
              <a:t>is </a:t>
            </a:r>
            <a:r>
              <a:rPr lang="en-US" sz="1800" dirty="0" smtClean="0"/>
              <a:t>Arabic .</a:t>
            </a:r>
          </a:p>
          <a:p>
            <a:pPr>
              <a:buNone/>
            </a:pPr>
            <a:r>
              <a:rPr lang="en-US" sz="1800" dirty="0" smtClean="0"/>
              <a:t>I tried to declare a variable ‘’</a:t>
            </a:r>
            <a:r>
              <a:rPr lang="en-US" sz="1800" dirty="0" smtClean="0"/>
              <a:t> let </a:t>
            </a:r>
            <a:r>
              <a:rPr lang="en-US" sz="1800" dirty="0" err="1" smtClean="0"/>
              <a:t>arab</a:t>
            </a:r>
            <a:r>
              <a:rPr lang="en-US" sz="1800" dirty="0" smtClean="0"/>
              <a:t>="</a:t>
            </a:r>
            <a:r>
              <a:rPr lang="ar-JO" sz="1800" dirty="0" smtClean="0"/>
              <a:t>العربية“</a:t>
            </a:r>
            <a:r>
              <a:rPr lang="en-US" sz="1800" dirty="0" smtClean="0"/>
              <a:t>’’ and check it if it included in languages then clicked it to be sat as </a:t>
            </a:r>
            <a:r>
              <a:rPr lang="en-US" sz="1800" dirty="0" err="1" smtClean="0"/>
              <a:t>deafult</a:t>
            </a:r>
            <a:r>
              <a:rPr lang="en-US" sz="1800" dirty="0" smtClean="0"/>
              <a:t> .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3- to make sure that the flight tab is clicked by </a:t>
            </a:r>
            <a:r>
              <a:rPr lang="en-US" sz="1800" dirty="0" smtClean="0"/>
              <a:t>default </a:t>
            </a:r>
          </a:p>
          <a:p>
            <a:pPr>
              <a:buNone/>
            </a:pPr>
            <a:r>
              <a:rPr lang="en-US" sz="1800" dirty="0" smtClean="0"/>
              <a:t>So after researching ‘’</a:t>
            </a:r>
            <a:r>
              <a:rPr lang="en-US" sz="1800" dirty="0"/>
              <a:t> how to make assertion for button clicked by default in </a:t>
            </a:r>
            <a:r>
              <a:rPr lang="en-US" sz="1800" dirty="0" smtClean="0"/>
              <a:t>cypress’’</a:t>
            </a:r>
          </a:p>
          <a:p>
            <a:pPr>
              <a:buNone/>
            </a:pPr>
            <a:r>
              <a:rPr lang="en-US" sz="1800" dirty="0" smtClean="0"/>
              <a:t>I found I must choose  class attribute  and check it ,then click</a:t>
            </a:r>
            <a:br>
              <a:rPr lang="en-US" sz="1800" dirty="0" smtClean="0"/>
            </a:br>
            <a:endParaRPr lang="en-US" sz="1800" dirty="0" smtClean="0"/>
          </a:p>
          <a:p>
            <a:pPr>
              <a:buNone/>
            </a:pPr>
            <a:endParaRPr lang="ar-JO" sz="1800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Thank you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Noor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Yousef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مشربية">
  <a:themeElements>
    <a:clrScheme name="مشربية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مشربية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مشربية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73</TotalTime>
  <Words>188</Words>
  <Application>Microsoft Office PowerPoint</Application>
  <PresentationFormat>عرض على الشاشة (3:4)‏</PresentationFormat>
  <Paragraphs>35</Paragraphs>
  <Slides>5</Slides>
  <Notes>0</Notes>
  <HiddenSlides>0</HiddenSlides>
  <MMClips>0</MMClips>
  <ScaleCrop>false</ScaleCrop>
  <HeadingPairs>
    <vt:vector size="4" baseType="variant">
      <vt:variant>
        <vt:lpstr>سمة</vt:lpstr>
      </vt:variant>
      <vt:variant>
        <vt:i4>1</vt:i4>
      </vt:variant>
      <vt:variant>
        <vt:lpstr>عناوين الشرائح</vt:lpstr>
      </vt:variant>
      <vt:variant>
        <vt:i4>5</vt:i4>
      </vt:variant>
    </vt:vector>
  </HeadingPairs>
  <TitlesOfParts>
    <vt:vector size="6" baseType="lpstr">
      <vt:lpstr>مشربية</vt:lpstr>
      <vt:lpstr> Do specific Assertion for</vt:lpstr>
      <vt:lpstr>Cypress code </vt:lpstr>
      <vt:lpstr>Assertion I have used </vt:lpstr>
      <vt:lpstr>Assertion which I applied</vt:lpstr>
      <vt:lpstr>Thank you</vt:lpstr>
    </vt:vector>
  </TitlesOfParts>
  <Company>LARA PC 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specific Assertion for</dc:title>
  <dc:creator>ALI SAHIUNY</dc:creator>
  <cp:lastModifiedBy>ALI SAHIUNY</cp:lastModifiedBy>
  <cp:revision>8</cp:revision>
  <dcterms:created xsi:type="dcterms:W3CDTF">2023-09-06T22:28:54Z</dcterms:created>
  <dcterms:modified xsi:type="dcterms:W3CDTF">2023-09-06T23:42:14Z</dcterms:modified>
</cp:coreProperties>
</file>