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60" r:id="rId3"/>
    <p:sldId id="265" r:id="rId4"/>
    <p:sldId id="262" r:id="rId5"/>
    <p:sldId id="261" r:id="rId6"/>
    <p:sldId id="257" r:id="rId7"/>
    <p:sldId id="263" r:id="rId8"/>
    <p:sldId id="264" r:id="rId9"/>
    <p:sldId id="266" r:id="rId10"/>
    <p:sldId id="267" r:id="rId11"/>
    <p:sldId id="268" r:id="rId12"/>
    <p:sldId id="258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5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98695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1981200" y="-533400"/>
            <a:ext cx="5181600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4038600" cy="251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648200" y="990600"/>
            <a:ext cx="4038600" cy="251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3"/>
          </p:nvPr>
        </p:nvSpPr>
        <p:spPr>
          <a:xfrm>
            <a:off x="457200" y="3657600"/>
            <a:ext cx="4038600" cy="251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4"/>
          </p:nvPr>
        </p:nvSpPr>
        <p:spPr>
          <a:xfrm>
            <a:off x="4648200" y="3657600"/>
            <a:ext cx="4038600" cy="251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700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600" b="1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00CC0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00CC00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00CC0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00CC00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00CC0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00CC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00CC0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00CC00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00CC0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00CC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youtu.be/ajY8mxXueo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upyter.org/install.html" TargetMode="External"/><Relationship Id="rId3" Type="http://schemas.openxmlformats.org/officeDocument/2006/relationships/hyperlink" Target="https://spark.apache.org/download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c/talkingdata-mobile-user-demographics/dat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Homebrew/install/master/instal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600" b="1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Final Project</a:t>
            </a:r>
            <a:r>
              <a:rPr lang="en-US" sz="32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/>
              <a:t>Big Data Case Study in Mobile Analytics</a:t>
            </a:r>
            <a:r>
              <a:rPr lang="en-US" sz="3200" b="1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b="1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1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b="1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200" b="1" i="0" u="none" strike="noStrike" cap="non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240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17365D"/>
                </a:solidFill>
              </a:rPr>
              <a:t>Waite</a:t>
            </a:r>
            <a:r>
              <a:rPr lang="en-US" sz="24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solidFill>
                  <a:srgbClr val="17365D"/>
                </a:solidFill>
              </a:rPr>
              <a:t>Stirling</a:t>
            </a:r>
          </a:p>
          <a:p>
            <a:pPr marL="0" marR="0" lvl="0" indent="-152400" algn="ctr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endParaRPr sz="2400" b="1" i="0" u="none" strike="noStrike" cap="none">
              <a:solidFill>
                <a:srgbClr val="4944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@Your Name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9225" y="3429000"/>
            <a:ext cx="1143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2055813" y="5029200"/>
            <a:ext cx="4949825" cy="12001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CSCI E-63 Big Data Analytics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Harvard University Extension School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Prof. Zoran B. Djordjević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Give yourself plenty of time to understand dataset before diving into modeling</a:t>
            </a:r>
          </a:p>
          <a:p>
            <a:pPr lvl="1"/>
            <a:r>
              <a:rPr lang="en-US" dirty="0" smtClean="0"/>
              <a:t>Exploratory Data Analysis is super useful for understanding what your data is trying to tell you and what you can predict</a:t>
            </a:r>
          </a:p>
          <a:p>
            <a:pPr lvl="1"/>
            <a:r>
              <a:rPr lang="en-US" dirty="0" smtClean="0"/>
              <a:t>When modeling start out with small set of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600" b="1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0738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600" b="1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140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YouTube URLs, Last Page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minute (short)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r>
              <a:rPr lang="en-US" b="1" u="sng" dirty="0" smtClean="0">
                <a:hlinkClick r:id="rId3"/>
              </a:rPr>
              <a:t>https</a:t>
            </a:r>
            <a:r>
              <a:rPr lang="en-US" b="1" u="sng" dirty="0">
                <a:hlinkClick r:id="rId3"/>
              </a:rPr>
              <a:t>://youtu.be/ajY8mxXueoU</a:t>
            </a:r>
            <a:endParaRPr lang="en-US" b="1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minutes (long)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▪"/>
            </a:pPr>
            <a:r>
              <a:rPr lang="en-US" dirty="0" smtClean="0"/>
              <a:t>https://</a:t>
            </a:r>
            <a:r>
              <a:rPr lang="en-US" dirty="0" err="1" smtClean="0"/>
              <a:t>youtu.be</a:t>
            </a:r>
            <a:r>
              <a:rPr lang="en-US" dirty="0" smtClean="0"/>
              <a:t>/bdbHq6n-a00</a:t>
            </a:r>
            <a:endParaRPr lang="en-US" sz="1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@Your Name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600" b="1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33059" y="1105647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lang="en-US" sz="32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lang="en-US" dirty="0" smtClean="0"/>
          </a:p>
          <a:p>
            <a:r>
              <a:rPr lang="en-US" dirty="0" smtClean="0"/>
              <a:t>The objective of this project is to build a model that will predict if a longitude/latitude will be present in a companies log data when a user visits a mobile app</a:t>
            </a:r>
          </a:p>
          <a:p>
            <a:r>
              <a:rPr lang="en-US" dirty="0"/>
              <a:t>Provided is a given the user’s app usage and smartphone </a:t>
            </a:r>
            <a:r>
              <a:rPr lang="en-US" dirty="0" smtClean="0"/>
              <a:t>properties</a:t>
            </a:r>
            <a:endParaRPr lang="en-US" dirty="0"/>
          </a:p>
          <a:p>
            <a:r>
              <a:rPr lang="en-US" dirty="0"/>
              <a:t>This </a:t>
            </a:r>
            <a:r>
              <a:rPr lang="en-US" dirty="0" smtClean="0"/>
              <a:t>analysis could be used later </a:t>
            </a:r>
            <a:r>
              <a:rPr lang="en-US" dirty="0"/>
              <a:t>do behavioral/micro targeting to provide the user with a better advertisement close to their location </a:t>
            </a:r>
            <a:endParaRPr lang="en-US" dirty="0" smtClean="0"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@Your Name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600" b="1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1461" y="1352962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1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/>
            <a:r>
              <a:rPr lang="en-US" dirty="0" smtClean="0"/>
              <a:t>Hardware</a:t>
            </a:r>
          </a:p>
          <a:p>
            <a:pPr lvl="1" fontAlgn="base"/>
            <a:r>
              <a:rPr lang="en-US" dirty="0"/>
              <a:t>MacBook Pro</a:t>
            </a:r>
            <a:endParaRPr lang="en-US" sz="2000" dirty="0"/>
          </a:p>
          <a:p>
            <a:pPr lvl="1" fontAlgn="base"/>
            <a:r>
              <a:rPr lang="en-US" dirty="0"/>
              <a:t>Processor: 2.5 GHz Intel Core 7</a:t>
            </a:r>
            <a:endParaRPr lang="en-US" sz="2000" dirty="0"/>
          </a:p>
          <a:p>
            <a:pPr lvl="1"/>
            <a:r>
              <a:rPr lang="en-US" dirty="0"/>
              <a:t>Memory: 16 GB 100 MHz DDR3 </a:t>
            </a:r>
            <a:endParaRPr lang="en-US" dirty="0" smtClean="0"/>
          </a:p>
          <a:p>
            <a:pPr lvl="0" fontAlgn="base"/>
            <a:r>
              <a:rPr lang="en-US" dirty="0" smtClean="0"/>
              <a:t>Software</a:t>
            </a:r>
          </a:p>
          <a:p>
            <a:pPr lvl="1" fontAlgn="base"/>
            <a:r>
              <a:rPr lang="en-US" dirty="0" err="1" smtClean="0"/>
              <a:t>Juptyer</a:t>
            </a:r>
            <a:r>
              <a:rPr lang="en-US" dirty="0" smtClean="0"/>
              <a:t> </a:t>
            </a:r>
            <a:r>
              <a:rPr lang="en-US" dirty="0"/>
              <a:t>Notebooks (</a:t>
            </a:r>
            <a:r>
              <a:rPr lang="en-US" dirty="0">
                <a:hlinkClick r:id="rId2"/>
              </a:rPr>
              <a:t>http://jupyter.org/install.html</a:t>
            </a:r>
            <a:r>
              <a:rPr lang="en-US" dirty="0"/>
              <a:t>)</a:t>
            </a:r>
          </a:p>
          <a:p>
            <a:pPr lvl="1" fontAlgn="base"/>
            <a:r>
              <a:rPr lang="en-US" dirty="0"/>
              <a:t>Spark 2.2.1 (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spark.apache.org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downloads.html</a:t>
            </a:r>
            <a:r>
              <a:rPr lang="en-US" dirty="0"/>
              <a:t>)</a:t>
            </a:r>
          </a:p>
          <a:p>
            <a:pPr lvl="1" fontAlgn="base"/>
            <a:r>
              <a:rPr lang="en-US" dirty="0" err="1"/>
              <a:t>PySpark</a:t>
            </a:r>
            <a:r>
              <a:rPr lang="en-US" dirty="0"/>
              <a:t> (https://</a:t>
            </a:r>
            <a:r>
              <a:rPr lang="en-US" dirty="0" err="1"/>
              <a:t>spark.apache.org</a:t>
            </a:r>
            <a:r>
              <a:rPr lang="en-US" dirty="0"/>
              <a:t>/docs/0.9.0/python-programming-</a:t>
            </a:r>
            <a:r>
              <a:rPr lang="en-US" dirty="0" err="1"/>
              <a:t>guide.html</a:t>
            </a:r>
            <a:r>
              <a:rPr lang="en-US" dirty="0"/>
              <a:t>)</a:t>
            </a:r>
          </a:p>
          <a:p>
            <a:pPr lvl="1" fontAlgn="base"/>
            <a:r>
              <a:rPr lang="en-US" dirty="0" err="1"/>
              <a:t>PySpark</a:t>
            </a:r>
            <a:r>
              <a:rPr lang="en-US" dirty="0"/>
              <a:t> ML (http://</a:t>
            </a:r>
            <a:r>
              <a:rPr lang="en-US" dirty="0" err="1"/>
              <a:t>spark.apache.org</a:t>
            </a:r>
            <a:r>
              <a:rPr lang="en-US" dirty="0"/>
              <a:t>/docs/2.2.0/</a:t>
            </a:r>
            <a:r>
              <a:rPr lang="en-US" dirty="0" err="1"/>
              <a:t>api</a:t>
            </a:r>
            <a:r>
              <a:rPr lang="en-US" dirty="0"/>
              <a:t>/python/</a:t>
            </a:r>
            <a:r>
              <a:rPr lang="en-US" dirty="0" err="1"/>
              <a:t>pyspark.ml.html</a:t>
            </a:r>
            <a:r>
              <a:rPr lang="en-US" dirty="0"/>
              <a:t>)</a:t>
            </a:r>
          </a:p>
          <a:p>
            <a:pPr lvl="1" fontAlgn="base"/>
            <a:r>
              <a:rPr lang="en-US" dirty="0"/>
              <a:t>Pandas (https://</a:t>
            </a:r>
            <a:r>
              <a:rPr lang="en-US" dirty="0" err="1"/>
              <a:t>pandas.pydata.org</a:t>
            </a:r>
            <a:r>
              <a:rPr lang="en-US" dirty="0"/>
              <a:t>/)</a:t>
            </a:r>
          </a:p>
          <a:p>
            <a:pPr lvl="1" fontAlgn="base"/>
            <a:r>
              <a:rPr lang="en-US" dirty="0" err="1"/>
              <a:t>Numpy</a:t>
            </a:r>
            <a:r>
              <a:rPr lang="en-US" dirty="0"/>
              <a:t> (https://</a:t>
            </a:r>
            <a:r>
              <a:rPr lang="en-US" dirty="0" err="1"/>
              <a:t>www.scipy.org</a:t>
            </a:r>
            <a:r>
              <a:rPr lang="en-US" dirty="0"/>
              <a:t>/</a:t>
            </a:r>
            <a:r>
              <a:rPr lang="en-US" dirty="0" err="1"/>
              <a:t>scipylib</a:t>
            </a:r>
            <a:r>
              <a:rPr lang="en-US" dirty="0"/>
              <a:t>/</a:t>
            </a:r>
            <a:r>
              <a:rPr lang="en-US" dirty="0" err="1"/>
              <a:t>download.html</a:t>
            </a:r>
            <a:r>
              <a:rPr lang="en-US" dirty="0"/>
              <a:t>)</a:t>
            </a:r>
          </a:p>
          <a:p>
            <a:pPr lvl="1" fontAlgn="base"/>
            <a:r>
              <a:rPr lang="en-US" dirty="0" err="1"/>
              <a:t>Matplotlib</a:t>
            </a:r>
            <a:r>
              <a:rPr lang="en-US" dirty="0"/>
              <a:t> (https://</a:t>
            </a:r>
            <a:r>
              <a:rPr lang="en-US" dirty="0" err="1"/>
              <a:t>matplotlib.org</a:t>
            </a:r>
            <a:r>
              <a:rPr lang="en-US" dirty="0"/>
              <a:t>/users/</a:t>
            </a:r>
            <a:r>
              <a:rPr lang="en-US" dirty="0" err="1"/>
              <a:t>installing.html</a:t>
            </a:r>
            <a:r>
              <a:rPr lang="en-US" dirty="0"/>
              <a:t>)</a:t>
            </a:r>
          </a:p>
          <a:p>
            <a:pPr lvl="1" fontAlgn="base"/>
            <a:r>
              <a:rPr lang="en-US" dirty="0" err="1"/>
              <a:t>Seaborn</a:t>
            </a:r>
            <a:r>
              <a:rPr lang="en-US" dirty="0"/>
              <a:t> (https://</a:t>
            </a:r>
            <a:r>
              <a:rPr lang="en-US" dirty="0" err="1"/>
              <a:t>seaborn.pydata.org</a:t>
            </a:r>
            <a:r>
              <a:rPr lang="en-US" dirty="0"/>
              <a:t>/</a:t>
            </a:r>
            <a:r>
              <a:rPr lang="en-US" dirty="0" err="1"/>
              <a:t>installing.html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600" b="1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319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r>
              <a:rPr lang="en-US" dirty="0"/>
              <a:t>High Level Overview of S</a:t>
            </a:r>
            <a:r>
              <a:rPr lang="en-US" dirty="0" smtClean="0"/>
              <a:t>teps </a:t>
            </a:r>
            <a:endParaRPr lang="en-US" sz="32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fontAlgn="base"/>
            <a:r>
              <a:rPr lang="en-US" dirty="0" smtClean="0"/>
              <a:t>Software </a:t>
            </a:r>
            <a:r>
              <a:rPr lang="en-US" dirty="0"/>
              <a:t>Needed and Installation</a:t>
            </a:r>
          </a:p>
          <a:p>
            <a:pPr lvl="0" fontAlgn="base"/>
            <a:r>
              <a:rPr lang="en-US" dirty="0"/>
              <a:t>Configuration Steps </a:t>
            </a:r>
          </a:p>
          <a:p>
            <a:pPr lvl="0" fontAlgn="base"/>
            <a:r>
              <a:rPr lang="en-US" dirty="0"/>
              <a:t>Data Description</a:t>
            </a:r>
          </a:p>
          <a:p>
            <a:pPr lvl="0" fontAlgn="base"/>
            <a:r>
              <a:rPr lang="en-US" dirty="0"/>
              <a:t>Exploratory Data Analysis</a:t>
            </a:r>
          </a:p>
          <a:p>
            <a:pPr lvl="0" fontAlgn="base"/>
            <a:r>
              <a:rPr lang="en-US" dirty="0"/>
              <a:t>Data Transformation</a:t>
            </a:r>
          </a:p>
          <a:p>
            <a:r>
              <a:rPr lang="en-US" dirty="0"/>
              <a:t>Data Modeling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lang="en-US" dirty="0" smtClean="0"/>
              <a:t>Stirling Waite</a:t>
            </a:r>
            <a:endParaRPr lang="en-US" sz="1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600" b="1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1461" y="1352962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71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Data Description</a:t>
            </a:r>
            <a:endParaRPr lang="en-US" sz="32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en-US" dirty="0" smtClean="0"/>
              <a:t>Dataset is from a </a:t>
            </a:r>
            <a:r>
              <a:rPr lang="en-US" dirty="0" err="1" smtClean="0"/>
              <a:t>Kaggle</a:t>
            </a:r>
            <a:r>
              <a:rPr lang="en-US" dirty="0" smtClean="0"/>
              <a:t> Competition </a:t>
            </a:r>
          </a:p>
          <a:p>
            <a:r>
              <a:rPr lang="en-US" dirty="0" err="1" smtClean="0"/>
              <a:t>TalkingData</a:t>
            </a:r>
            <a:r>
              <a:rPr lang="en-US" dirty="0" smtClean="0"/>
              <a:t> </a:t>
            </a:r>
            <a:r>
              <a:rPr lang="en-US" dirty="0"/>
              <a:t>is China’s largest third-party mobile data platform.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a SDK that’s integrated with smartphone apps they collect events generated by the smartphone user.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information is used for targeted advertising and mobile </a:t>
            </a:r>
            <a:r>
              <a:rPr lang="en-US" dirty="0" smtClean="0"/>
              <a:t>analytics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lang="en-US" dirty="0" smtClean="0"/>
              <a:t>Stirling Waite</a:t>
            </a:r>
            <a:endParaRPr lang="en-US" sz="1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600" b="1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1461" y="1352962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81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Data Description</a:t>
            </a:r>
            <a:endParaRPr lang="en-US" sz="32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en-US" dirty="0"/>
              <a:t>Below is the data schema from the </a:t>
            </a:r>
            <a:r>
              <a:rPr lang="en-US" dirty="0" err="1"/>
              <a:t>Kaggle</a:t>
            </a:r>
            <a:r>
              <a:rPr lang="en-US" dirty="0"/>
              <a:t> competition website.  See link here: </a:t>
            </a:r>
            <a:r>
              <a:rPr lang="en-US" dirty="0">
                <a:hlinkClick r:id="rId3"/>
              </a:rPr>
              <a:t>https://www.kaggle.com/c/talkingdata-mobile-user-demographics/data</a:t>
            </a:r>
            <a:endParaRPr lang="en-US" sz="2000" dirty="0"/>
          </a:p>
          <a:p>
            <a:pPr lvl="1" fontAlgn="base"/>
            <a:r>
              <a:rPr lang="en-US" b="1" dirty="0" err="1"/>
              <a:t>gender_age_train.csv</a:t>
            </a:r>
            <a:r>
              <a:rPr lang="en-US" b="1" dirty="0"/>
              <a:t>, </a:t>
            </a:r>
            <a:r>
              <a:rPr lang="en-US" b="1" dirty="0" err="1"/>
              <a:t>gender_age_test.csv</a:t>
            </a:r>
            <a:r>
              <a:rPr lang="en-US" b="1" dirty="0"/>
              <a:t> </a:t>
            </a:r>
            <a:r>
              <a:rPr lang="en-US" dirty="0"/>
              <a:t>- the training and test </a:t>
            </a:r>
            <a:r>
              <a:rPr lang="en-US" dirty="0" smtClean="0"/>
              <a:t>set</a:t>
            </a:r>
            <a:endParaRPr lang="en-US" sz="2400" dirty="0"/>
          </a:p>
          <a:p>
            <a:pPr lvl="1" fontAlgn="base"/>
            <a:r>
              <a:rPr lang="en-US" b="1" dirty="0" err="1"/>
              <a:t>events.csv</a:t>
            </a:r>
            <a:r>
              <a:rPr lang="en-US" b="1" dirty="0"/>
              <a:t>, </a:t>
            </a:r>
            <a:r>
              <a:rPr lang="en-US" b="1" dirty="0" err="1"/>
              <a:t>app_events.csv</a:t>
            </a:r>
            <a:r>
              <a:rPr lang="en-US" b="1" dirty="0"/>
              <a:t> </a:t>
            </a:r>
            <a:r>
              <a:rPr lang="en-US" dirty="0"/>
              <a:t>- when a user uses </a:t>
            </a:r>
            <a:r>
              <a:rPr lang="en-US" dirty="0" err="1"/>
              <a:t>TalkingData</a:t>
            </a:r>
            <a:r>
              <a:rPr lang="en-US" dirty="0"/>
              <a:t> SDK, the event gets logged in this data. Each event has an event id, location (</a:t>
            </a:r>
            <a:r>
              <a:rPr lang="en-US" dirty="0" err="1"/>
              <a:t>lat</a:t>
            </a:r>
            <a:r>
              <a:rPr lang="en-US" dirty="0"/>
              <a:t>/long), and the event corresponds to a list of apps in </a:t>
            </a:r>
            <a:r>
              <a:rPr lang="en-US" dirty="0" err="1" smtClean="0"/>
              <a:t>app_events</a:t>
            </a:r>
            <a:r>
              <a:rPr lang="en-US" dirty="0" smtClean="0"/>
              <a:t>.</a:t>
            </a:r>
            <a:endParaRPr lang="en-US" sz="2400" dirty="0"/>
          </a:p>
          <a:p>
            <a:pPr lvl="1" fontAlgn="base"/>
            <a:r>
              <a:rPr lang="en-US" b="1" dirty="0" err="1" smtClean="0"/>
              <a:t>app_labels.csv</a:t>
            </a:r>
            <a:r>
              <a:rPr lang="en-US" dirty="0" smtClean="0"/>
              <a:t> </a:t>
            </a:r>
            <a:r>
              <a:rPr lang="en-US" dirty="0"/>
              <a:t>- apps and their labels, the </a:t>
            </a:r>
            <a:r>
              <a:rPr lang="en-US" dirty="0" err="1"/>
              <a:t>label_id's</a:t>
            </a:r>
            <a:r>
              <a:rPr lang="en-US" dirty="0"/>
              <a:t> can be used to join with </a:t>
            </a:r>
            <a:r>
              <a:rPr lang="en-US" dirty="0" err="1"/>
              <a:t>label_categories</a:t>
            </a:r>
            <a:endParaRPr lang="en-US" sz="2400" dirty="0"/>
          </a:p>
          <a:p>
            <a:pPr lvl="1" fontAlgn="base"/>
            <a:r>
              <a:rPr lang="en-US" b="1" dirty="0" err="1"/>
              <a:t>label_categories.csv</a:t>
            </a:r>
            <a:r>
              <a:rPr lang="en-US" dirty="0"/>
              <a:t> - apps' labels and their categories in text</a:t>
            </a:r>
            <a:endParaRPr lang="en-US" sz="2400" dirty="0"/>
          </a:p>
          <a:p>
            <a:pPr lvl="1" fontAlgn="base"/>
            <a:r>
              <a:rPr lang="en-US" b="1" dirty="0" err="1"/>
              <a:t>phone_brand_device_model.csv</a:t>
            </a:r>
            <a:r>
              <a:rPr lang="en-US" dirty="0"/>
              <a:t> - device ids, brand, and models</a:t>
            </a:r>
            <a:endParaRPr lang="en-US" sz="2400" dirty="0"/>
          </a:p>
          <a:p>
            <a:pPr lvl="1" fontAlgn="base"/>
            <a:r>
              <a:rPr lang="en-US" b="1" dirty="0" err="1"/>
              <a:t>phone_brand</a:t>
            </a:r>
            <a:r>
              <a:rPr lang="en-US" b="1" dirty="0"/>
              <a:t>:</a:t>
            </a:r>
            <a:r>
              <a:rPr lang="en-US" dirty="0"/>
              <a:t> note that the brands are in Chinese (translation courtesy of user </a:t>
            </a:r>
            <a:r>
              <a:rPr lang="en-US" dirty="0" smtClean="0"/>
              <a:t>from and to</a:t>
            </a:r>
            <a:r>
              <a:rPr lang="en-US" dirty="0"/>
              <a:t>)</a:t>
            </a:r>
            <a:endParaRPr lang="en-US" sz="2400" dirty="0"/>
          </a:p>
          <a:p>
            <a:pPr lvl="2" fontAlgn="base"/>
            <a:r>
              <a:rPr lang="en-US" dirty="0"/>
              <a:t>三星 </a:t>
            </a:r>
            <a:r>
              <a:rPr lang="en-US" dirty="0" err="1"/>
              <a:t>samsung</a:t>
            </a:r>
            <a:endParaRPr lang="en-US" sz="2200" dirty="0"/>
          </a:p>
          <a:p>
            <a:pPr lvl="2" fontAlgn="base"/>
            <a:r>
              <a:rPr lang="en-US" dirty="0"/>
              <a:t>天语 </a:t>
            </a:r>
            <a:r>
              <a:rPr lang="en-US" dirty="0" err="1"/>
              <a:t>Ktouch</a:t>
            </a:r>
            <a:endParaRPr lang="en-US" sz="2200" dirty="0"/>
          </a:p>
          <a:p>
            <a:pPr lvl="2" fontAlgn="base"/>
            <a:r>
              <a:rPr lang="en-US" dirty="0"/>
              <a:t>海信 </a:t>
            </a:r>
            <a:r>
              <a:rPr lang="en-US" dirty="0" err="1"/>
              <a:t>hisense</a:t>
            </a:r>
            <a:endParaRPr lang="en-US" sz="2200" dirty="0"/>
          </a:p>
          <a:p>
            <a:pPr marL="571500" lvl="1" indent="0" fontAlgn="base">
              <a:buNone/>
            </a:pPr>
            <a:endParaRPr lang="en-US" sz="2400" dirty="0"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@Your Name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600" b="1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Data Description</a:t>
            </a:r>
            <a:endParaRPr lang="en-US" sz="32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571500" lvl="1" indent="0" fontAlgn="base">
              <a:buNone/>
            </a:pPr>
            <a:endParaRPr lang="en-US" sz="2400" dirty="0"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@Your Name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600" b="1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RelationalDatabasesFl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0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Steps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Install Homebrew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/bin/ruby -e "$(curl -</a:t>
            </a:r>
            <a:r>
              <a:rPr lang="en-US" dirty="0" err="1"/>
              <a:t>fsSL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https://raw.githubusercontent.com/Homebrew/install/master/install</a:t>
            </a:r>
            <a:r>
              <a:rPr lang="en-US" dirty="0" smtClean="0"/>
              <a:t>)”</a:t>
            </a:r>
          </a:p>
          <a:p>
            <a:r>
              <a:rPr lang="en-US" b="1" dirty="0" smtClean="0"/>
              <a:t>Install Python</a:t>
            </a:r>
          </a:p>
          <a:p>
            <a:pPr lvl="1"/>
            <a:r>
              <a:rPr lang="en-US" dirty="0"/>
              <a:t>brew install </a:t>
            </a:r>
            <a:r>
              <a:rPr lang="en-US" dirty="0" smtClean="0"/>
              <a:t>python</a:t>
            </a:r>
          </a:p>
          <a:p>
            <a:r>
              <a:rPr lang="en-US" b="1" dirty="0" smtClean="0"/>
              <a:t>Install PIP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easy_install</a:t>
            </a:r>
            <a:r>
              <a:rPr lang="en-US" dirty="0"/>
              <a:t> </a:t>
            </a:r>
            <a:r>
              <a:rPr lang="en-US" dirty="0" smtClean="0"/>
              <a:t>pip</a:t>
            </a:r>
          </a:p>
          <a:p>
            <a:r>
              <a:rPr lang="en-US" b="1" dirty="0" smtClean="0"/>
              <a:t>Install Needed Python Modules</a:t>
            </a:r>
          </a:p>
          <a:p>
            <a:pPr lvl="1"/>
            <a:r>
              <a:rPr lang="en-US" dirty="0"/>
              <a:t>python -m pip install --user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scipy</a:t>
            </a:r>
            <a:r>
              <a:rPr lang="en-US" dirty="0"/>
              <a:t> </a:t>
            </a:r>
            <a:r>
              <a:rPr lang="en-US" dirty="0" err="1"/>
              <a:t>matplotlib</a:t>
            </a:r>
            <a:r>
              <a:rPr lang="en-US" dirty="0"/>
              <a:t> </a:t>
            </a:r>
            <a:r>
              <a:rPr lang="en-US" dirty="0" err="1"/>
              <a:t>ipython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pandas </a:t>
            </a:r>
            <a:r>
              <a:rPr lang="en-US" dirty="0" err="1"/>
              <a:t>sympy</a:t>
            </a:r>
            <a:r>
              <a:rPr lang="en-US" dirty="0"/>
              <a:t> nose </a:t>
            </a:r>
            <a:r>
              <a:rPr lang="en-US" dirty="0" err="1"/>
              <a:t>seaborn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Install Apache Spark</a:t>
            </a:r>
          </a:p>
          <a:p>
            <a:pPr lvl="1"/>
            <a:r>
              <a:rPr lang="en-US" dirty="0"/>
              <a:t>brew update</a:t>
            </a:r>
            <a:br>
              <a:rPr lang="en-US" dirty="0"/>
            </a:br>
            <a:r>
              <a:rPr lang="en-US" dirty="0"/>
              <a:t>brew install </a:t>
            </a:r>
            <a:r>
              <a:rPr lang="en-US" dirty="0" err="1"/>
              <a:t>scala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brew install apache-</a:t>
            </a:r>
            <a:r>
              <a:rPr lang="en-US" dirty="0" smtClean="0"/>
              <a:t>spark</a:t>
            </a:r>
          </a:p>
          <a:p>
            <a:r>
              <a:rPr lang="en-US" b="1" dirty="0" smtClean="0"/>
              <a:t>Start </a:t>
            </a:r>
            <a:r>
              <a:rPr lang="en-US" b="1" dirty="0" err="1" smtClean="0"/>
              <a:t>Jupyter</a:t>
            </a:r>
            <a:r>
              <a:rPr lang="en-US" b="1" dirty="0" smtClean="0"/>
              <a:t> Notebooks</a:t>
            </a:r>
          </a:p>
          <a:p>
            <a:pPr lvl="1" fontAlgn="base"/>
            <a:r>
              <a:rPr lang="en-US" dirty="0"/>
              <a:t>Navigate or “cd” into your project folder</a:t>
            </a:r>
          </a:p>
          <a:p>
            <a:pPr lvl="1" fontAlgn="base"/>
            <a:r>
              <a:rPr lang="en-US" dirty="0"/>
              <a:t>Type </a:t>
            </a:r>
            <a:r>
              <a:rPr lang="en-US" dirty="0" err="1"/>
              <a:t>jupyter</a:t>
            </a:r>
            <a:r>
              <a:rPr lang="en-US" dirty="0"/>
              <a:t> notebook into your terminal window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600" b="1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257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Big-Data-Case-Study-In-Mobile-Analytics-</a:t>
            </a:r>
            <a:r>
              <a:rPr lang="en-US" dirty="0" smtClean="0"/>
              <a:t>ExploratoryDataAnalysis.ipynb</a:t>
            </a:r>
          </a:p>
          <a:p>
            <a:pPr lvl="1"/>
            <a:r>
              <a:rPr lang="en-US" dirty="0" smtClean="0"/>
              <a:t>Contains visuals, and exploring datasets of users app usage and phone properties</a:t>
            </a:r>
          </a:p>
          <a:p>
            <a:r>
              <a:rPr lang="en-US" dirty="0"/>
              <a:t>Big-Data-Case-Study-In-Mobile-Analytics-Features-</a:t>
            </a:r>
            <a:r>
              <a:rPr lang="en-US" dirty="0" smtClean="0"/>
              <a:t>Extraction.ipynb</a:t>
            </a:r>
          </a:p>
          <a:p>
            <a:pPr lvl="1"/>
            <a:r>
              <a:rPr lang="en-US" dirty="0" smtClean="0"/>
              <a:t>Combines datasets and extracts key features for modeling</a:t>
            </a:r>
          </a:p>
          <a:p>
            <a:r>
              <a:rPr lang="en-US" dirty="0" smtClean="0"/>
              <a:t>Big</a:t>
            </a:r>
            <a:r>
              <a:rPr lang="en-US" dirty="0"/>
              <a:t>-Data-Case-Study-In-Mobile-Analytics-Naive-</a:t>
            </a:r>
            <a:r>
              <a:rPr lang="en-US" dirty="0" err="1"/>
              <a:t>Bayes.ipynb</a:t>
            </a:r>
            <a:endParaRPr lang="en-US" dirty="0"/>
          </a:p>
          <a:p>
            <a:pPr lvl="1"/>
            <a:r>
              <a:rPr lang="en-US" dirty="0" smtClean="0"/>
              <a:t>Model for classification</a:t>
            </a:r>
          </a:p>
          <a:p>
            <a:r>
              <a:rPr lang="en-US" dirty="0" smtClean="0"/>
              <a:t>Big</a:t>
            </a:r>
            <a:r>
              <a:rPr lang="en-US" dirty="0"/>
              <a:t>-Data-Case-Study-In-Mobile-Analytics-Decision-Tree-</a:t>
            </a:r>
            <a:r>
              <a:rPr lang="en-US" dirty="0" smtClean="0"/>
              <a:t>Classifier.ipynb</a:t>
            </a:r>
          </a:p>
          <a:p>
            <a:pPr marL="742950" lvl="2" indent="-228600">
              <a:buClr>
                <a:srgbClr val="0070C0"/>
              </a:buClr>
            </a:pPr>
            <a:r>
              <a:rPr lang="en-US" dirty="0"/>
              <a:t>Model for </a:t>
            </a:r>
            <a:r>
              <a:rPr lang="en-US" dirty="0" smtClean="0"/>
              <a:t>classification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600" b="1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80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569</Words>
  <Application>Microsoft Macintosh PowerPoint</Application>
  <PresentationFormat>On-screen Show (4:3)</PresentationFormat>
  <Paragraphs>102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Final Project  Big Data Case Study in Mobile Analytics  </vt:lpstr>
      <vt:lpstr>Problem Statement</vt:lpstr>
      <vt:lpstr>Technologies Used</vt:lpstr>
      <vt:lpstr>High Level Overview of Steps </vt:lpstr>
      <vt:lpstr>Data Description</vt:lpstr>
      <vt:lpstr>Data Description</vt:lpstr>
      <vt:lpstr>Data Description</vt:lpstr>
      <vt:lpstr>Installation Steps </vt:lpstr>
      <vt:lpstr>Demo</vt:lpstr>
      <vt:lpstr>Lessons Learned</vt:lpstr>
      <vt:lpstr>Thank You! </vt:lpstr>
      <vt:lpstr>YouTube URLs, Last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Final Project  Big Data Case Study in Mobile Analytics  </dc:title>
  <cp:lastModifiedBy>Stirling Waite</cp:lastModifiedBy>
  <cp:revision>6</cp:revision>
  <dcterms:modified xsi:type="dcterms:W3CDTF">2017-12-14T02:02:20Z</dcterms:modified>
</cp:coreProperties>
</file>