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sldIdLst>
    <p:sldId id="259" r:id="rId4"/>
    <p:sldId id="260" r:id="rId5"/>
    <p:sldId id="261" r:id="rId6"/>
    <p:sldId id="262" r:id="rId7"/>
    <p:sldId id="266" r:id="rId8"/>
    <p:sldId id="267" r:id="rId9"/>
    <p:sldId id="281" r:id="rId10"/>
    <p:sldId id="280" r:id="rId11"/>
    <p:sldId id="263" r:id="rId12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158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image" Target="../media/image1.png"/><Relationship Id="rId1" Type="http://schemas.openxmlformats.org/officeDocument/2006/relationships/tags" Target="../tags/tag1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3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3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3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40.xml"/><Relationship Id="rId4" Type="http://schemas.openxmlformats.org/officeDocument/2006/relationships/image" Target="../media/image7.png"/><Relationship Id="rId3" Type="http://schemas.openxmlformats.org/officeDocument/2006/relationships/tags" Target="../tags/tag139.xml"/><Relationship Id="rId2" Type="http://schemas.openxmlformats.org/officeDocument/2006/relationships/image" Target="../media/image6.png"/><Relationship Id="rId1" Type="http://schemas.openxmlformats.org/officeDocument/2006/relationships/tags" Target="../tags/tag13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image" Target="../media/image9.png"/><Relationship Id="rId3" Type="http://schemas.openxmlformats.org/officeDocument/2006/relationships/tags" Target="../tags/tag142.xml"/><Relationship Id="rId2" Type="http://schemas.openxmlformats.org/officeDocument/2006/relationships/image" Target="../media/image8.png"/><Relationship Id="rId1" Type="http://schemas.openxmlformats.org/officeDocument/2006/relationships/tags" Target="../tags/tag14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image" Target="../media/image12.png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image" Target="../media/image11.png"/><Relationship Id="rId3" Type="http://schemas.openxmlformats.org/officeDocument/2006/relationships/tags" Target="../tags/tag147.xml"/><Relationship Id="rId2" Type="http://schemas.openxmlformats.org/officeDocument/2006/relationships/image" Target="../media/image10.png"/><Relationship Id="rId10" Type="http://schemas.openxmlformats.org/officeDocument/2006/relationships/slideLayout" Target="../slideLayouts/slideLayout13.xml"/><Relationship Id="rId1" Type="http://schemas.openxmlformats.org/officeDocument/2006/relationships/tags" Target="../tags/tag14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tags" Target="../tags/tag155.xml"/><Relationship Id="rId6" Type="http://schemas.openxmlformats.org/officeDocument/2006/relationships/image" Target="../media/image15.png"/><Relationship Id="rId5" Type="http://schemas.openxmlformats.org/officeDocument/2006/relationships/tags" Target="../tags/tag154.xml"/><Relationship Id="rId4" Type="http://schemas.openxmlformats.org/officeDocument/2006/relationships/image" Target="../media/image14.png"/><Relationship Id="rId3" Type="http://schemas.openxmlformats.org/officeDocument/2006/relationships/tags" Target="../tags/tag153.xml"/><Relationship Id="rId2" Type="http://schemas.openxmlformats.org/officeDocument/2006/relationships/image" Target="../media/image13.png"/><Relationship Id="rId1" Type="http://schemas.openxmlformats.org/officeDocument/2006/relationships/tags" Target="../tags/tag15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57.xml"/><Relationship Id="rId2" Type="http://schemas.openxmlformats.org/officeDocument/2006/relationships/image" Target="../media/image16.png"/><Relationship Id="rId1" Type="http://schemas.openxmlformats.org/officeDocument/2006/relationships/tags" Target="../tags/tag1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57825" y="377825"/>
            <a:ext cx="1276350" cy="42545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p>
            <a:r>
              <a:rPr lang="zh-CN" altLang="en-US">
                <a:sym typeface="+mn-ea"/>
              </a:rPr>
              <a:t>重试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/>
          <a:p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让代码鲁棒一点点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/>
        <p:txBody>
          <a:bodyPr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zh-CN">
                <a:solidFill>
                  <a:schemeClr val="accent1"/>
                </a:solidFill>
              </a:rPr>
              <a:t>明玉醒醒</a:t>
            </a:r>
            <a:endParaRPr lang="zh-CN" altLang="zh-CN">
              <a:solidFill>
                <a:schemeClr val="accent1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翻译翻译：什么是重试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重试就是重复执行某段代码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为什么重复？</a:t>
            </a:r>
            <a:endParaRPr lang="zh-CN" altLang="en-US"/>
          </a:p>
          <a:p>
            <a:r>
              <a:rPr lang="zh-CN" altLang="en-US"/>
              <a:t>因为代码执行时发生错误，希望重复执行某段代码</a:t>
            </a:r>
            <a:endParaRPr lang="zh-CN" altLang="en-US"/>
          </a:p>
          <a:p>
            <a:r>
              <a:rPr lang="zh-CN" altLang="en-US"/>
              <a:t>例如：</a:t>
            </a:r>
            <a:endParaRPr lang="zh-CN" altLang="en-US"/>
          </a:p>
          <a:p>
            <a:r>
              <a:rPr lang="zh-CN" altLang="en-US"/>
              <a:t>打游戏时，网络断开，</a:t>
            </a:r>
            <a:r>
              <a:rPr>
                <a:sym typeface="+mn-ea"/>
              </a:rPr>
              <a:t>提示</a:t>
            </a:r>
            <a:r>
              <a:rPr lang="zh-CN" altLang="en-US"/>
              <a:t>正在尝试重新连接</a:t>
            </a:r>
            <a:r>
              <a:rPr lang="en-US" altLang="zh-CN"/>
              <a:t>1/3</a:t>
            </a:r>
            <a:r>
              <a:t>次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如何用代码来实现重试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递归</a:t>
            </a:r>
            <a:endParaRPr lang="zh-CN" altLang="en-US"/>
          </a:p>
          <a:p>
            <a:r>
              <a:rPr lang="zh-CN" altLang="en-US"/>
              <a:t>循环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27910" y="2051050"/>
            <a:ext cx="3129280" cy="260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670" y="2127250"/>
            <a:ext cx="3236595" cy="24504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递归</a:t>
            </a:r>
            <a:r>
              <a:rPr lang="en-US" altLang="zh-CN">
                <a:sym typeface="+mn-ea"/>
              </a:rPr>
              <a:t> vs </a:t>
            </a:r>
            <a:r>
              <a:rPr>
                <a:sym typeface="+mn-ea"/>
              </a:rPr>
              <a:t>循环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8515" y="1193800"/>
            <a:ext cx="4966335" cy="2235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515" y="3625215"/>
            <a:ext cx="4966335" cy="2822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89470" y="3927475"/>
            <a:ext cx="40335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F0"/>
                </a:solidFill>
              </a:rPr>
              <a:t>循环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无需额外参数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函数内代码执行一次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stacktrace分</a:t>
            </a:r>
            <a:r>
              <a:rPr lang="zh-CN" altLang="en-US">
                <a:solidFill>
                  <a:srgbClr val="FF0000"/>
                </a:solidFill>
              </a:rPr>
              <a:t>两</a:t>
            </a:r>
            <a:r>
              <a:rPr lang="zh-CN" altLang="en-US">
                <a:solidFill>
                  <a:srgbClr val="00B0F0"/>
                </a:solidFill>
              </a:rPr>
              <a:t>层，</a:t>
            </a:r>
            <a:r>
              <a:rPr lang="zh-CN" altLang="en-US">
                <a:solidFill>
                  <a:srgbClr val="FF0000"/>
                </a:solidFill>
              </a:rPr>
              <a:t>但</a:t>
            </a:r>
            <a:r>
              <a:rPr lang="zh-CN" altLang="en-US">
                <a:solidFill>
                  <a:srgbClr val="00B0F0"/>
                </a:solidFill>
              </a:rPr>
              <a:t>易查看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89470" y="1410335"/>
            <a:ext cx="3654425" cy="1433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rgbClr val="FF0000"/>
                </a:solidFill>
              </a:rPr>
              <a:t>递归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需要传入额外参数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函数内代码被执行多次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stacktrace分两层，不易查看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</a:t>
            </a:r>
            <a:r>
              <a:rPr lang="en-US" altLang="zh-CN"/>
              <a:t> vs </a:t>
            </a:r>
            <a:r>
              <a:t>循环</a:t>
            </a:r>
            <a:r>
              <a:rPr lang="en-US" altLang="zh-CN"/>
              <a:t> </a:t>
            </a:r>
            <a:r>
              <a:t>参数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5500" y="1979295"/>
            <a:ext cx="8582025" cy="504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25500" y="3811270"/>
            <a:ext cx="5324475" cy="4286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25525" y="1449705"/>
            <a:ext cx="925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递归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8535" y="3327400"/>
            <a:ext cx="764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F0"/>
                </a:solidFill>
              </a:rPr>
              <a:t>循环</a:t>
            </a:r>
            <a:endParaRPr lang="zh-CN" altLang="en-US">
              <a:solidFill>
                <a:srgbClr val="00B0F0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</a:t>
            </a:r>
            <a:r>
              <a:rPr lang="en-US" altLang="zh-CN"/>
              <a:t> vs </a:t>
            </a:r>
            <a:r>
              <a:t>循环</a:t>
            </a:r>
            <a:r>
              <a:rPr lang="en-US" altLang="zh-CN"/>
              <a:t> </a:t>
            </a:r>
            <a:r>
              <a:t>代码执行次数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64685" y="1895475"/>
            <a:ext cx="1885950" cy="1781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18235" y="1895475"/>
            <a:ext cx="2390775" cy="306705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025525" y="1449705"/>
            <a:ext cx="925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递归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4531995" y="1449705"/>
            <a:ext cx="764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F0"/>
                </a:solidFill>
              </a:rPr>
              <a:t>循环</a:t>
            </a:r>
            <a:endParaRPr lang="zh-CN" altLang="en-US">
              <a:solidFill>
                <a:srgbClr val="00B0F0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</a:t>
            </a:r>
            <a:r>
              <a:rPr lang="en-US" altLang="zh-CN"/>
              <a:t> vs </a:t>
            </a:r>
            <a:r>
              <a:t>循环</a:t>
            </a:r>
            <a:r>
              <a:rPr lang="en-US" altLang="zh-CN"/>
              <a:t> stacktrace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1840" y="4931410"/>
            <a:ext cx="8268970" cy="11252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1840" y="1415415"/>
            <a:ext cx="10003155" cy="269875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978535" y="983615"/>
            <a:ext cx="925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递归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932180" y="4338955"/>
            <a:ext cx="764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F0"/>
                </a:solidFill>
              </a:rPr>
              <a:t>循环</a:t>
            </a:r>
            <a:endParaRPr lang="zh-CN" altLang="en-US">
              <a:solidFill>
                <a:srgbClr val="00B0F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51840" y="4707255"/>
            <a:ext cx="10003155" cy="202501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026160" y="1682750"/>
            <a:ext cx="7521575" cy="82169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上期视频纠错</a:t>
            </a:r>
            <a:endParaRPr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9925" y="1150620"/>
            <a:ext cx="6524625" cy="1352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9925" y="2722880"/>
            <a:ext cx="5136515" cy="27736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67425" y="2722880"/>
            <a:ext cx="5210810" cy="313626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一点点细节：延时重试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延时</a:t>
            </a:r>
            <a:r>
              <a:rPr lang="en-US" altLang="zh-CN"/>
              <a:t> Delay</a:t>
            </a:r>
            <a:endParaRPr lang="en-US" altLang="zh-CN"/>
          </a:p>
          <a:p>
            <a:pPr lvl="1"/>
            <a:r>
              <a:t>固定时间</a:t>
            </a:r>
            <a:r>
              <a:rPr lang="en-US" altLang="zh-CN"/>
              <a:t> FixedDelay [2, 2, 2]</a:t>
            </a:r>
            <a:endParaRPr lang="en-US" altLang="zh-CN"/>
          </a:p>
          <a:p>
            <a:pPr lvl="1"/>
            <a:r>
              <a:t>随机时间</a:t>
            </a:r>
            <a:r>
              <a:rPr lang="en-US" altLang="zh-CN"/>
              <a:t> RandomDelay [2, 1.5, 4]</a:t>
            </a:r>
            <a:endParaRPr lang="en-US" altLang="zh-CN"/>
          </a:p>
          <a:p>
            <a:pPr lvl="1"/>
            <a:r>
              <a:t>指数增长</a:t>
            </a:r>
            <a:r>
              <a:rPr lang="en-US" altLang="zh-CN"/>
              <a:t> ExponentialDelay = interval * multiplier  [2, 4, 8]</a:t>
            </a:r>
            <a:endParaRPr lang="en-US" altLang="zh-CN"/>
          </a:p>
          <a:p>
            <a:pPr lvl="1"/>
            <a:r>
              <a:rPr altLang="zh-CN"/>
              <a:t>固定区间</a:t>
            </a:r>
            <a:r>
              <a:rPr lang="en-US" altLang="zh-CN"/>
              <a:t> FixedRangeDelay [1, 3, 15]</a:t>
            </a:r>
            <a:endParaRPr lang="en-US" altLang="zh-CN"/>
          </a:p>
        </p:txBody>
      </p:sp>
      <p:pic>
        <p:nvPicPr>
          <p:cNvPr id="4" name="图片 3" descr="细节没的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12200" y="1590675"/>
            <a:ext cx="1885950" cy="1838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VALUE" val="118*354"/>
  <p:tag name="KSO_WM_UNIT_HIGHLIGHT" val="0"/>
  <p:tag name="KSO_WM_UNIT_COMPATIBLE" val="0"/>
  <p:tag name="KSO_WM_UNIT_DIAGRAM_ISNUMVISUAL" val="0"/>
  <p:tag name="KSO_WM_UNIT_DIAGRAM_ISREFERUNIT" val="0"/>
  <p:tag name="KSO_WM_UNIT_TYPE" val="j"/>
  <p:tag name="KSO_WM_UNIT_INDEX" val="1"/>
  <p:tag name="KSO_WM_UNIT_ID" val="custom20202582_1*j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PLACING_PICTURE_USER_VIEWPORT" val="{&quot;height&quot;:670,&quot;width&quot;:2010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</p:tagLst>
</file>

<file path=ppt/tags/tag1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1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132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33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  <p:tag name="KSO_WM_SPECIAL_SOURCE" val="bdnull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5.xml><?xml version="1.0" encoding="utf-8"?>
<p:tagLst xmlns:p="http://schemas.openxmlformats.org/presentationml/2006/main">
  <p:tag name="KSO_WM_UNIT_PLACING_PICTURE_USER_VIEWPORT" val="{&quot;height&quot;:6165,&quot;width&quot;:7410}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56.xml><?xml version="1.0" encoding="utf-8"?>
<p:tagLst xmlns:p="http://schemas.openxmlformats.org/presentationml/2006/main">
  <p:tag name="KSO_WM_UNIT_PLACING_PICTURE_USER_VIEWPORT" val="{&quot;height&quot;:2895,&quot;width&quot;:2970}"/>
</p:tagLst>
</file>

<file path=ppt/tags/tag157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58.xml><?xml version="1.0" encoding="utf-8"?>
<p:tagLst xmlns:p="http://schemas.openxmlformats.org/presentationml/2006/main">
  <p:tag name="COMMONDATA" val="eyJoZGlkIjoiMTk0ZTM0YjA0OGJlMWU3NjNjN2FjNDE5MjM4OTExNmYifQ=="/>
  <p:tag name="KSO_WPP_MARK_KEY" val="e9027bc4-18a8-47d9-bece-4cfe44c45ee9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WPS 演示</Application>
  <PresentationFormat>宽屏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2_Office 主题​​</vt:lpstr>
      <vt:lpstr>重试</vt:lpstr>
      <vt:lpstr>翻译翻译：什么是重试</vt:lpstr>
      <vt:lpstr>如何用代码来实现重试</vt:lpstr>
      <vt:lpstr>递归 vs 循环 </vt:lpstr>
      <vt:lpstr>递归 vs 循环 参数</vt:lpstr>
      <vt:lpstr>递归 vs 循环 代码执行次数</vt:lpstr>
      <vt:lpstr>递归 vs 循环 stacktrace</vt:lpstr>
      <vt:lpstr>上期视频纠错</vt:lpstr>
      <vt:lpstr>一点点细节：延时重试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Neal.Shan Neal.Shan</dc:creator>
  <cp:lastModifiedBy>WPS_1648107352</cp:lastModifiedBy>
  <cp:revision>108</cp:revision>
  <dcterms:created xsi:type="dcterms:W3CDTF">2023-01-05T11:30:00Z</dcterms:created>
  <dcterms:modified xsi:type="dcterms:W3CDTF">2023-01-14T12:16:38Z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AB59BEFEBECD4709B6730B82B50485E3</vt:lpwstr>
  </property>
  <property fmtid="{D5CDD505-2E9C-101B-9397-08002B2CF9AE}" pid="3" name="KSOProductBuildVer">
    <vt:lpwstr>2052-11.1.0.13703</vt:lpwstr>
  </property>
</Properties>
</file>