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98" r:id="rId4"/>
    <p:sldId id="279" r:id="rId5"/>
    <p:sldId id="272" r:id="rId6"/>
    <p:sldId id="278" r:id="rId7"/>
    <p:sldId id="305" r:id="rId8"/>
    <p:sldId id="302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5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3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image" Target="../media/image1.png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../media/image6.png"/><Relationship Id="rId7" Type="http://schemas.openxmlformats.org/officeDocument/2006/relationships/tags" Target="../tags/tag135.xml"/><Relationship Id="rId6" Type="http://schemas.openxmlformats.org/officeDocument/2006/relationships/image" Target="../media/image5.png"/><Relationship Id="rId5" Type="http://schemas.openxmlformats.org/officeDocument/2006/relationships/tags" Target="../tags/tag134.xml"/><Relationship Id="rId4" Type="http://schemas.openxmlformats.org/officeDocument/2006/relationships/image" Target="../media/image4.png"/><Relationship Id="rId3" Type="http://schemas.openxmlformats.org/officeDocument/2006/relationships/tags" Target="../tags/tag133.xml"/><Relationship Id="rId2" Type="http://schemas.openxmlformats.org/officeDocument/2006/relationships/image" Target="../media/image3.jpeg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2.xml"/><Relationship Id="rId2" Type="http://schemas.openxmlformats.org/officeDocument/2006/relationships/image" Target="../media/image7.png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46.xml"/><Relationship Id="rId6" Type="http://schemas.openxmlformats.org/officeDocument/2006/relationships/image" Target="../media/image10.png"/><Relationship Id="rId5" Type="http://schemas.openxmlformats.org/officeDocument/2006/relationships/tags" Target="../tags/tag145.xml"/><Relationship Id="rId4" Type="http://schemas.openxmlformats.org/officeDocument/2006/relationships/image" Target="../media/image9.png"/><Relationship Id="rId3" Type="http://schemas.openxmlformats.org/officeDocument/2006/relationships/tags" Target="../tags/tag144.xml"/><Relationship Id="rId2" Type="http://schemas.openxmlformats.org/officeDocument/2006/relationships/image" Target="../media/image8.png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49.xml"/><Relationship Id="rId5" Type="http://schemas.openxmlformats.org/officeDocument/2006/relationships/image" Target="../media/image12.GIF"/><Relationship Id="rId4" Type="http://schemas.openxmlformats.org/officeDocument/2006/relationships/image" Target="../media/image2.png"/><Relationship Id="rId3" Type="http://schemas.openxmlformats.org/officeDocument/2006/relationships/tags" Target="../tags/tag148.xml"/><Relationship Id="rId2" Type="http://schemas.openxmlformats.org/officeDocument/2006/relationships/image" Target="../media/image11.png"/><Relationship Id="rId1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代码变成了垃圾堆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6005" y="1014730"/>
            <a:ext cx="2822575" cy="939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47230" y="885190"/>
            <a:ext cx="2715260" cy="5718810"/>
          </a:xfrm>
          <a:prstGeom prst="rect">
            <a:avLst/>
          </a:prstGeom>
        </p:spPr>
      </p:pic>
      <p:pic>
        <p:nvPicPr>
          <p:cNvPr id="6" name="图片 5" descr="垃圾代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40" y="2897505"/>
            <a:ext cx="2883535" cy="34886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257675" y="1576705"/>
            <a:ext cx="2357120" cy="167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46600" y="1108710"/>
            <a:ext cx="190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不断新增需求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300855" y="5337810"/>
            <a:ext cx="2441575" cy="161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6600" y="49618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变成垃圾堆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让臃肿的代码变苗条</a:t>
            </a:r>
            <a:endParaRPr lang="zh-CN" altLang="en-US"/>
          </a:p>
        </p:txBody>
      </p:sp>
      <p:pic>
        <p:nvPicPr>
          <p:cNvPr id="6" name="图片 5" descr="垃圾代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75865" y="980440"/>
            <a:ext cx="1566545" cy="189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68670" y="981075"/>
            <a:ext cx="2522855" cy="1894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83735" y="4352925"/>
            <a:ext cx="2509520" cy="1894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90130" y="4368800"/>
            <a:ext cx="2856865" cy="187896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784725" y="1938655"/>
            <a:ext cx="883920" cy="13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9"/>
            </p:custDataLst>
          </p:nvPr>
        </p:nvSpPr>
        <p:spPr>
          <a:xfrm rot="5400000" flipV="1">
            <a:off x="6878320" y="3086735"/>
            <a:ext cx="50419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3130" y="1025525"/>
            <a:ext cx="1738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臃肿的原因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堆砌需求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4206240" y="1255395"/>
            <a:ext cx="1738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>
                <a:sym typeface="+mn-ea"/>
              </a:rPr>
              <a:t>苗条的方法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重构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设计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6261100" y="3619500"/>
            <a:ext cx="1738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>
                <a:sym typeface="+mn-ea"/>
              </a:rPr>
              <a:t>重构的目的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重复使用</a:t>
            </a:r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12"/>
            </p:custDataLst>
          </p:nvPr>
        </p:nvSpPr>
        <p:spPr>
          <a:xfrm>
            <a:off x="1441450" y="1670685"/>
            <a:ext cx="883920" cy="13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造轮子</a:t>
            </a:r>
            <a:r>
              <a:rPr lang="en-US" altLang="zh-CN"/>
              <a:t>: JustRetry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/>
              <a:t>起个名字，建个文件夹</a:t>
            </a:r>
            <a:endParaRPr altLang="en-US"/>
          </a:p>
          <a:p>
            <a:pPr lvl="1"/>
            <a:r>
              <a:rPr lang="en-US" altLang="en-US"/>
              <a:t>JustRetry</a:t>
            </a:r>
            <a:endParaRPr lang="en-US" altLang="en-US"/>
          </a:p>
          <a:p>
            <a:pPr lvl="1"/>
            <a:r>
              <a:rPr lang="en-US" altLang="en-US"/>
              <a:t>https://github.com/nooshhub/just-retry</a:t>
            </a:r>
            <a:endParaRPr lang="en-US" altLang="en-US"/>
          </a:p>
          <a:p>
            <a:pPr lvl="0"/>
            <a:r>
              <a:rPr altLang="en-US"/>
              <a:t>重构现有的代码</a:t>
            </a:r>
            <a:endParaRPr altLang="en-US"/>
          </a:p>
          <a:p>
            <a:pPr lvl="1"/>
            <a:r>
              <a:rPr altLang="en-US"/>
              <a:t>优雅的代码是垃圾代码生的</a:t>
            </a:r>
            <a:endParaRPr altLang="en-US"/>
          </a:p>
          <a:p>
            <a:pPr lvl="1"/>
            <a:r>
              <a:rPr altLang="en-US"/>
              <a:t>本次重构的目的在于让业务代码不在臃肿</a:t>
            </a:r>
            <a:endParaRPr altLang="en-US"/>
          </a:p>
          <a:p>
            <a:pPr lvl="1"/>
            <a:r>
              <a:rPr altLang="en-US"/>
              <a:t>去除臃肿的的方式就是抽出公共的代码</a:t>
            </a:r>
            <a:endParaRPr altLang="en-US"/>
          </a:p>
          <a:p>
            <a:pPr lvl="0"/>
            <a:endParaRPr altLang="en-US"/>
          </a:p>
        </p:txBody>
      </p:sp>
      <p:pic>
        <p:nvPicPr>
          <p:cNvPr id="4" name="图片 3" descr="废话少说上号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74000" y="829945"/>
            <a:ext cx="1885950" cy="1847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>
                <a:sym typeface="+mn-ea"/>
              </a:rPr>
              <a:t>删除不要的代码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分类：找出变和不变的部分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变：业务代码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不变：重试代码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7365" y="2865120"/>
            <a:ext cx="3381375" cy="1628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76265" y="952500"/>
            <a:ext cx="1978025" cy="2585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92415" y="887095"/>
            <a:ext cx="2583180" cy="54540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再次优雅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96505" y="2486660"/>
            <a:ext cx="3519805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4935" y="1007110"/>
            <a:ext cx="2715260" cy="571881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57800" y="3693160"/>
            <a:ext cx="1397635" cy="229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药水哥写代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825" y="2237105"/>
            <a:ext cx="2346325" cy="13201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一道笔试题送给大家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You already have IBORepository that performs CRUD operations for some business object. Task is to create the Service class for this business object, it contains a single method that calls the Save method of IBORepository and retries the Save 3 times in case of ConnectionException.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0920" y="2610485"/>
            <a:ext cx="67252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public interface IBORepository  {</a:t>
            </a:r>
            <a:endParaRPr lang="zh-CN" altLang="en-US"/>
          </a:p>
          <a:p>
            <a:r>
              <a:rPr lang="zh-CN" altLang="en-US">
                <a:sym typeface="+mn-ea"/>
              </a:rPr>
              <a:t>    void Save(BO bo);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class BOService {</a:t>
            </a:r>
            <a:endParaRPr lang="zh-CN" altLang="en-US"/>
          </a:p>
          <a:p>
            <a:r>
              <a:rPr lang="zh-CN" altLang="en-US">
                <a:sym typeface="+mn-ea"/>
              </a:rPr>
              <a:t>    public void Save(BO bo) {</a:t>
            </a:r>
            <a:endParaRPr lang="zh-CN" altLang="en-US"/>
          </a:p>
          <a:p>
            <a:r>
              <a:rPr lang="zh-CN" altLang="en-US">
                <a:sym typeface="+mn-ea"/>
              </a:rPr>
              <a:t>        //Please implement this method. 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      </a:t>
            </a:r>
            <a:endParaRPr lang="zh-CN" altLang="en-US"/>
          </a:p>
          <a:p>
            <a:r>
              <a:rPr lang="zh-CN" altLang="en-US">
                <a:sym typeface="+mn-ea"/>
              </a:rPr>
              <a:t>    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51.xml><?xml version="1.0" encoding="utf-8"?>
<p:tagLst xmlns:p="http://schemas.openxmlformats.org/presentationml/2006/main">
  <p:tag name="COMMONDATA" val="eyJoZGlkIjoiMTk0ZTM0YjA0OGJlMWU3NjNjN2FjNDE5MjM4OTExNmYifQ=="/>
  <p:tag name="KSO_WPP_MARK_KEY" val="e9027bc4-18a8-47d9-bece-4cfe44c45ee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2_Office 主题​​</vt:lpstr>
      <vt:lpstr>代码变成了垃圾堆</vt:lpstr>
      <vt:lpstr>让臃肿的代码变苗条</vt:lpstr>
      <vt:lpstr>造轮子: JustRetry</vt:lpstr>
      <vt:lpstr>重构</vt:lpstr>
      <vt:lpstr>再次优雅</vt:lpstr>
      <vt:lpstr>一道笔试题送给大家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Neal.Shan Neal.Shan</dc:creator>
  <cp:lastModifiedBy>WPS_1648107352</cp:lastModifiedBy>
  <cp:revision>108</cp:revision>
  <dcterms:created xsi:type="dcterms:W3CDTF">2023-01-05T11:30:00Z</dcterms:created>
  <dcterms:modified xsi:type="dcterms:W3CDTF">2023-01-14T12:18:29Z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AB59BEFEBECD4709B6730B82B50485E3</vt:lpwstr>
  </property>
  <property fmtid="{D5CDD505-2E9C-101B-9397-08002B2CF9AE}" pid="3" name="KSOProductBuildVer">
    <vt:lpwstr>2052-11.1.0.13703</vt:lpwstr>
  </property>
</Properties>
</file>