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274" r:id="rId4"/>
    <p:sldId id="304" r:id="rId5"/>
    <p:sldId id="303" r:id="rId6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gs" Target="tags/tag137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这里我们不要贪心，日拱一卒</a:t>
            </a:r>
            <a:endParaRPr lang="zh-CN" altLang="en-US"/>
          </a:p>
          <a:p>
            <a:r>
              <a:rPr lang="zh-CN" altLang="en-US">
                <a:sym typeface="+mn-ea"/>
              </a:rPr>
              <a:t>就来看看如何使用注解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image" Target="../media/image4.png"/><Relationship Id="rId7" Type="http://schemas.openxmlformats.org/officeDocument/2006/relationships/tags" Target="../tags/tag132.xml"/><Relationship Id="rId6" Type="http://schemas.openxmlformats.org/officeDocument/2006/relationships/image" Target="../media/image3.png"/><Relationship Id="rId5" Type="http://schemas.openxmlformats.org/officeDocument/2006/relationships/tags" Target="../tags/tag131.xml"/><Relationship Id="rId4" Type="http://schemas.openxmlformats.org/officeDocument/2006/relationships/image" Target="../media/image2.png"/><Relationship Id="rId3" Type="http://schemas.openxmlformats.org/officeDocument/2006/relationships/tags" Target="../tags/tag130.xml"/><Relationship Id="rId2" Type="http://schemas.openxmlformats.org/officeDocument/2006/relationships/image" Target="../media/image1.png"/><Relationship Id="rId12" Type="http://schemas.openxmlformats.org/officeDocument/2006/relationships/slideLayout" Target="../slideLayouts/slideLayout13.xml"/><Relationship Id="rId11" Type="http://schemas.openxmlformats.org/officeDocument/2006/relationships/tags" Target="../tags/tag134.xml"/><Relationship Id="rId10" Type="http://schemas.openxmlformats.org/officeDocument/2006/relationships/image" Target="../media/image5.png"/><Relationship Id="rId1" Type="http://schemas.openxmlformats.org/officeDocument/2006/relationships/tags" Target="../tags/tag1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完成技术积累</a:t>
            </a:r>
            <a:r>
              <a:rPr lang="en-US" altLang="zh-CN"/>
              <a:t>: lib to framewok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二代</a:t>
            </a:r>
            <a:r>
              <a:rPr lang="en-US" altLang="en-US"/>
              <a:t>just-retry-2</a:t>
            </a:r>
            <a:endParaRPr lang="en-US" altLang="en-US"/>
          </a:p>
          <a:p>
            <a:r>
              <a:rPr altLang="en-US"/>
              <a:t>更加的通用，优雅，加入更多的细节</a:t>
            </a:r>
            <a:endParaRPr altLang="en-US"/>
          </a:p>
          <a:p>
            <a:pPr lvl="1"/>
            <a:r>
              <a:t>工具包</a:t>
            </a:r>
            <a:r>
              <a:rPr lang="en-US" altLang="zh-CN"/>
              <a:t> =&gt; </a:t>
            </a:r>
            <a:r>
              <a:t>框架</a:t>
            </a:r>
          </a:p>
          <a:p>
            <a:pPr lvl="1"/>
          </a:p>
          <a:p>
            <a:pPr lvl="0"/>
            <a:r>
              <a:t>参考业界标杆</a:t>
            </a:r>
            <a:r>
              <a:rPr lang="en-US" altLang="zh-CN">
                <a:sym typeface="+mn-ea"/>
              </a:rPr>
              <a:t>SpringRetry</a:t>
            </a:r>
            <a:r>
              <a:rPr>
                <a:sym typeface="+mn-ea"/>
              </a:rPr>
              <a:t>，继续造轮子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和学画、写字一样，先从临摹开始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https://github.com/spring-projects/spring-retry</a:t>
            </a:r>
            <a:endParaRPr>
              <a:sym typeface="+mn-ea"/>
            </a:endParaRPr>
          </a:p>
          <a:p>
            <a:pPr lvl="0"/>
            <a:endParaRPr>
              <a:sym typeface="+mn-ea"/>
            </a:endParaRPr>
          </a:p>
        </p:txBody>
      </p:sp>
      <p:pic>
        <p:nvPicPr>
          <p:cNvPr id="4" name="图片 3" descr="废话少说上号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04530" y="1357630"/>
            <a:ext cx="1885950" cy="1847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56480" y="4597400"/>
            <a:ext cx="2343150" cy="695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218680" y="4666615"/>
            <a:ext cx="2238375" cy="657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856480" y="4064000"/>
            <a:ext cx="4600575" cy="533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038860" y="4064000"/>
            <a:ext cx="3609975" cy="10858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310130" y="5654040"/>
            <a:ext cx="615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好的轮子离不开社区开发人员的坚持和努力</a:t>
            </a:r>
            <a:endParaRPr lang="zh-CN" altLang="en-US">
              <a:solidFill>
                <a:srgbClr val="0070C0"/>
              </a:solidFill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重构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>
                <a:sym typeface="+mn-ea"/>
              </a:rPr>
              <a:t>继续细化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将每个步骤都抽象称为接口，提高扩展能力</a:t>
            </a:r>
            <a:endParaRPr>
              <a:sym typeface="+mn-ea"/>
            </a:endParaRPr>
          </a:p>
          <a:p>
            <a:pPr lvl="0"/>
            <a:r>
              <a:rPr>
                <a:sym typeface="+mn-ea"/>
              </a:rPr>
              <a:t>支持</a:t>
            </a:r>
            <a:r>
              <a:rPr lang="en-US" altLang="zh-CN">
                <a:sym typeface="+mn-ea"/>
              </a:rPr>
              <a:t>Builder</a:t>
            </a:r>
            <a:r>
              <a:rPr>
                <a:sym typeface="+mn-ea"/>
              </a:rPr>
              <a:t>模式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简化创建</a:t>
            </a:r>
            <a:r>
              <a:rPr lang="en-US" altLang="zh-CN">
                <a:sym typeface="+mn-ea"/>
              </a:rPr>
              <a:t>RetryTemplate</a:t>
            </a:r>
            <a:r>
              <a:rPr>
                <a:sym typeface="+mn-ea"/>
              </a:rPr>
              <a:t>的过程</a:t>
            </a:r>
            <a:endParaRPr>
              <a:sym typeface="+mn-ea"/>
            </a:endParaRPr>
          </a:p>
          <a:p>
            <a:pPr lvl="0"/>
            <a:r>
              <a:rPr altLang="zh-CN">
                <a:sym typeface="+mn-ea"/>
              </a:rPr>
              <a:t>支持注解</a:t>
            </a:r>
            <a:endParaRPr altLang="zh-CN">
              <a:sym typeface="+mn-ea"/>
            </a:endParaRPr>
          </a:p>
          <a:p>
            <a:pPr lvl="1"/>
            <a:r>
              <a:rPr altLang="zh-CN">
                <a:sym typeface="+mn-ea"/>
              </a:rPr>
              <a:t>声明式编程，简化代码，更加优雅</a:t>
            </a:r>
            <a:endParaRPr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@Retryable &amp; </a:t>
            </a:r>
            <a:r>
              <a:rPr>
                <a:sym typeface="+mn-ea"/>
              </a:rPr>
              <a:t>集成</a:t>
            </a:r>
            <a:r>
              <a:rPr lang="en-US" altLang="zh-CN">
                <a:sym typeface="+mn-ea"/>
              </a:rPr>
              <a:t>spring AOP</a:t>
            </a:r>
            <a:endParaRPr altLang="zh-CN">
              <a:sym typeface="+mn-ea"/>
            </a:endParaRPr>
          </a:p>
          <a:p>
            <a:pPr lvl="0"/>
            <a:r>
              <a:rPr altLang="zh-CN">
                <a:sym typeface="+mn-ea"/>
              </a:rPr>
              <a:t>回调优化</a:t>
            </a:r>
            <a:endParaRPr altLang="zh-CN">
              <a:sym typeface="+mn-ea"/>
            </a:endParaRPr>
          </a:p>
          <a:p>
            <a:pPr lvl="1"/>
            <a:r>
              <a:rPr altLang="zh-CN">
                <a:sym typeface="+mn-ea"/>
              </a:rPr>
              <a:t>针对不同回调类型添加</a:t>
            </a:r>
            <a:r>
              <a:rPr lang="en-US" altLang="zh-CN">
                <a:sym typeface="+mn-ea"/>
              </a:rPr>
              <a:t>listeners</a:t>
            </a:r>
            <a:endParaRPr lang="en-US" altLang="zh-CN"/>
          </a:p>
          <a:p>
            <a:pPr lvl="0"/>
            <a:r>
              <a:rPr altLang="zh-CN">
                <a:sym typeface="+mn-ea"/>
              </a:rPr>
              <a:t>异常优化</a:t>
            </a:r>
            <a:endParaRPr altLang="zh-CN">
              <a:sym typeface="+mn-ea"/>
            </a:endParaRPr>
          </a:p>
          <a:p>
            <a:pPr lvl="1"/>
            <a:r>
              <a:rPr altLang="zh-CN">
                <a:sym typeface="+mn-ea"/>
              </a:rPr>
              <a:t>将</a:t>
            </a:r>
            <a:r>
              <a:rPr lang="en-US" altLang="zh-CN">
                <a:sym typeface="+mn-ea"/>
              </a:rPr>
              <a:t>Error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Exception</a:t>
            </a:r>
            <a:r>
              <a:rPr>
                <a:sym typeface="+mn-ea"/>
              </a:rPr>
              <a:t>以外的异常包裹重新抛出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将异常类型泛型化</a:t>
            </a:r>
            <a:endParaRPr altLang="zh-CN">
              <a:sym typeface="+mn-ea"/>
            </a:endParaRPr>
          </a:p>
          <a:p>
            <a:pPr lvl="1"/>
            <a:endParaRPr>
              <a:sym typeface="+mn-ea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>
                <a:sym typeface="+mn-ea"/>
              </a:rPr>
              <a:t>重构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@EnableRetry</a:t>
            </a:r>
            <a:endParaRPr lang="en-US" altLang="zh-CN"/>
          </a:p>
          <a:p>
            <a:pPr lvl="1"/>
            <a:r>
              <a:t>集成</a:t>
            </a:r>
            <a:r>
              <a:rPr lang="en-US" altLang="zh-CN"/>
              <a:t>Spring Boot Auto Configurer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35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36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37.xml><?xml version="1.0" encoding="utf-8"?>
<p:tagLst xmlns:p="http://schemas.openxmlformats.org/presentationml/2006/main">
  <p:tag name="COMMONDATA" val="eyJoZGlkIjoiMTk0ZTM0YjA0OGJlMWU3NjNjN2FjNDE5MjM4OTExNmYifQ=="/>
  <p:tag name="KSO_WPP_MARK_KEY" val="e9027bc4-18a8-47d9-bece-4cfe44c45ee9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WPS 演示</Application>
  <PresentationFormat>宽屏</PresentationFormat>
  <Paragraphs>36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2_Office 主题​​</vt:lpstr>
      <vt:lpstr>完成技术积累: lib to framewok</vt:lpstr>
      <vt:lpstr>重构</vt:lpstr>
      <vt:lpstr>重构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Neal.Shan Neal.Shan</dc:creator>
  <cp:lastModifiedBy>WPS_1648107352</cp:lastModifiedBy>
  <cp:revision>108</cp:revision>
  <dcterms:created xsi:type="dcterms:W3CDTF">2023-01-05T11:30:00Z</dcterms:created>
  <dcterms:modified xsi:type="dcterms:W3CDTF">2023-01-14T12:19:32Z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AB59BEFEBECD4709B6730B82B50485E3</vt:lpwstr>
  </property>
  <property fmtid="{D5CDD505-2E9C-101B-9397-08002B2CF9AE}" pid="3" name="KSOProductBuildVer">
    <vt:lpwstr>2052-11.1.0.13703</vt:lpwstr>
  </property>
</Properties>
</file>