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0" r:id="rId4"/>
    <p:sldId id="321" r:id="rId6"/>
    <p:sldId id="326" r:id="rId7"/>
    <p:sldId id="322"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136.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我们之前已经写完了</a:t>
            </a:r>
            <a:r>
              <a:rPr lang="en-US" altLang="zh-CN"/>
              <a:t> </a:t>
            </a:r>
            <a:r>
              <a:rPr lang="zh-CN" altLang="en-US"/>
              <a:t>重试</a:t>
            </a:r>
            <a:r>
              <a:rPr lang="en-US" altLang="zh-CN"/>
              <a:t> </a:t>
            </a:r>
            <a:r>
              <a:rPr lang="zh-CN" altLang="en-US"/>
              <a:t>延时</a:t>
            </a:r>
            <a:r>
              <a:rPr lang="en-US" altLang="zh-CN"/>
              <a:t> </a:t>
            </a:r>
            <a:r>
              <a:rPr lang="zh-CN" altLang="en-US"/>
              <a:t>指定异常</a:t>
            </a:r>
            <a:r>
              <a:rPr lang="en-US" altLang="zh-CN"/>
              <a:t> </a:t>
            </a:r>
            <a:r>
              <a:rPr lang="zh-CN" altLang="en-US"/>
              <a:t>定制化</a:t>
            </a:r>
            <a:r>
              <a:rPr lang="en-US" altLang="zh-CN"/>
              <a:t> </a:t>
            </a:r>
            <a:r>
              <a:rPr lang="zh-CN" altLang="en-US"/>
              <a:t>回调</a:t>
            </a:r>
            <a:endParaRPr lang="zh-CN" altLang="en-US"/>
          </a:p>
          <a:p>
            <a:r>
              <a:rPr lang="zh-CN" altLang="en-US"/>
              <a:t>也对未来进来了展望，建了不少</a:t>
            </a:r>
            <a:r>
              <a:rPr lang="en-US" altLang="zh-CN"/>
              <a:t>issue</a:t>
            </a:r>
            <a:r>
              <a:rPr lang="zh-CN" altLang="en-US"/>
              <a:t>，加上了</a:t>
            </a:r>
            <a:r>
              <a:rPr lang="en-US" altLang="zh-CN"/>
              <a:t>help wanted</a:t>
            </a:r>
            <a:r>
              <a:rPr lang="zh-CN" altLang="en-US"/>
              <a:t>标签。</a:t>
            </a:r>
            <a:endParaRPr lang="zh-CN" altLang="en-US"/>
          </a:p>
          <a:p>
            <a:r>
              <a:rPr lang="zh-CN" altLang="en-US"/>
              <a:t>期待你的</a:t>
            </a:r>
            <a:r>
              <a:rPr lang="en-US" altLang="zh-CN"/>
              <a:t>Pull Rrequest</a:t>
            </a:r>
            <a:r>
              <a:rPr lang="zh-CN" altLang="en-US"/>
              <a:t>。</a:t>
            </a:r>
            <a:endParaRPr lang="zh-CN" altLang="en-US"/>
          </a:p>
          <a:p>
            <a:r>
              <a:rPr lang="zh-CN" altLang="en-US"/>
              <a:t>我们造轮子的目的在于学习，所以，唯一要求就是知道自己写的代码是个什么原理即可。</a:t>
            </a:r>
            <a:endParaRPr lang="zh-CN" altLang="en-US"/>
          </a:p>
          <a:p>
            <a:r>
              <a:rPr lang="zh-CN" altLang="en-US"/>
              <a:t>今天我们就来优化下异常处理，我们会用到异常和泛型。</a:t>
            </a:r>
            <a:endParaRPr lang="zh-CN" altLang="en-US"/>
          </a:p>
          <a:p>
            <a:r>
              <a:rPr lang="zh-CN" altLang="en-US"/>
              <a:t>首先我们来了解异常。</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挖坑，挖坑，挖坑！！！</a:t>
            </a:r>
          </a:p>
        </p:txBody>
      </p:sp>
      <p:pic>
        <p:nvPicPr>
          <p:cNvPr id="4" name="内容占位符 3"/>
          <p:cNvPicPr>
            <a:picLocks noChangeAspect="1"/>
          </p:cNvPicPr>
          <p:nvPr>
            <p:ph idx="1"/>
            <p:custDataLst>
              <p:tags r:id="rId1"/>
            </p:custDataLst>
          </p:nvPr>
        </p:nvPicPr>
        <p:blipFill>
          <a:blip r:embed="rId2"/>
          <a:stretch>
            <a:fillRect/>
          </a:stretch>
        </p:blipFill>
        <p:spPr>
          <a:xfrm>
            <a:off x="1426845" y="1290955"/>
            <a:ext cx="2695575" cy="419100"/>
          </a:xfrm>
          <a:prstGeom prst="rect">
            <a:avLst/>
          </a:prstGeom>
        </p:spPr>
      </p:pic>
      <p:pic>
        <p:nvPicPr>
          <p:cNvPr id="5" name="图片 4"/>
          <p:cNvPicPr>
            <a:picLocks noChangeAspect="1"/>
          </p:cNvPicPr>
          <p:nvPr>
            <p:custDataLst>
              <p:tags r:id="rId3"/>
            </p:custDataLst>
          </p:nvPr>
        </p:nvPicPr>
        <p:blipFill>
          <a:blip r:embed="rId4"/>
          <a:srcRect b="17186"/>
          <a:stretch>
            <a:fillRect/>
          </a:stretch>
        </p:blipFill>
        <p:spPr>
          <a:xfrm>
            <a:off x="1326515" y="1845310"/>
            <a:ext cx="9224010" cy="322516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建造者模式</a:t>
            </a:r>
            <a:r>
              <a:rPr lang="en-US" altLang="zh-CN"/>
              <a:t> builder pattern</a:t>
            </a:r>
            <a:br>
              <a:rPr lang="en-US" altLang="zh-CN"/>
            </a:br>
            <a:endParaRPr lang="en-US" altLang="zh-CN"/>
          </a:p>
        </p:txBody>
      </p:sp>
      <p:sp>
        <p:nvSpPr>
          <p:cNvPr id="3" name="内容占位符 2"/>
          <p:cNvSpPr>
            <a:spLocks noGrp="1"/>
          </p:cNvSpPr>
          <p:nvPr>
            <p:ph idx="1"/>
          </p:nvPr>
        </p:nvSpPr>
        <p:spPr/>
        <p:txBody>
          <a:bodyPr/>
          <a:p>
            <a:r>
              <a:rPr lang="en-US" altLang="zh-CN">
                <a:solidFill>
                  <a:schemeClr val="accent1"/>
                </a:solidFill>
              </a:rPr>
              <a:t>builder</a:t>
            </a:r>
            <a:endParaRPr lang="en-US" altLang="zh-CN">
              <a:solidFill>
                <a:schemeClr val="accent1"/>
              </a:solidFill>
            </a:endParaRPr>
          </a:p>
          <a:p>
            <a:pPr lvl="1"/>
            <a:r>
              <a:rPr altLang="zh-CN">
                <a:solidFill>
                  <a:schemeClr val="accent1"/>
                </a:solidFill>
              </a:rPr>
              <a:t>建造者、构建者、生成器</a:t>
            </a:r>
            <a:endParaRPr lang="en-US" altLang="zh-CN">
              <a:solidFill>
                <a:schemeClr val="accent1"/>
              </a:solidFill>
            </a:endParaRPr>
          </a:p>
          <a:p>
            <a:pPr lvl="0"/>
            <a:r>
              <a:rPr>
                <a:solidFill>
                  <a:schemeClr val="accent1"/>
                </a:solidFill>
              </a:rPr>
              <a:t>构造函数</a:t>
            </a:r>
            <a:endParaRPr>
              <a:solidFill>
                <a:schemeClr val="accent1"/>
              </a:solidFill>
            </a:endParaRPr>
          </a:p>
          <a:p>
            <a:pPr lvl="1"/>
            <a:r>
              <a:rPr>
                <a:solidFill>
                  <a:schemeClr val="accent1"/>
                </a:solidFill>
              </a:rPr>
              <a:t>参数过多，构造函数参数列表过长</a:t>
            </a:r>
            <a:endParaRPr>
              <a:solidFill>
                <a:schemeClr val="accent1"/>
              </a:solidFill>
            </a:endParaRPr>
          </a:p>
          <a:p>
            <a:pPr lvl="1"/>
            <a:r>
              <a:rPr>
                <a:solidFill>
                  <a:schemeClr val="accent1"/>
                </a:solidFill>
              </a:rPr>
              <a:t>参数过多，导致输入顺序错误，构建失败</a:t>
            </a:r>
            <a:endParaRPr>
              <a:solidFill>
                <a:schemeClr val="accent1"/>
              </a:solidFill>
            </a:endParaRPr>
          </a:p>
          <a:p>
            <a:pPr lvl="1"/>
            <a:r>
              <a:rPr>
                <a:solidFill>
                  <a:schemeClr val="accent1"/>
                </a:solidFill>
              </a:rPr>
              <a:t>可读性差，易用性差</a:t>
            </a:r>
            <a:endParaRPr>
              <a:solidFill>
                <a:schemeClr val="accent1"/>
              </a:solidFill>
            </a:endParaRPr>
          </a:p>
          <a:p>
            <a:pPr lvl="0"/>
            <a:r>
              <a:rPr lang="en-US" altLang="zh-CN">
                <a:solidFill>
                  <a:schemeClr val="accent1"/>
                </a:solidFill>
              </a:rPr>
              <a:t>set</a:t>
            </a:r>
            <a:endParaRPr lang="en-US" altLang="zh-CN">
              <a:solidFill>
                <a:schemeClr val="accent1"/>
              </a:solidFill>
            </a:endParaRPr>
          </a:p>
          <a:p>
            <a:pPr lvl="1"/>
            <a:r>
              <a:rPr>
                <a:solidFill>
                  <a:schemeClr val="accent1"/>
                </a:solidFill>
              </a:rPr>
              <a:t>当构造器必填参数过多，同样有构造函数的问题</a:t>
            </a:r>
            <a:endParaRPr>
              <a:solidFill>
                <a:schemeClr val="accent1"/>
              </a:solidFill>
            </a:endParaRPr>
          </a:p>
          <a:p>
            <a:pPr lvl="1"/>
            <a:r>
              <a:rPr>
                <a:solidFill>
                  <a:schemeClr val="accent1"/>
                </a:solidFill>
              </a:rPr>
              <a:t>全部使用</a:t>
            </a:r>
            <a:r>
              <a:rPr lang="en-US" altLang="zh-CN">
                <a:solidFill>
                  <a:schemeClr val="accent1"/>
                </a:solidFill>
              </a:rPr>
              <a:t>set</a:t>
            </a:r>
            <a:endParaRPr lang="en-US" altLang="zh-CN">
              <a:solidFill>
                <a:schemeClr val="accent1"/>
              </a:solidFill>
            </a:endParaRPr>
          </a:p>
          <a:p>
            <a:pPr lvl="2"/>
            <a:r>
              <a:rPr>
                <a:solidFill>
                  <a:schemeClr val="accent1"/>
                </a:solidFill>
              </a:rPr>
              <a:t>都字段必填校验无法解决</a:t>
            </a:r>
            <a:endParaRPr>
              <a:solidFill>
                <a:schemeClr val="accent1"/>
              </a:solidFill>
            </a:endParaRPr>
          </a:p>
          <a:p>
            <a:pPr lvl="2"/>
            <a:r>
              <a:rPr>
                <a:solidFill>
                  <a:schemeClr val="accent1"/>
                </a:solidFill>
              </a:rPr>
              <a:t>多字段依赖关系无法解决</a:t>
            </a:r>
            <a:endParaRPr>
              <a:solidFill>
                <a:schemeClr val="accent1"/>
              </a:solidFill>
            </a:endParaRPr>
          </a:p>
          <a:p>
            <a:pPr lvl="2"/>
            <a:r>
              <a:rPr>
                <a:solidFill>
                  <a:schemeClr val="accent1"/>
                </a:solidFill>
              </a:rPr>
              <a:t>无法满足不可变对象</a:t>
            </a:r>
            <a:endParaRPr lang="en-US" altLang="zh-CN">
              <a:solidFill>
                <a:schemeClr val="accent1"/>
              </a:solidFill>
            </a:endParaRPr>
          </a:p>
          <a:p>
            <a:pPr lvl="1"/>
            <a:endParaRPr lang="en-US" altLang="zh-CN">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建造者模式</a:t>
            </a:r>
            <a:r>
              <a:rPr lang="en-US" altLang="zh-CN"/>
              <a:t> builder pattern</a:t>
            </a:r>
            <a:br>
              <a:rPr lang="en-US" altLang="zh-CN"/>
            </a:br>
            <a:endParaRPr lang="en-US" altLang="zh-CN"/>
          </a:p>
        </p:txBody>
      </p:sp>
      <p:sp>
        <p:nvSpPr>
          <p:cNvPr id="3" name="内容占位符 2"/>
          <p:cNvSpPr>
            <a:spLocks noGrp="1"/>
          </p:cNvSpPr>
          <p:nvPr>
            <p:ph idx="1"/>
          </p:nvPr>
        </p:nvSpPr>
        <p:spPr/>
        <p:txBody>
          <a:bodyPr/>
          <a:p>
            <a:r>
              <a:rPr>
                <a:solidFill>
                  <a:schemeClr val="accent1"/>
                </a:solidFill>
              </a:rPr>
              <a:t>将创建逻辑都放到</a:t>
            </a:r>
            <a:r>
              <a:rPr lang="en-US" altLang="zh-CN">
                <a:solidFill>
                  <a:schemeClr val="accent1"/>
                </a:solidFill>
              </a:rPr>
              <a:t>RetryTemplateBuilder</a:t>
            </a:r>
            <a:r>
              <a:rPr>
                <a:solidFill>
                  <a:schemeClr val="accent1"/>
                </a:solidFill>
              </a:rPr>
              <a:t>类中</a:t>
            </a:r>
            <a:endParaRPr>
              <a:solidFill>
                <a:schemeClr val="accent1"/>
              </a:solidFill>
            </a:endParaRPr>
          </a:p>
          <a:p>
            <a:r>
              <a:rPr>
                <a:solidFill>
                  <a:schemeClr val="accent1"/>
                </a:solidFill>
              </a:rPr>
              <a:t>创建</a:t>
            </a:r>
            <a:r>
              <a:rPr lang="en-US" altLang="zh-CN">
                <a:solidFill>
                  <a:schemeClr val="accent1"/>
                </a:solidFill>
              </a:rPr>
              <a:t>builder</a:t>
            </a:r>
            <a:r>
              <a:rPr>
                <a:solidFill>
                  <a:schemeClr val="accent1"/>
                </a:solidFill>
              </a:rPr>
              <a:t>对象，</a:t>
            </a:r>
            <a:r>
              <a:rPr lang="en-US" altLang="zh-CN">
                <a:solidFill>
                  <a:schemeClr val="accent1"/>
                </a:solidFill>
              </a:rPr>
              <a:t>builder()</a:t>
            </a:r>
            <a:r>
              <a:rPr altLang="zh-CN">
                <a:solidFill>
                  <a:schemeClr val="accent1"/>
                </a:solidFill>
              </a:rPr>
              <a:t> </a:t>
            </a:r>
            <a:endParaRPr altLang="zh-CN">
              <a:solidFill>
                <a:schemeClr val="accent1"/>
              </a:solidFill>
            </a:endParaRPr>
          </a:p>
          <a:p>
            <a:r>
              <a:rPr altLang="zh-CN">
                <a:solidFill>
                  <a:schemeClr val="accent1"/>
                </a:solidFill>
              </a:rPr>
              <a:t>设置属性</a:t>
            </a:r>
            <a:r>
              <a:rPr lang="en-US" altLang="zh-CN">
                <a:solidFill>
                  <a:schemeClr val="accent1"/>
                </a:solidFill>
              </a:rPr>
              <a:t>maxRetry, retryOnException</a:t>
            </a:r>
            <a:endParaRPr altLang="zh-CN">
              <a:solidFill>
                <a:schemeClr val="accent1"/>
              </a:solidFill>
            </a:endParaRPr>
          </a:p>
          <a:p>
            <a:r>
              <a:rPr altLang="zh-CN">
                <a:solidFill>
                  <a:schemeClr val="accent1"/>
                </a:solidFill>
              </a:rPr>
              <a:t>集中校验属性</a:t>
            </a:r>
            <a:endParaRPr altLang="zh-CN">
              <a:solidFill>
                <a:schemeClr val="accent1"/>
              </a:solidFill>
            </a:endParaRPr>
          </a:p>
          <a:p>
            <a:r>
              <a:rPr altLang="zh-CN">
                <a:solidFill>
                  <a:schemeClr val="accent1"/>
                </a:solidFill>
              </a:rPr>
              <a:t>创建对象</a:t>
            </a:r>
            <a:r>
              <a:rPr lang="en-US" altLang="zh-CN">
                <a:solidFill>
                  <a:schemeClr val="accent1"/>
                </a:solidFill>
              </a:rPr>
              <a:t>build()</a:t>
            </a:r>
            <a:endParaRPr lang="en-US" altLang="zh-CN">
              <a:solidFill>
                <a:schemeClr val="accent1"/>
              </a:solidFill>
            </a:endParaRPr>
          </a:p>
          <a:p>
            <a:endParaRPr lang="en-US" altLang="zh-CN">
              <a:solidFill>
                <a:schemeClr val="accent1"/>
              </a:solidFill>
            </a:endParaRPr>
          </a:p>
          <a:p>
            <a:r>
              <a:rPr altLang="zh-CN">
                <a:solidFill>
                  <a:schemeClr val="accent1"/>
                </a:solidFill>
              </a:rPr>
              <a:t>其他实现方式</a:t>
            </a:r>
            <a:endParaRPr altLang="zh-CN">
              <a:solidFill>
                <a:schemeClr val="accent1"/>
              </a:solidFill>
            </a:endParaRPr>
          </a:p>
          <a:p>
            <a:pPr lvl="1"/>
            <a:r>
              <a:rPr altLang="zh-CN">
                <a:solidFill>
                  <a:schemeClr val="accent1"/>
                </a:solidFill>
              </a:rPr>
              <a:t>内部类</a:t>
            </a:r>
            <a:endParaRPr altLang="zh-CN">
              <a:solidFill>
                <a:schemeClr val="accent1"/>
              </a:solidFill>
            </a:endParaRPr>
          </a:p>
          <a:p>
            <a:pPr lvl="2"/>
            <a:r>
              <a:rPr altLang="zh-CN">
                <a:solidFill>
                  <a:schemeClr val="accent1"/>
                </a:solidFill>
              </a:rPr>
              <a:t>将内部类的对象作为参数传递非</a:t>
            </a:r>
            <a:r>
              <a:rPr lang="en-US" altLang="zh-CN">
                <a:solidFill>
                  <a:schemeClr val="accent1"/>
                </a:solidFill>
              </a:rPr>
              <a:t>RetryTemplate</a:t>
            </a:r>
            <a:r>
              <a:rPr>
                <a:solidFill>
                  <a:schemeClr val="accent1"/>
                </a:solidFill>
              </a:rPr>
              <a:t>的构造函数</a:t>
            </a:r>
            <a:r>
              <a:rPr lang="en-US" altLang="zh-CN">
                <a:solidFill>
                  <a:schemeClr val="accent1"/>
                </a:solidFill>
              </a:rPr>
              <a:t>RetryTemplate(builder)</a:t>
            </a:r>
            <a:endParaRPr altLang="zh-CN">
              <a:solidFill>
                <a:schemeClr val="accent1"/>
              </a:solidFill>
            </a:endParaRPr>
          </a:p>
          <a:p>
            <a:pPr lvl="2"/>
            <a:r>
              <a:rPr lang="en-US">
                <a:solidFill>
                  <a:schemeClr val="accent1"/>
                </a:solidFill>
                <a:sym typeface="+mn-ea"/>
              </a:rPr>
              <a:t>(</a:t>
            </a:r>
            <a:r>
              <a:rPr>
                <a:solidFill>
                  <a:schemeClr val="accent1"/>
                </a:solidFill>
                <a:sym typeface="+mn-ea"/>
              </a:rPr>
              <a:t>可选</a:t>
            </a:r>
            <a:r>
              <a:rPr lang="en-US" altLang="zh-CN">
                <a:solidFill>
                  <a:schemeClr val="accent1"/>
                </a:solidFill>
                <a:sym typeface="+mn-ea"/>
              </a:rPr>
              <a:t>) </a:t>
            </a:r>
            <a:r>
              <a:rPr>
                <a:solidFill>
                  <a:schemeClr val="accent1"/>
                </a:solidFill>
                <a:sym typeface="+mn-ea"/>
              </a:rPr>
              <a:t>将</a:t>
            </a:r>
            <a:r>
              <a:rPr lang="en-US" altLang="zh-CN">
                <a:solidFill>
                  <a:schemeClr val="accent1"/>
                </a:solidFill>
                <a:sym typeface="+mn-ea"/>
              </a:rPr>
              <a:t>RetryTemplate</a:t>
            </a:r>
            <a:r>
              <a:rPr>
                <a:solidFill>
                  <a:schemeClr val="accent1"/>
                </a:solidFill>
                <a:sym typeface="+mn-ea"/>
              </a:rPr>
              <a:t>设置为私有构造函数，只允许通过</a:t>
            </a:r>
            <a:r>
              <a:rPr lang="en-US" altLang="zh-CN">
                <a:solidFill>
                  <a:schemeClr val="accent1"/>
                </a:solidFill>
                <a:sym typeface="+mn-ea"/>
              </a:rPr>
              <a:t>RetryTemplate</a:t>
            </a:r>
            <a:r>
              <a:rPr>
                <a:solidFill>
                  <a:schemeClr val="accent1"/>
                </a:solidFill>
                <a:sym typeface="+mn-ea"/>
              </a:rPr>
              <a:t>类来创建</a:t>
            </a:r>
            <a:endParaRPr>
              <a:solidFill>
                <a:schemeClr val="accent1"/>
              </a:solidFill>
            </a:endParaRPr>
          </a:p>
          <a:p>
            <a:pPr lvl="2"/>
            <a:endParaRPr lang="en-US" altLang="zh-CN">
              <a:solidFill>
                <a:schemeClr val="accent1"/>
              </a:solidFill>
            </a:endParaRPr>
          </a:p>
          <a:p>
            <a:endParaRPr lang="en-US" altLang="zh-CN">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期待你的</a:t>
            </a:r>
            <a:r>
              <a:rPr lang="en-US" altLang="zh-CN"/>
              <a:t>PR</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669925" y="2019300"/>
            <a:ext cx="10852150" cy="3253740"/>
          </a:xfrm>
          <a:prstGeom prst="rect">
            <a:avLst/>
          </a:prstGeom>
        </p:spPr>
      </p:pic>
      <p:pic>
        <p:nvPicPr>
          <p:cNvPr id="5" name="图片 4" descr="废话少说上号"/>
          <p:cNvPicPr>
            <a:picLocks noChangeAspect="1"/>
          </p:cNvPicPr>
          <p:nvPr/>
        </p:nvPicPr>
        <p:blipFill>
          <a:blip r:embed="rId3"/>
          <a:stretch>
            <a:fillRect/>
          </a:stretch>
        </p:blipFill>
        <p:spPr>
          <a:xfrm>
            <a:off x="8094980" y="2800985"/>
            <a:ext cx="1885950" cy="18478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4.xml><?xml version="1.0" encoding="utf-8"?>
<p:tagLst xmlns:p="http://schemas.openxmlformats.org/presentationml/2006/main">
  <p:tag name="KSO_WM_BEAUTIFY_FLAG" val=""/>
  <p:tag name="KSO_WM_UNIT_PLACING_PICTURE_USER_VIEWPORT" val="{&quot;height&quot;:5124,&quot;width&quot;:17090}"/>
</p:tagLst>
</file>

<file path=ppt/tags/tag135.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6.xml><?xml version="1.0" encoding="utf-8"?>
<p:tagLst xmlns:p="http://schemas.openxmlformats.org/presentationml/2006/main">
  <p:tag name="COMMONDATA" val="eyJoZGlkIjoiMTk0ZTM0YjA0OGJlMWU3NjNjN2FjNDE5MjM4OTExNmYifQ=="/>
  <p:tag name="KSO_WPP_MARK_KEY" val="e9027bc4-18a8-47d9-bece-4cfe44c45ee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Words>
  <Application>WPS 演示</Application>
  <PresentationFormat>宽屏</PresentationFormat>
  <Paragraphs>35</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vt:i4>
      </vt:variant>
    </vt:vector>
  </HeadingPairs>
  <TitlesOfParts>
    <vt:vector size="12" baseType="lpstr">
      <vt:lpstr>Arial</vt:lpstr>
      <vt:lpstr>宋体</vt:lpstr>
      <vt:lpstr>Wingdings</vt:lpstr>
      <vt:lpstr>微软雅黑</vt:lpstr>
      <vt:lpstr>Arial Unicode MS</vt:lpstr>
      <vt:lpstr>Calibri</vt:lpstr>
      <vt:lpstr>Office 主题</vt:lpstr>
      <vt:lpstr>2_Office 主题​​</vt:lpstr>
      <vt:lpstr>挖坑，挖坑，挖坑！！！</vt:lpstr>
      <vt:lpstr>异常处理 </vt:lpstr>
      <vt:lpstr>建造者模式 builder pattern </vt:lpstr>
      <vt:lpstr>期待你的PR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Neal.Shan Neal.Shan</dc:creator>
  <cp:lastModifiedBy>WPS_1648107352</cp:lastModifiedBy>
  <cp:revision>116</cp:revision>
  <dcterms:created xsi:type="dcterms:W3CDTF">2023-01-05T11:30:00Z</dcterms:created>
  <dcterms:modified xsi:type="dcterms:W3CDTF">2023-01-14T12:50:04Z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AB59BEFEBECD4709B6730B82B50485E3</vt:lpwstr>
  </property>
  <property fmtid="{D5CDD505-2E9C-101B-9397-08002B2CF9AE}" pid="3" name="KSOProductBuildVer">
    <vt:lpwstr>2052-11.1.0.13703</vt:lpwstr>
  </property>
</Properties>
</file>