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80" r:id="rId4"/>
    <p:sldId id="263" r:id="rId5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35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tags" Target="../tags/tag131.xm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4.xml"/><Relationship Id="rId2" Type="http://schemas.openxmlformats.org/officeDocument/2006/relationships/image" Target="../media/image4.png"/><Relationship Id="rId1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上期视频纠错</a:t>
            </a:r>
            <a:endParaRPr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150620"/>
            <a:ext cx="652462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2722880"/>
            <a:ext cx="5136515" cy="2773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67425" y="2722880"/>
            <a:ext cx="5210810" cy="31362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一点点细节：延时重试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延时</a:t>
            </a:r>
            <a:r>
              <a:rPr lang="en-US" altLang="zh-CN"/>
              <a:t> Delay</a:t>
            </a:r>
            <a:endParaRPr lang="en-US" altLang="zh-CN"/>
          </a:p>
          <a:p>
            <a:pPr lvl="1"/>
            <a:r>
              <a:t>固定时间</a:t>
            </a:r>
            <a:r>
              <a:rPr lang="en-US" altLang="zh-CN"/>
              <a:t> FixedDelay [2, 2, 2]</a:t>
            </a:r>
            <a:endParaRPr lang="en-US" altLang="zh-CN"/>
          </a:p>
          <a:p>
            <a:pPr lvl="1"/>
            <a:r>
              <a:t>随机时间</a:t>
            </a:r>
            <a:r>
              <a:rPr lang="en-US" altLang="zh-CN"/>
              <a:t> RandomDelay [2, 1.5, 4]</a:t>
            </a:r>
            <a:endParaRPr lang="en-US" altLang="zh-CN"/>
          </a:p>
          <a:p>
            <a:pPr lvl="1"/>
            <a:r>
              <a:t>指数增长</a:t>
            </a:r>
            <a:r>
              <a:rPr lang="en-US" altLang="zh-CN"/>
              <a:t> ExponentialDelay = interval * multiplier  [2, 4, 8]</a:t>
            </a:r>
            <a:endParaRPr lang="en-US" altLang="zh-CN"/>
          </a:p>
          <a:p>
            <a:pPr lvl="1"/>
            <a:r>
              <a:rPr altLang="zh-CN"/>
              <a:t>固定区间</a:t>
            </a:r>
            <a:r>
              <a:rPr lang="en-US" altLang="zh-CN"/>
              <a:t> FixedRangeDelay [1, 3, 15]</a:t>
            </a:r>
            <a:endParaRPr lang="en-US" altLang="zh-CN"/>
          </a:p>
        </p:txBody>
      </p:sp>
      <p:pic>
        <p:nvPicPr>
          <p:cNvPr id="4" name="图片 3" descr="细节没的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12200" y="1590675"/>
            <a:ext cx="1885950" cy="1838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3.xml><?xml version="1.0" encoding="utf-8"?>
<p:tagLst xmlns:p="http://schemas.openxmlformats.org/presentationml/2006/main">
  <p:tag name="KSO_WM_UNIT_PLACING_PICTURE_USER_VIEWPORT" val="{&quot;height&quot;:2895,&quot;width&quot;:2970}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上期视频纠错</vt:lpstr>
      <vt:lpstr>一点点细节：延时重试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109</cp:revision>
  <dcterms:created xsi:type="dcterms:W3CDTF">2023-01-05T11:30:00Z</dcterms:created>
  <dcterms:modified xsi:type="dcterms:W3CDTF">2023-01-15T03:01:37Z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