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1"/>
  </p:notesMasterIdLst>
  <p:sldIdLst>
    <p:sldId id="259" r:id="rId4"/>
    <p:sldId id="260" r:id="rId5"/>
    <p:sldId id="261" r:id="rId6"/>
    <p:sldId id="262" r:id="rId7"/>
    <p:sldId id="266" r:id="rId8"/>
    <p:sldId id="267" r:id="rId9"/>
    <p:sldId id="281" r:id="rId10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152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image" Target="../media/image1.png"/><Relationship Id="rId1" Type="http://schemas.openxmlformats.org/officeDocument/2006/relationships/tags" Target="../tags/tag1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36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13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3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40.xml"/><Relationship Id="rId4" Type="http://schemas.openxmlformats.org/officeDocument/2006/relationships/image" Target="../media/image7.png"/><Relationship Id="rId3" Type="http://schemas.openxmlformats.org/officeDocument/2006/relationships/tags" Target="../tags/tag139.xml"/><Relationship Id="rId2" Type="http://schemas.openxmlformats.org/officeDocument/2006/relationships/image" Target="../media/image6.png"/><Relationship Id="rId1" Type="http://schemas.openxmlformats.org/officeDocument/2006/relationships/tags" Target="../tags/tag13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image" Target="../media/image9.png"/><Relationship Id="rId3" Type="http://schemas.openxmlformats.org/officeDocument/2006/relationships/tags" Target="../tags/tag142.xml"/><Relationship Id="rId2" Type="http://schemas.openxmlformats.org/officeDocument/2006/relationships/image" Target="../media/image8.png"/><Relationship Id="rId1" Type="http://schemas.openxmlformats.org/officeDocument/2006/relationships/tags" Target="../tags/tag14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image" Target="../media/image12.png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image" Target="../media/image11.png"/><Relationship Id="rId3" Type="http://schemas.openxmlformats.org/officeDocument/2006/relationships/tags" Target="../tags/tag147.xml"/><Relationship Id="rId2" Type="http://schemas.openxmlformats.org/officeDocument/2006/relationships/image" Target="../media/image10.png"/><Relationship Id="rId10" Type="http://schemas.openxmlformats.org/officeDocument/2006/relationships/slideLayout" Target="../slideLayouts/slideLayout13.xml"/><Relationship Id="rId1" Type="http://schemas.openxmlformats.org/officeDocument/2006/relationships/tags" Target="../tags/tag1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图片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57825" y="377825"/>
            <a:ext cx="1276350" cy="42545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p>
            <a:r>
              <a:rPr lang="zh-CN" altLang="en-US">
                <a:sym typeface="+mn-ea"/>
              </a:rPr>
              <a:t>重试</a:t>
            </a:r>
            <a:endParaRPr lang="zh-CN" altLang="en-US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/>
          <a:p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让代码鲁棒一点点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/>
        <p:txBody>
          <a:bodyPr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zh-CN">
                <a:solidFill>
                  <a:schemeClr val="accent1"/>
                </a:solidFill>
              </a:rPr>
              <a:t>明玉醒醒</a:t>
            </a:r>
            <a:endParaRPr lang="zh-CN" altLang="zh-CN">
              <a:solidFill>
                <a:schemeClr val="accent1"/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翻译翻译：什么是重试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重试就是重复执行某段代码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为什么重复？</a:t>
            </a:r>
            <a:endParaRPr lang="zh-CN" altLang="en-US"/>
          </a:p>
          <a:p>
            <a:r>
              <a:rPr lang="zh-CN" altLang="en-US"/>
              <a:t>因为代码执行时发生错误，希望重复执行某段代码</a:t>
            </a:r>
            <a:endParaRPr lang="zh-CN" altLang="en-US"/>
          </a:p>
          <a:p>
            <a:r>
              <a:rPr lang="zh-CN" altLang="en-US"/>
              <a:t>例如：</a:t>
            </a:r>
            <a:endParaRPr lang="zh-CN" altLang="en-US"/>
          </a:p>
          <a:p>
            <a:r>
              <a:rPr lang="zh-CN" altLang="en-US"/>
              <a:t>打游戏时，网络断开，</a:t>
            </a:r>
            <a:r>
              <a:rPr>
                <a:sym typeface="+mn-ea"/>
              </a:rPr>
              <a:t>提示</a:t>
            </a:r>
            <a:r>
              <a:rPr lang="zh-CN" altLang="en-US"/>
              <a:t>正在尝试重新连接</a:t>
            </a:r>
            <a:r>
              <a:rPr lang="en-US" altLang="zh-CN"/>
              <a:t>1/3</a:t>
            </a:r>
            <a:r>
              <a:t>次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如何用代码来实现重试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递归</a:t>
            </a:r>
            <a:endParaRPr lang="zh-CN" altLang="en-US"/>
          </a:p>
          <a:p>
            <a:r>
              <a:rPr lang="zh-CN" altLang="en-US"/>
              <a:t>循环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27910" y="2051050"/>
            <a:ext cx="3129280" cy="260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670" y="2127250"/>
            <a:ext cx="3236595" cy="24504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递归</a:t>
            </a:r>
            <a:r>
              <a:rPr lang="en-US" altLang="zh-CN">
                <a:sym typeface="+mn-ea"/>
              </a:rPr>
              <a:t> vs </a:t>
            </a:r>
            <a:r>
              <a:rPr>
                <a:sym typeface="+mn-ea"/>
              </a:rPr>
              <a:t>循环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88515" y="1193800"/>
            <a:ext cx="4966335" cy="2235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515" y="3625215"/>
            <a:ext cx="4966335" cy="28225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89470" y="3927475"/>
            <a:ext cx="40335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B0F0"/>
                </a:solidFill>
              </a:rPr>
              <a:t>循环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无需额外参数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函数内代码执行一次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stacktrace分</a:t>
            </a:r>
            <a:r>
              <a:rPr lang="zh-CN" altLang="en-US">
                <a:solidFill>
                  <a:srgbClr val="FF0000"/>
                </a:solidFill>
              </a:rPr>
              <a:t>两</a:t>
            </a:r>
            <a:r>
              <a:rPr lang="zh-CN" altLang="en-US">
                <a:solidFill>
                  <a:srgbClr val="00B0F0"/>
                </a:solidFill>
              </a:rPr>
              <a:t>层，</a:t>
            </a:r>
            <a:r>
              <a:rPr lang="zh-CN" altLang="en-US">
                <a:solidFill>
                  <a:srgbClr val="FF0000"/>
                </a:solidFill>
              </a:rPr>
              <a:t>但</a:t>
            </a:r>
            <a:r>
              <a:rPr lang="zh-CN" altLang="en-US">
                <a:solidFill>
                  <a:srgbClr val="00B0F0"/>
                </a:solidFill>
              </a:rPr>
              <a:t>易查看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89470" y="1410335"/>
            <a:ext cx="3654425" cy="1433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rgbClr val="FF0000"/>
                </a:solidFill>
              </a:rPr>
              <a:t>递归 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需要传入额外参数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函数内代码被执行多次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stacktrace分两层，不易查看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递归</a:t>
            </a:r>
            <a:r>
              <a:rPr lang="en-US" altLang="zh-CN"/>
              <a:t> vs </a:t>
            </a:r>
            <a:r>
              <a:t>循环</a:t>
            </a:r>
            <a:r>
              <a:rPr lang="en-US" altLang="zh-CN"/>
              <a:t> </a:t>
            </a:r>
            <a:r>
              <a:t>参数</a:t>
            </a: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5500" y="1979295"/>
            <a:ext cx="8582025" cy="504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25500" y="3811270"/>
            <a:ext cx="5324475" cy="4286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25525" y="1449705"/>
            <a:ext cx="925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递归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78535" y="3327400"/>
            <a:ext cx="764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B0F0"/>
                </a:solidFill>
              </a:rPr>
              <a:t>循环</a:t>
            </a:r>
            <a:endParaRPr lang="zh-CN" altLang="en-US">
              <a:solidFill>
                <a:srgbClr val="00B0F0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递归</a:t>
            </a:r>
            <a:r>
              <a:rPr lang="en-US" altLang="zh-CN"/>
              <a:t> vs </a:t>
            </a:r>
            <a:r>
              <a:t>循环</a:t>
            </a:r>
            <a:r>
              <a:rPr lang="en-US" altLang="zh-CN"/>
              <a:t> </a:t>
            </a:r>
            <a:r>
              <a:t>代码执行次数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64685" y="1895475"/>
            <a:ext cx="1885950" cy="1781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18235" y="1895475"/>
            <a:ext cx="2390775" cy="306705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025525" y="1449705"/>
            <a:ext cx="925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递归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4531995" y="1449705"/>
            <a:ext cx="764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B0F0"/>
                </a:solidFill>
              </a:rPr>
              <a:t>循环</a:t>
            </a:r>
            <a:endParaRPr lang="zh-CN" altLang="en-US">
              <a:solidFill>
                <a:srgbClr val="00B0F0"/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递归</a:t>
            </a:r>
            <a:r>
              <a:rPr lang="en-US" altLang="zh-CN"/>
              <a:t> vs </a:t>
            </a:r>
            <a:r>
              <a:t>循环</a:t>
            </a:r>
            <a:r>
              <a:rPr lang="en-US" altLang="zh-CN"/>
              <a:t> stacktrace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1840" y="4931410"/>
            <a:ext cx="8268970" cy="11252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51840" y="1415415"/>
            <a:ext cx="10003155" cy="269875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978535" y="983615"/>
            <a:ext cx="925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递归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932180" y="4338955"/>
            <a:ext cx="764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B0F0"/>
                </a:solidFill>
              </a:rPr>
              <a:t>循环</a:t>
            </a:r>
            <a:endParaRPr lang="zh-CN" altLang="en-US">
              <a:solidFill>
                <a:srgbClr val="00B0F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51840" y="4707255"/>
            <a:ext cx="10003155" cy="202501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026160" y="1682750"/>
            <a:ext cx="7521575" cy="82169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UNIT_VALUE" val="118*354"/>
  <p:tag name="KSO_WM_UNIT_HIGHLIGHT" val="0"/>
  <p:tag name="KSO_WM_UNIT_COMPATIBLE" val="0"/>
  <p:tag name="KSO_WM_UNIT_DIAGRAM_ISNUMVISUAL" val="0"/>
  <p:tag name="KSO_WM_UNIT_DIAGRAM_ISREFERUNIT" val="0"/>
  <p:tag name="KSO_WM_UNIT_TYPE" val="j"/>
  <p:tag name="KSO_WM_UNIT_INDEX" val="1"/>
  <p:tag name="KSO_WM_UNIT_ID" val="custom20202582_1*j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PLACING_PICTURE_USER_VIEWPORT" val="{&quot;height&quot;:670,&quot;width&quot;:2010}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</p:tagLst>
</file>

<file path=ppt/tags/tag13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1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132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  <p:tag name="KSO_WM_UNIT_TEXT_FILL_FORE_SCHEMECOLOR_INDEX_BRIGHTNESS" val="0"/>
  <p:tag name="KSO_WM_UNIT_TEXT_FILL_FORE_SCHEMECOLOR_INDEX" val="5"/>
  <p:tag name="KSO_WM_UNIT_TEXT_FILL_TYPE" val="1"/>
</p:tagLst>
</file>

<file path=ppt/tags/tag133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  <p:tag name="KSO_WM_SPECIAL_SOURCE" val="bdnull"/>
</p:tagLst>
</file>

<file path=ppt/tags/tag134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35.xml><?xml version="1.0" encoding="utf-8"?>
<p:tagLst xmlns:p="http://schemas.openxmlformats.org/presentationml/2006/main">
  <p:tag name="KSO_WM_UNIT_PLACING_PICTURE_USER_VIEWPORT" val="{&quot;height&quot;:6165,&quot;width&quot;:7410}"/>
</p:tagLst>
</file>

<file path=ppt/tags/tag136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52.xml><?xml version="1.0" encoding="utf-8"?>
<p:tagLst xmlns:p="http://schemas.openxmlformats.org/presentationml/2006/main">
  <p:tag name="COMMONDATA" val="eyJoZGlkIjoiMTk0ZTM0YjA0OGJlMWU3NjNjN2FjNDE5MjM4OTExNmYifQ=="/>
  <p:tag name="KSO_WPP_MARK_KEY" val="e9027bc4-18a8-47d9-bece-4cfe44c45ee9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WPS 演示</Application>
  <PresentationFormat>宽屏</PresentationFormat>
  <Paragraphs>51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2_Office 主题​​</vt:lpstr>
      <vt:lpstr>重试</vt:lpstr>
      <vt:lpstr>翻译翻译：什么是重试</vt:lpstr>
      <vt:lpstr>如何用代码来实现重试</vt:lpstr>
      <vt:lpstr>递归 vs 循环 </vt:lpstr>
      <vt:lpstr>递归 vs 循环 参数</vt:lpstr>
      <vt:lpstr>递归 vs 循环 代码执行次数</vt:lpstr>
      <vt:lpstr>递归 vs 循环 stacktrace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Neal.Shan Neal.Shan</dc:creator>
  <cp:lastModifiedBy>WPS_1648107352</cp:lastModifiedBy>
  <cp:revision>109</cp:revision>
  <dcterms:created xsi:type="dcterms:W3CDTF">2023-01-05T11:30:00Z</dcterms:created>
  <dcterms:modified xsi:type="dcterms:W3CDTF">2023-01-15T03:01:47Z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AB59BEFEBECD4709B6730B82B50485E3</vt:lpwstr>
  </property>
  <property fmtid="{D5CDD505-2E9C-101B-9397-08002B2CF9AE}" pid="3" name="KSOProductBuildVer">
    <vt:lpwstr>2052-11.1.0.13703</vt:lpwstr>
  </property>
</Properties>
</file>