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0" r:id="rId4"/>
    <p:sldId id="323" r:id="rId6"/>
    <p:sldId id="327" r:id="rId7"/>
    <p:sldId id="322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40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我们之前已经写完了</a:t>
            </a:r>
            <a:r>
              <a:rPr lang="en-US" altLang="zh-CN"/>
              <a:t> </a:t>
            </a:r>
            <a:r>
              <a:rPr lang="zh-CN" altLang="en-US"/>
              <a:t>重试</a:t>
            </a:r>
            <a:r>
              <a:rPr lang="en-US" altLang="zh-CN"/>
              <a:t> </a:t>
            </a:r>
            <a:r>
              <a:rPr lang="zh-CN" altLang="en-US"/>
              <a:t>延时</a:t>
            </a:r>
            <a:r>
              <a:rPr lang="en-US" altLang="zh-CN"/>
              <a:t> </a:t>
            </a:r>
            <a:r>
              <a:rPr lang="zh-CN" altLang="en-US"/>
              <a:t>指定异常</a:t>
            </a:r>
            <a:r>
              <a:rPr lang="en-US" altLang="zh-CN"/>
              <a:t> </a:t>
            </a:r>
            <a:r>
              <a:rPr lang="zh-CN" altLang="en-US"/>
              <a:t>定制化</a:t>
            </a:r>
            <a:r>
              <a:rPr lang="en-US" altLang="zh-CN"/>
              <a:t> </a:t>
            </a:r>
            <a:r>
              <a:rPr lang="zh-CN" altLang="en-US"/>
              <a:t>回调</a:t>
            </a:r>
            <a:endParaRPr lang="zh-CN" altLang="en-US"/>
          </a:p>
          <a:p>
            <a:r>
              <a:rPr lang="zh-CN" altLang="en-US"/>
              <a:t>也对未来进来了展望，建了不少</a:t>
            </a:r>
            <a:r>
              <a:rPr lang="en-US" altLang="zh-CN"/>
              <a:t>issue</a:t>
            </a:r>
            <a:r>
              <a:rPr lang="zh-CN" altLang="en-US"/>
              <a:t>，加上了</a:t>
            </a:r>
            <a:r>
              <a:rPr lang="en-US" altLang="zh-CN"/>
              <a:t>help wanted</a:t>
            </a:r>
            <a:r>
              <a:rPr lang="zh-CN" altLang="en-US"/>
              <a:t>标签。</a:t>
            </a:r>
            <a:endParaRPr lang="zh-CN" altLang="en-US"/>
          </a:p>
          <a:p>
            <a:r>
              <a:rPr lang="zh-CN" altLang="en-US"/>
              <a:t>期待你的</a:t>
            </a:r>
            <a:r>
              <a:rPr lang="en-US" altLang="zh-CN"/>
              <a:t>Pull Rrequest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我们造轮子的目的在于学习，所以，唯一要求就是知道自己写的代码是个什么原理即可。</a:t>
            </a:r>
            <a:endParaRPr lang="zh-CN" altLang="en-US"/>
          </a:p>
          <a:p>
            <a:r>
              <a:rPr lang="zh-CN" altLang="en-US"/>
              <a:t>今天我们就来优化下异常处理，我们会用到异常和泛型。</a:t>
            </a:r>
            <a:endParaRPr lang="zh-CN" altLang="en-US"/>
          </a:p>
          <a:p>
            <a:r>
              <a:rPr lang="zh-CN" altLang="en-US"/>
              <a:t>首先我们来了解异常。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1.xm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3.xml"/><Relationship Id="rId2" Type="http://schemas.openxmlformats.org/officeDocument/2006/relationships/image" Target="../media/image3.png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填坑，填坑</a:t>
            </a:r>
            <a:r>
              <a:rPr>
                <a:sym typeface="+mn-ea"/>
              </a:rPr>
              <a:t>，填坑</a:t>
            </a:r>
            <a:r>
              <a:t>！！！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6845" y="1290955"/>
            <a:ext cx="2695575" cy="419100"/>
          </a:xfrm>
          <a:prstGeom prst="rect">
            <a:avLst/>
          </a:prstGeom>
        </p:spPr>
      </p:pic>
      <p:sp>
        <p:nvSpPr>
          <p:cNvPr id="3" name="燕尾形箭头 2"/>
          <p:cNvSpPr/>
          <p:nvPr/>
        </p:nvSpPr>
        <p:spPr>
          <a:xfrm>
            <a:off x="937895" y="2968625"/>
            <a:ext cx="346710" cy="2870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4605" y="1979930"/>
            <a:ext cx="9697720" cy="16275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</a:t>
            </a:r>
            <a:r>
              <a:rPr lang="en-US" altLang="zh-CN"/>
              <a:t> Annotation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@Retryable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endParaRPr lang="en-US" altLang="zh-CN">
              <a:solidFill>
                <a:schemeClr val="accent1"/>
              </a:solidFill>
            </a:endParaRPr>
          </a:p>
          <a:p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6005" y="1493520"/>
            <a:ext cx="6963410" cy="283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面向切面编程</a:t>
            </a:r>
            <a:r>
              <a:rPr lang="en-US" altLang="zh-CN"/>
              <a:t> AOP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Spring AOP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>
                <a:solidFill>
                  <a:schemeClr val="accent1"/>
                </a:solidFill>
              </a:rPr>
              <a:t>proxy-based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>
                <a:solidFill>
                  <a:schemeClr val="accent1"/>
                </a:solidFill>
              </a:rPr>
              <a:t>Aspect  </a:t>
            </a:r>
            <a:endParaRPr lang="en-US" altLang="zh-CN">
              <a:solidFill>
                <a:schemeClr val="accent1"/>
              </a:solidFill>
            </a:endParaRPr>
          </a:p>
          <a:p>
            <a:pPr lvl="2"/>
            <a:r>
              <a:rPr lang="en-US" altLang="zh-CN">
                <a:solidFill>
                  <a:schemeClr val="accent1"/>
                </a:solidFill>
              </a:rPr>
              <a:t>Pointcut </a:t>
            </a:r>
            <a:endParaRPr lang="en-US" altLang="zh-CN">
              <a:solidFill>
                <a:schemeClr val="accent1"/>
              </a:solidFill>
            </a:endParaRPr>
          </a:p>
          <a:p>
            <a:pPr lvl="3"/>
            <a:r>
              <a:rPr lang="en-US" altLang="zh-CN">
                <a:solidFill>
                  <a:schemeClr val="accent1"/>
                </a:solidFill>
              </a:rPr>
              <a:t>JoinPoint - </a:t>
            </a:r>
            <a:endParaRPr lang="en-US" altLang="zh-CN">
              <a:solidFill>
                <a:schemeClr val="accent1"/>
              </a:solidFill>
            </a:endParaRPr>
          </a:p>
          <a:p>
            <a:pPr lvl="4"/>
            <a:r>
              <a:rPr lang="en-US" altLang="zh-CN">
                <a:solidFill>
                  <a:schemeClr val="accent1"/>
                </a:solidFill>
              </a:rPr>
              <a:t>executed method</a:t>
            </a:r>
            <a:endParaRPr lang="en-US" altLang="zh-CN">
              <a:solidFill>
                <a:schemeClr val="accent1"/>
              </a:solidFill>
            </a:endParaRPr>
          </a:p>
          <a:p>
            <a:pPr lvl="3"/>
            <a:r>
              <a:rPr lang="en-US" altLang="zh-CN">
                <a:solidFill>
                  <a:schemeClr val="accent1"/>
                </a:solidFill>
              </a:rPr>
              <a:t>Advice</a:t>
            </a:r>
            <a:endParaRPr lang="en-US" altLang="zh-CN">
              <a:solidFill>
                <a:schemeClr val="accent1"/>
              </a:solidFill>
            </a:endParaRPr>
          </a:p>
          <a:p>
            <a:pPr lvl="4"/>
            <a:r>
              <a:rPr lang="en-US" altLang="zh-CN">
                <a:solidFill>
                  <a:schemeClr val="accent1"/>
                </a:solidFill>
              </a:rPr>
              <a:t>Around, Before, After</a:t>
            </a:r>
            <a:endParaRPr lang="en-US" altLang="zh-CN">
              <a:solidFill>
                <a:schemeClr val="accent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02070" y="3429000"/>
          <a:ext cx="410527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/>
                <a:gridCol w="1368425"/>
                <a:gridCol w="13684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controller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dao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5300980" y="3794760"/>
            <a:ext cx="5830570" cy="45148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    Request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08725" y="2344420"/>
            <a:ext cx="93345" cy="26149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7675880" y="2344420"/>
            <a:ext cx="93345" cy="26149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68010" y="1667510"/>
            <a:ext cx="1374775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3"/>
                </a:solidFill>
              </a:rPr>
              <a:t>filters, inteceptors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7315835" y="1892300"/>
            <a:ext cx="81407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3"/>
                </a:solidFill>
              </a:rPr>
              <a:t>proxy</a:t>
            </a:r>
            <a:endParaRPr lang="en-US" altLang="zh-CN">
              <a:solidFill>
                <a:schemeClr val="accent3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期待你的</a:t>
            </a:r>
            <a:r>
              <a:rPr lang="en-US" altLang="zh-CN"/>
              <a:t>PR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2019300"/>
            <a:ext cx="10852150" cy="3253740"/>
          </a:xfrm>
          <a:prstGeom prst="rect">
            <a:avLst/>
          </a:prstGeom>
        </p:spPr>
      </p:pic>
      <p:pic>
        <p:nvPicPr>
          <p:cNvPr id="5" name="图片 4" descr="废话少说上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980" y="2800985"/>
            <a:ext cx="1885950" cy="1847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4.xml><?xml version="1.0" encoding="utf-8"?>
<p:tagLst xmlns:p="http://schemas.openxmlformats.org/presentationml/2006/main">
  <p:tag name="KSO_WM_UNIT_TABLE_BEAUTIFY" val="smartTable{2b83c157-e7b6-4316-91c3-24ab6c5565a0}"/>
  <p:tag name="TABLE_ENDDRAG_ORIGIN_RECT" val="323*55"/>
  <p:tag name="TABLE_ENDDRAG_RECT" val="492*240*323*55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8.xml><?xml version="1.0" encoding="utf-8"?>
<p:tagLst xmlns:p="http://schemas.openxmlformats.org/presentationml/2006/main">
  <p:tag name="KSO_WM_BEAUTIFY_FLAG" val=""/>
  <p:tag name="KSO_WM_UNIT_PLACING_PICTURE_USER_VIEWPORT" val="{&quot;height&quot;:5124,&quot;width&quot;:17090}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填坑，填坑，填坑！！！</vt:lpstr>
      <vt:lpstr>一点点细节：延时重试</vt:lpstr>
      <vt:lpstr>注解 Annotation</vt:lpstr>
      <vt:lpstr>期待你的PR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174</cp:revision>
  <dcterms:created xsi:type="dcterms:W3CDTF">2023-01-05T11:30:00Z</dcterms:created>
  <dcterms:modified xsi:type="dcterms:W3CDTF">2023-01-18T13:56:46Z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