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0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4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观众老爷们大家好啊，非常感谢大家的点赞和关注支持。</a:t>
            </a:r>
            <a:endParaRPr lang="zh-CN"/>
          </a:p>
          <a:p>
            <a:r>
              <a:rPr lang="zh-CN"/>
              <a:t>小明在这里给大家拜个早年，祝大家身体健康，万事如意。</a:t>
            </a:r>
            <a:endParaRPr lang="zh-CN"/>
          </a:p>
          <a:p>
            <a:r>
              <a:rPr lang="zh-CN"/>
              <a:t>那么今天我们就来看看</a:t>
            </a:r>
            <a:r>
              <a:rPr lang="en-US" altLang="zh-CN"/>
              <a:t>spring-retry</a:t>
            </a:r>
            <a:r>
              <a:rPr lang="zh-CN" altLang="en-US"/>
              <a:t>的源码是怎么工作的。</a:t>
            </a:r>
            <a:endParaRPr lang="zh-CN" altLang="en-US"/>
          </a:p>
          <a:p>
            <a:r>
              <a:rPr lang="zh-CN" altLang="en-US"/>
              <a:t>经过</a:t>
            </a:r>
            <a:r>
              <a:rPr lang="en-US" altLang="zh-CN"/>
              <a:t>10</a:t>
            </a:r>
            <a:r>
              <a:rPr lang="zh-CN" altLang="en-US"/>
              <a:t>期视频的制作，我们已经将</a:t>
            </a:r>
            <a:r>
              <a:rPr lang="en-US" altLang="zh-CN"/>
              <a:t>spring-retry</a:t>
            </a:r>
            <a:r>
              <a:rPr lang="zh-CN" altLang="en-US"/>
              <a:t>这块蛋糕切的稀碎。</a:t>
            </a:r>
            <a:endParaRPr lang="zh-CN" altLang="en-US"/>
          </a:p>
          <a:p>
            <a:r>
              <a:rPr lang="zh-CN" altLang="en-US"/>
              <a:t>那么我们就老一块一块的将这块蛋糕吃掉。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145.xml"/><Relationship Id="rId2" Type="http://schemas.openxmlformats.org/officeDocument/2006/relationships/tags" Target="../tags/tag130.xml"/><Relationship Id="rId19" Type="http://schemas.openxmlformats.org/officeDocument/2006/relationships/image" Target="../media/image3.png"/><Relationship Id="rId18" Type="http://schemas.openxmlformats.org/officeDocument/2006/relationships/tags" Target="../tags/tag144.xml"/><Relationship Id="rId17" Type="http://schemas.openxmlformats.org/officeDocument/2006/relationships/image" Target="../media/image2.png"/><Relationship Id="rId16" Type="http://schemas.openxmlformats.org/officeDocument/2006/relationships/tags" Target="../tags/tag143.xml"/><Relationship Id="rId15" Type="http://schemas.openxmlformats.org/officeDocument/2006/relationships/image" Target="../media/image1.png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Spring-retry</a:t>
            </a:r>
            <a:r>
              <a:rPr altLang="zh-CN"/>
              <a:t>源码解读</a:t>
            </a:r>
            <a:endParaRPr altLang="zh-CN"/>
          </a:p>
        </p:txBody>
      </p:sp>
      <p:grpSp>
        <p:nvGrpSpPr>
          <p:cNvPr id="836" name="组合 83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11848" y="1285875"/>
            <a:ext cx="189135" cy="355600"/>
            <a:chOff x="1283913" y="1155618"/>
            <a:chExt cx="1013226" cy="1905000"/>
          </a:xfrm>
        </p:grpSpPr>
        <p:sp>
          <p:nvSpPr>
            <p:cNvPr id="837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9" name="组合 838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461654" y="2435225"/>
            <a:ext cx="256502" cy="355600"/>
            <a:chOff x="3262468" y="1155618"/>
            <a:chExt cx="1374117" cy="1905000"/>
          </a:xfrm>
        </p:grpSpPr>
        <p:sp>
          <p:nvSpPr>
            <p:cNvPr id="840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2" name="组合 841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481043" y="3584575"/>
            <a:ext cx="241855" cy="355600"/>
            <a:chOff x="5460700" y="1155618"/>
            <a:chExt cx="1295653" cy="1905000"/>
          </a:xfrm>
        </p:grpSpPr>
        <p:sp>
          <p:nvSpPr>
            <p:cNvPr id="843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5" name="组合 844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453793" y="5662295"/>
            <a:ext cx="227773" cy="355600"/>
            <a:chOff x="7668902" y="1161573"/>
            <a:chExt cx="1206752" cy="1883981"/>
          </a:xfrm>
        </p:grpSpPr>
        <p:sp>
          <p:nvSpPr>
            <p:cNvPr id="846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7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51" name="文本框 850"/>
          <p:cNvSpPr txBox="1"/>
          <p:nvPr>
            <p:custDataLst>
              <p:tags r:id="rId13"/>
            </p:custDataLst>
          </p:nvPr>
        </p:nvSpPr>
        <p:spPr>
          <a:xfrm>
            <a:off x="5936615" y="1275715"/>
            <a:ext cx="4163695" cy="54641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z="14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基本原理</a:t>
            </a:r>
            <a:endParaRPr lang="zh-CN" altLang="en-US" sz="1400" b="1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递归 </a:t>
            </a:r>
            <a:r>
              <a:rPr lang="en-US" altLang="zh-CN" sz="1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=&gt;</a:t>
            </a:r>
            <a:r>
              <a:rPr lang="zh-CN" altLang="en-US" sz="1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循环</a:t>
            </a:r>
            <a:r>
              <a:rPr lang="en-US" altLang="zh-CN" sz="1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try catch</a:t>
            </a:r>
            <a:endParaRPr lang="zh-CN" altLang="en-US" sz="1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z="14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延时重试 - delay =&gt; backoff</a:t>
            </a:r>
            <a:endParaRPr lang="zh-CN" altLang="en-US" sz="1400" b="1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1" indent="-28575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策略</a:t>
            </a:r>
            <a:r>
              <a:rPr lang="en-US" altLang="zh-CN" sz="14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strategy =&gt; policy</a:t>
            </a:r>
            <a:endParaRPr sz="14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z="14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定制化</a:t>
            </a:r>
            <a:endParaRPr lang="zh-CN" altLang="en-US" sz="1400" b="1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zh-CN" altLang="en-US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次数</a:t>
            </a:r>
            <a:endParaRPr lang="zh-CN" altLang="en-US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zh-CN" altLang="en-US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</a:t>
            </a: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全面覆盖</a:t>
            </a:r>
            <a:endParaRPr lang="zh-CN" altLang="en-US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zh-CN" altLang="en-US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恢复回调</a:t>
            </a: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callback</a:t>
            </a:r>
            <a:endParaRPr lang="en-US" altLang="zh-CN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</a:t>
            </a: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观察者</a:t>
            </a:r>
            <a:r>
              <a:rPr 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模式</a:t>
            </a: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listener</a:t>
            </a:r>
            <a:endParaRPr lang="en-US" altLang="zh-CN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builder</a:t>
            </a:r>
            <a:r>
              <a:rPr lang="zh-CN" altLang="en-US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模式</a:t>
            </a:r>
            <a:endParaRPr lang="zh-CN" altLang="en-US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z="14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注解，aop</a:t>
            </a:r>
            <a:endParaRPr lang="zh-CN" altLang="en-US" sz="1400" b="1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@Retryable</a:t>
            </a:r>
            <a:endParaRPr lang="en-US" altLang="zh-CN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01930" lvl="1" indent="-171450" algn="l" fontAlgn="ct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zh-CN" sz="1200" spc="3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@EnableRetry</a:t>
            </a:r>
            <a:endParaRPr lang="en-US" altLang="zh-CN" sz="1200" spc="3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301875" y="2026285"/>
            <a:ext cx="958215" cy="3754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44575" y="1998345"/>
            <a:ext cx="1045845" cy="3782060"/>
          </a:xfrm>
          <a:prstGeom prst="rect">
            <a:avLst/>
          </a:prstGeom>
        </p:spPr>
      </p:pic>
      <p:pic>
        <p:nvPicPr>
          <p:cNvPr id="17" name="内容占位符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51230" y="1393825"/>
            <a:ext cx="2738120" cy="42545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3da8ad0-05a0-4564-9515-6504ee7db49e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3da8ad0-05a0-4564-9515-6504ee7db49e}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3da8ad0-05a0-4564-9515-6504ee7db49e}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3da8ad0-05a0-4564-9515-6504ee7db49e}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3da8ad0-05a0-4564-9515-6504ee7db49e}"/>
  <p:tag name="KSO_WM_UNIT_TEXTBOXSTYLE_TEMPLATEID" val="3139431"/>
  <p:tag name="KSO_WM_UNIT_TEXTBOXSTYLE_TYPE" val="8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6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Spring-retry源码解读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194</cp:revision>
  <dcterms:created xsi:type="dcterms:W3CDTF">2023-01-05T11:30:00Z</dcterms:created>
  <dcterms:modified xsi:type="dcterms:W3CDTF">2023-01-20T14:32:52Z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