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71" r:id="rId3"/>
    <p:sldId id="308" r:id="rId4"/>
    <p:sldId id="263" r:id="rId5"/>
    <p:sldId id="261" r:id="rId6"/>
    <p:sldId id="310" r:id="rId7"/>
    <p:sldId id="311" r:id="rId8"/>
    <p:sldId id="312" r:id="rId9"/>
    <p:sldId id="278" r:id="rId10"/>
    <p:sldId id="313" r:id="rId11"/>
    <p:sldId id="276" r:id="rId12"/>
    <p:sldId id="289" r:id="rId13"/>
    <p:sldId id="339" r:id="rId14"/>
    <p:sldId id="291" r:id="rId15"/>
    <p:sldId id="316" r:id="rId16"/>
    <p:sldId id="318" r:id="rId17"/>
    <p:sldId id="340" r:id="rId18"/>
    <p:sldId id="294" r:id="rId19"/>
    <p:sldId id="325" r:id="rId20"/>
    <p:sldId id="296" r:id="rId21"/>
    <p:sldId id="338" r:id="rId22"/>
    <p:sldId id="326" r:id="rId23"/>
    <p:sldId id="333" r:id="rId24"/>
    <p:sldId id="328" r:id="rId25"/>
    <p:sldId id="336" r:id="rId26"/>
    <p:sldId id="330" r:id="rId27"/>
    <p:sldId id="337" r:id="rId28"/>
    <p:sldId id="321" r:id="rId29"/>
    <p:sldId id="341" r:id="rId30"/>
    <p:sldId id="342" r:id="rId31"/>
    <p:sldId id="343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7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B8B55-B987-4177-8A4D-989C8955ABAA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3F25-E26C-475F-912E-9D7BB71E56C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37C0-26DD-4BCA-B6B0-E04A4AB0FC78}" type="datetimeFigureOut">
              <a:rPr lang="fr-FR" smtClean="0"/>
              <a:pPr/>
              <a:t>04/06/2015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B24C-2BD0-4627-A2D3-B19EB266AD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fr-FR" dirty="0" err="1" smtClean="0"/>
              <a:t>HeuriSSTIC</a:t>
            </a:r>
            <a:r>
              <a:rPr lang="fr-FR" dirty="0" smtClean="0"/>
              <a:t> et repos git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SSTIC 2015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 err="1" smtClean="0">
                <a:solidFill>
                  <a:schemeClr val="tx1"/>
                </a:solidFill>
              </a:rPr>
              <a:t>bow</a:t>
            </a:r>
            <a:r>
              <a:rPr lang="fr-FR" b="1" dirty="0" smtClean="0">
                <a:solidFill>
                  <a:schemeClr val="tx1"/>
                </a:solidFill>
              </a:rPr>
              <a:t> &amp; </a:t>
            </a:r>
            <a:r>
              <a:rPr lang="fr-FR" b="1" dirty="0" err="1" smtClean="0">
                <a:solidFill>
                  <a:schemeClr val="tx1"/>
                </a:solidFill>
              </a:rPr>
              <a:t>nootal</a:t>
            </a:r>
            <a:endParaRPr lang="fr-FR" b="1" dirty="0" smtClean="0">
              <a:solidFill>
                <a:schemeClr val="tx1"/>
              </a:solidFill>
            </a:endParaRPr>
          </a:p>
          <a:p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i="1" dirty="0" smtClean="0">
                <a:solidFill>
                  <a:schemeClr val="tx1"/>
                </a:solidFill>
              </a:rPr>
              <a:t>Les propos tenus ici n’engagent pas notre employeur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 smtClean="0"/>
              <a:t>Releases du cru SSTIC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 numCol="2">
            <a:normAutofit fontScale="92500" lnSpcReduction="20000"/>
          </a:bodyPr>
          <a:lstStyle/>
          <a:p>
            <a:r>
              <a:rPr lang="fr-FR" dirty="0" smtClean="0"/>
              <a:t>Picon </a:t>
            </a:r>
          </a:p>
          <a:p>
            <a:endParaRPr lang="fr-FR" dirty="0" smtClean="0"/>
          </a:p>
          <a:p>
            <a:r>
              <a:rPr lang="fr-FR" dirty="0" smtClean="0"/>
              <a:t>Triton</a:t>
            </a:r>
          </a:p>
          <a:p>
            <a:endParaRPr lang="fr-FR" dirty="0" smtClean="0"/>
          </a:p>
          <a:p>
            <a:r>
              <a:rPr lang="fr-FR" dirty="0" smtClean="0"/>
              <a:t>Rebus</a:t>
            </a:r>
          </a:p>
          <a:p>
            <a:endParaRPr lang="fr-FR" dirty="0" smtClean="0"/>
          </a:p>
          <a:p>
            <a:r>
              <a:rPr lang="fr-FR" dirty="0" smtClean="0"/>
              <a:t>Abyme</a:t>
            </a:r>
          </a:p>
          <a:p>
            <a:endParaRPr lang="fr-FR" dirty="0" smtClean="0"/>
          </a:p>
          <a:p>
            <a:r>
              <a:rPr lang="fr-FR" dirty="0" smtClean="0"/>
              <a:t>CLIP</a:t>
            </a:r>
          </a:p>
          <a:p>
            <a:endParaRPr lang="fr-FR" dirty="0" smtClean="0"/>
          </a:p>
          <a:p>
            <a:r>
              <a:rPr lang="fr-FR" dirty="0" err="1" smtClean="0"/>
              <a:t>FlexTLS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NFLLIB</a:t>
            </a:r>
          </a:p>
          <a:p>
            <a:endParaRPr lang="fr-FR" dirty="0" smtClean="0"/>
          </a:p>
          <a:p>
            <a:r>
              <a:rPr lang="fr-FR" dirty="0" err="1" smtClean="0"/>
              <a:t>Fuddly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Avatar</a:t>
            </a:r>
          </a:p>
          <a:p>
            <a:endParaRPr lang="fr-FR" dirty="0" smtClean="0"/>
          </a:p>
          <a:p>
            <a:r>
              <a:rPr lang="fr-FR" dirty="0" err="1" smtClean="0"/>
              <a:t>StemJail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IRMA</a:t>
            </a:r>
          </a:p>
        </p:txBody>
      </p:sp>
      <p:pic>
        <p:nvPicPr>
          <p:cNvPr id="6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1" y="1628800"/>
            <a:ext cx="1800199" cy="1022176"/>
          </a:xfrm>
          <a:prstGeom prst="rect">
            <a:avLst/>
          </a:prstGeom>
          <a:noFill/>
        </p:spPr>
      </p:pic>
      <p:pic>
        <p:nvPicPr>
          <p:cNvPr id="4100" name="Picture 4" descr="E:\perso\sstic\Shut-up-F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34549">
            <a:off x="2299675" y="961280"/>
            <a:ext cx="1025624" cy="656399"/>
          </a:xfrm>
          <a:prstGeom prst="rect">
            <a:avLst/>
          </a:prstGeom>
          <a:noFill/>
        </p:spPr>
      </p:pic>
      <p:pic>
        <p:nvPicPr>
          <p:cNvPr id="12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564904"/>
            <a:ext cx="1800199" cy="1022176"/>
          </a:xfrm>
          <a:prstGeom prst="rect">
            <a:avLst/>
          </a:prstGeom>
          <a:noFill/>
        </p:spPr>
      </p:pic>
      <p:pic>
        <p:nvPicPr>
          <p:cNvPr id="13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501008"/>
            <a:ext cx="1800199" cy="1022176"/>
          </a:xfrm>
          <a:prstGeom prst="rect">
            <a:avLst/>
          </a:prstGeom>
          <a:noFill/>
        </p:spPr>
      </p:pic>
      <p:pic>
        <p:nvPicPr>
          <p:cNvPr id="15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060848"/>
            <a:ext cx="1800199" cy="1022176"/>
          </a:xfrm>
          <a:prstGeom prst="rect">
            <a:avLst/>
          </a:prstGeom>
          <a:noFill/>
        </p:spPr>
      </p:pic>
      <p:pic>
        <p:nvPicPr>
          <p:cNvPr id="16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068960"/>
            <a:ext cx="1800199" cy="1022176"/>
          </a:xfrm>
          <a:prstGeom prst="rect">
            <a:avLst/>
          </a:prstGeom>
          <a:noFill/>
        </p:spPr>
      </p:pic>
      <p:pic>
        <p:nvPicPr>
          <p:cNvPr id="17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005064"/>
            <a:ext cx="1800199" cy="1022176"/>
          </a:xfrm>
          <a:prstGeom prst="rect">
            <a:avLst/>
          </a:prstGeom>
          <a:noFill/>
        </p:spPr>
      </p:pic>
      <p:pic>
        <p:nvPicPr>
          <p:cNvPr id="18" name="Picture 3" descr="E:\perso\sstic\approve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941168"/>
            <a:ext cx="1800199" cy="1022176"/>
          </a:xfrm>
          <a:prstGeom prst="rect">
            <a:avLst/>
          </a:prstGeom>
          <a:noFill/>
        </p:spPr>
      </p:pic>
      <p:pic>
        <p:nvPicPr>
          <p:cNvPr id="5124" name="Picture 4" descr="E:\perso\sstic\orange-question-mark-clipart-RTG8MrzT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509120"/>
            <a:ext cx="668288" cy="835360"/>
          </a:xfrm>
          <a:prstGeom prst="rect">
            <a:avLst/>
          </a:prstGeom>
          <a:noFill/>
        </p:spPr>
      </p:pic>
      <p:pic>
        <p:nvPicPr>
          <p:cNvPr id="14" name="Picture 4" descr="E:\perso\sstic\orange-question-mark-clipart-RTG8MrzT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401952"/>
            <a:ext cx="668288" cy="835360"/>
          </a:xfrm>
          <a:prstGeom prst="rect">
            <a:avLst/>
          </a:prstGeom>
          <a:noFill/>
        </p:spPr>
      </p:pic>
      <p:pic>
        <p:nvPicPr>
          <p:cNvPr id="19" name="Picture 4" descr="E:\perso\sstic\Shut-up-FA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34549">
            <a:off x="6620153" y="1321319"/>
            <a:ext cx="1025624" cy="656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9137" y="2277269"/>
            <a:ext cx="7705725" cy="3171825"/>
          </a:xfr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 smtClean="0"/>
              <a:t>Releases du cru SSTIC 2015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pic>
        <p:nvPicPr>
          <p:cNvPr id="4" name="Espace réservé du contenu 3" descr="url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276872"/>
            <a:ext cx="6060913" cy="2736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r>
              <a:rPr lang="fr-FR" b="1" dirty="0" smtClean="0"/>
              <a:t>12</a:t>
            </a:r>
            <a:r>
              <a:rPr lang="fr-FR" dirty="0" smtClean="0"/>
              <a:t> projets étudiés</a:t>
            </a:r>
          </a:p>
          <a:p>
            <a:endParaRPr lang="fr-FR" dirty="0" smtClean="0"/>
          </a:p>
          <a:p>
            <a:r>
              <a:rPr lang="fr-FR" dirty="0" smtClean="0"/>
              <a:t>Limites de l’étude :</a:t>
            </a:r>
          </a:p>
          <a:p>
            <a:pPr lvl="1"/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(la flemme de chercher ailleurs)</a:t>
            </a:r>
          </a:p>
          <a:p>
            <a:pPr lvl="1"/>
            <a:r>
              <a:rPr lang="fr-FR" dirty="0" smtClean="0"/>
              <a:t>Pas exhaustif</a:t>
            </a:r>
          </a:p>
          <a:p>
            <a:pPr lvl="1"/>
            <a:r>
              <a:rPr lang="fr-FR" dirty="0" smtClean="0"/>
              <a:t>Rien de personnel contre les auteurs, c’est ça la beauté du </a:t>
            </a:r>
            <a:r>
              <a:rPr lang="fr-FR" b="1" dirty="0" err="1" smtClean="0"/>
              <a:t>big</a:t>
            </a:r>
            <a:r>
              <a:rPr lang="fr-FR" b="1" dirty="0" smtClean="0"/>
              <a:t> data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pic>
        <p:nvPicPr>
          <p:cNvPr id="4098" name="Picture 2" descr="E:\perso\sstic\juncker-omfg-ohnoes-no-w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501008"/>
            <a:ext cx="2958976" cy="2958976"/>
          </a:xfrm>
          <a:prstGeom prst="rect">
            <a:avLst/>
          </a:prstGeom>
          <a:noFill/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r>
              <a:rPr lang="fr-FR" b="1" dirty="0" smtClean="0"/>
              <a:t>12</a:t>
            </a:r>
            <a:r>
              <a:rPr lang="fr-FR" dirty="0" smtClean="0"/>
              <a:t> projets étudiés</a:t>
            </a:r>
          </a:p>
          <a:p>
            <a:endParaRPr lang="fr-FR" dirty="0" smtClean="0"/>
          </a:p>
          <a:p>
            <a:r>
              <a:rPr lang="fr-FR" dirty="0" smtClean="0"/>
              <a:t>Dont </a:t>
            </a:r>
            <a:r>
              <a:rPr lang="fr-FR" b="1" dirty="0" smtClean="0"/>
              <a:t>6</a:t>
            </a:r>
            <a:r>
              <a:rPr lang="fr-FR" dirty="0" smtClean="0"/>
              <a:t> </a:t>
            </a:r>
            <a:r>
              <a:rPr lang="fr-FR" dirty="0" smtClean="0"/>
              <a:t>sans </a:t>
            </a:r>
            <a:r>
              <a:rPr lang="fr-FR" dirty="0" err="1" smtClean="0"/>
              <a:t>commits</a:t>
            </a:r>
            <a:r>
              <a:rPr lang="fr-FR" dirty="0" smtClean="0"/>
              <a:t> depuis plusieurs mois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oui, présenter à SSTIC n’est pas un gage de longue durée de vie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oui, présenter à SSTIC n’est pas un gage de longue durée de vie</a:t>
            </a:r>
          </a:p>
          <a:p>
            <a:endParaRPr lang="fr-FR" dirty="0" smtClean="0"/>
          </a:p>
          <a:p>
            <a:r>
              <a:rPr lang="fr-FR" dirty="0" smtClean="0"/>
              <a:t>Contre-exemple : @</a:t>
            </a:r>
            <a:r>
              <a:rPr lang="fr-FR" dirty="0" err="1" smtClean="0"/>
              <a:t>pappy</a:t>
            </a:r>
            <a:endParaRPr lang="fr-FR" dirty="0" smtClean="0"/>
          </a:p>
        </p:txBody>
      </p:sp>
      <p:pic>
        <p:nvPicPr>
          <p:cNvPr id="1026" name="Picture 2" descr="E:\perso\sstic\pappy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043608" y="4365104"/>
            <a:ext cx="2160438" cy="2053309"/>
          </a:xfrm>
          <a:prstGeom prst="rect">
            <a:avLst/>
          </a:prstGeom>
          <a:noFill/>
        </p:spPr>
      </p:pic>
      <p:pic>
        <p:nvPicPr>
          <p:cNvPr id="5" name="Espace réservé du contenu 5" descr="IMG_0032614-small.jpg"/>
          <p:cNvPicPr>
            <a:picLocks noChangeAspect="1"/>
          </p:cNvPicPr>
          <p:nvPr/>
        </p:nvPicPr>
        <p:blipFill>
          <a:blip r:embed="rId3" cstate="print">
            <a:lum bright="20000"/>
          </a:blip>
          <a:srcRect l="36851" t="11055" r="40117" b="32286"/>
          <a:stretch>
            <a:fillRect/>
          </a:stretch>
        </p:blipFill>
        <p:spPr>
          <a:xfrm>
            <a:off x="5436096" y="2276872"/>
            <a:ext cx="2520280" cy="413326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20164363">
            <a:off x="3211111" y="4203868"/>
            <a:ext cx="5495764" cy="120032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solidFill>
                  <a:srgbClr val="92D050"/>
                </a:solidFill>
              </a:rPr>
              <a:t>STILL ALIVE!!!</a:t>
            </a:r>
            <a:endParaRPr lang="fr-FR" sz="72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pic>
        <p:nvPicPr>
          <p:cNvPr id="4" name="Espace réservé du contenu 3" descr="several_projec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876" t="7015" r="8001" b="3683"/>
          <a:stretch>
            <a:fillRect/>
          </a:stretch>
        </p:blipFill>
        <p:spPr>
          <a:xfrm>
            <a:off x="251520" y="1556792"/>
            <a:ext cx="8682503" cy="4752528"/>
          </a:xfrm>
        </p:spPr>
      </p:pic>
      <p:sp>
        <p:nvSpPr>
          <p:cNvPr id="5" name="ZoneTexte 4"/>
          <p:cNvSpPr txBox="1"/>
          <p:nvPr/>
        </p:nvSpPr>
        <p:spPr>
          <a:xfrm rot="20164363">
            <a:off x="2309059" y="3098942"/>
            <a:ext cx="3493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92D050"/>
                </a:solidFill>
              </a:rPr>
              <a:t>© </a:t>
            </a:r>
            <a:r>
              <a:rPr lang="fr-FR" sz="4000" b="1" dirty="0" err="1" smtClean="0">
                <a:solidFill>
                  <a:srgbClr val="92D050"/>
                </a:solidFill>
              </a:rPr>
              <a:t>bow</a:t>
            </a:r>
            <a:r>
              <a:rPr lang="fr-FR" sz="4000" b="1" dirty="0" smtClean="0">
                <a:solidFill>
                  <a:srgbClr val="92D050"/>
                </a:solidFill>
              </a:rPr>
              <a:t>@</a:t>
            </a:r>
            <a:r>
              <a:rPr lang="fr-FR" sz="4000" b="1" dirty="0" err="1" smtClean="0">
                <a:solidFill>
                  <a:srgbClr val="92D050"/>
                </a:solidFill>
              </a:rPr>
              <a:t>qb</a:t>
            </a:r>
            <a:endParaRPr lang="fr-FR" sz="40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stats.sum() :</a:t>
            </a:r>
          </a:p>
          <a:p>
            <a:pPr lvl="1"/>
            <a:r>
              <a:rPr lang="fr-FR" dirty="0" smtClean="0"/>
              <a:t>7815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lvl="2"/>
            <a:r>
              <a:rPr lang="fr-FR" dirty="0" err="1" smtClean="0"/>
              <a:t>dfb</a:t>
            </a:r>
            <a:r>
              <a:rPr lang="fr-FR" dirty="0" smtClean="0"/>
              <a:t>-</a:t>
            </a:r>
            <a:r>
              <a:rPr lang="fr-FR" dirty="0" err="1" smtClean="0"/>
              <a:t>wireshark</a:t>
            </a:r>
            <a:r>
              <a:rPr lang="fr-FR" dirty="0" smtClean="0"/>
              <a:t>-</a:t>
            </a:r>
            <a:r>
              <a:rPr lang="fr-FR" dirty="0" err="1" smtClean="0"/>
              <a:t>dissector</a:t>
            </a:r>
            <a:r>
              <a:rPr lang="fr-FR" dirty="0" smtClean="0"/>
              <a:t> : </a:t>
            </a:r>
            <a:r>
              <a:rPr lang="fr-FR" b="1" dirty="0" smtClean="0"/>
              <a:t>2</a:t>
            </a:r>
          </a:p>
          <a:p>
            <a:pPr lvl="2"/>
            <a:r>
              <a:rPr lang="fr-FR" dirty="0" err="1" smtClean="0"/>
              <a:t>netzob</a:t>
            </a:r>
            <a:r>
              <a:rPr lang="fr-FR" dirty="0" smtClean="0"/>
              <a:t> : </a:t>
            </a:r>
            <a:r>
              <a:rPr lang="fr-FR" b="1" dirty="0" smtClean="0"/>
              <a:t>2760</a:t>
            </a:r>
          </a:p>
          <a:p>
            <a:pPr lvl="1"/>
            <a:r>
              <a:rPr lang="fr-FR" dirty="0" smtClean="0"/>
              <a:t>414 stars</a:t>
            </a:r>
          </a:p>
          <a:p>
            <a:pPr lvl="2"/>
            <a:r>
              <a:rPr lang="fr-FR" dirty="0" smtClean="0"/>
              <a:t>Triton : </a:t>
            </a:r>
            <a:r>
              <a:rPr lang="fr-FR" b="1" dirty="0" smtClean="0"/>
              <a:t>110</a:t>
            </a:r>
          </a:p>
          <a:p>
            <a:pPr lvl="2"/>
            <a:r>
              <a:rPr lang="fr-FR" dirty="0" err="1" smtClean="0"/>
              <a:t>hooker</a:t>
            </a:r>
            <a:r>
              <a:rPr lang="fr-FR" dirty="0" smtClean="0"/>
              <a:t> : </a:t>
            </a:r>
            <a:r>
              <a:rPr lang="fr-FR" b="1" dirty="0" smtClean="0"/>
              <a:t>128</a:t>
            </a:r>
          </a:p>
          <a:p>
            <a:pPr lvl="1"/>
            <a:r>
              <a:rPr lang="fr-FR" dirty="0" smtClean="0"/>
              <a:t>98 </a:t>
            </a:r>
            <a:r>
              <a:rPr lang="fr-FR" dirty="0" err="1" smtClean="0"/>
              <a:t>forks</a:t>
            </a:r>
            <a:endParaRPr lang="fr-FR" dirty="0" smtClean="0"/>
          </a:p>
          <a:p>
            <a:pPr lvl="2"/>
            <a:r>
              <a:rPr lang="fr-FR" dirty="0" err="1" smtClean="0"/>
              <a:t>hooker</a:t>
            </a:r>
            <a:r>
              <a:rPr lang="fr-FR" dirty="0" smtClean="0"/>
              <a:t> : </a:t>
            </a:r>
            <a:r>
              <a:rPr lang="fr-FR" b="1" dirty="0" smtClean="0"/>
              <a:t>39</a:t>
            </a:r>
          </a:p>
          <a:p>
            <a:pPr lvl="1"/>
            <a:r>
              <a:rPr lang="fr-FR" dirty="0" smtClean="0"/>
              <a:t>74 issues</a:t>
            </a:r>
          </a:p>
          <a:p>
            <a:pPr lvl="1"/>
            <a:r>
              <a:rPr lang="fr-FR" dirty="0" smtClean="0"/>
              <a:t>195 </a:t>
            </a:r>
            <a:r>
              <a:rPr lang="fr-FR" dirty="0" err="1" smtClean="0"/>
              <a:t>watchers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i="1" dirty="0" smtClean="0"/>
              <a:t>Les repos qui vont bien</a:t>
            </a:r>
          </a:p>
        </p:txBody>
      </p:sp>
      <p:pic>
        <p:nvPicPr>
          <p:cNvPr id="5122" name="Picture 2" descr="E:\perso\sstic\2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348880"/>
            <a:ext cx="3329669" cy="3905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releases d’outils à SSTIC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 ressemble à…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fr-FR" sz="3600" dirty="0" smtClean="0"/>
              <a:t>Triton (2015)</a:t>
            </a:r>
            <a:endParaRPr lang="fr-FR" sz="3600" dirty="0"/>
          </a:p>
        </p:txBody>
      </p:sp>
      <p:pic>
        <p:nvPicPr>
          <p:cNvPr id="4" name="Espace réservé du contenu 3" descr="trit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4114800" cy="1650056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499992" y="269776"/>
            <a:ext cx="52565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stemjail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(2015)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Espace réservé du contenu 3" descr="stemj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202" y="1415337"/>
            <a:ext cx="3751598" cy="1509607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-180528" y="3438128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irma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-* (2014 et 2015)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Espace réservé du contenu 3" descr="irma-fronten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9120"/>
            <a:ext cx="4196496" cy="1656184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843808" y="3438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parsifal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(2013)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Espace réservé du contenu 3" descr="parsif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7523" y="4590992"/>
            <a:ext cx="3945645" cy="1574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fr-FR" dirty="0" smtClean="0"/>
              <a:t>&lt;pub&gt;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820688"/>
          </a:xfrm>
        </p:spPr>
        <p:txBody>
          <a:bodyPr/>
          <a:lstStyle/>
          <a:p>
            <a:pPr algn="ctr">
              <a:buNone/>
            </a:pPr>
            <a:r>
              <a:rPr lang="fr-FR" dirty="0" smtClean="0"/>
              <a:t>Les repos </a:t>
            </a:r>
            <a:r>
              <a:rPr lang="fr-FR" dirty="0" err="1" smtClean="0"/>
              <a:t>Quarkslab</a:t>
            </a:r>
            <a:r>
              <a:rPr lang="fr-FR" dirty="0" smtClean="0"/>
              <a:t> sont toujours actifs !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67544" y="19168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&lt;/pub&gt;</a:t>
            </a:r>
          </a:p>
        </p:txBody>
      </p:sp>
      <p:pic>
        <p:nvPicPr>
          <p:cNvPr id="3074" name="Picture 2" descr="E:\perso\sstic\oh-y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3284984"/>
            <a:ext cx="3205069" cy="3140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i="1" dirty="0" smtClean="0"/>
              <a:t>Les repos qui sont inactifs</a:t>
            </a:r>
          </a:p>
        </p:txBody>
      </p:sp>
      <p:pic>
        <p:nvPicPr>
          <p:cNvPr id="4" name="Picture 2" descr="E:\perso\sstic\oh-filoch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356992"/>
            <a:ext cx="254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eresi</a:t>
            </a:r>
            <a:r>
              <a:rPr lang="fr-FR" sz="3600" dirty="0" smtClean="0"/>
              <a:t> (2008)</a:t>
            </a:r>
            <a:endParaRPr lang="fr-FR" sz="3600" dirty="0"/>
          </a:p>
        </p:txBody>
      </p:sp>
      <p:pic>
        <p:nvPicPr>
          <p:cNvPr id="4" name="Espace réservé du contenu 3" descr="eres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3706249" cy="1979065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679104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fuddly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(2015)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Espace réservé du contenu 5" descr="fuddl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3888" y="1556792"/>
            <a:ext cx="5550112" cy="1656184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251520" y="35101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avatar (2015)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Espace réservé du contenu 3" descr="avat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4437112"/>
            <a:ext cx="5486791" cy="216627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6775784" y="404664"/>
            <a:ext cx="1296144" cy="864096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34204" y="3645024"/>
            <a:ext cx="1296144" cy="864096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fr-FR" i="1" dirty="0" smtClean="0"/>
              <a:t>Les repos dont SSTIC a été leur grand moment…</a:t>
            </a:r>
          </a:p>
          <a:p>
            <a:pPr algn="ctr">
              <a:buNone/>
            </a:pPr>
            <a:r>
              <a:rPr lang="fr-FR" i="1" dirty="0" smtClean="0"/>
              <a:t>#</a:t>
            </a:r>
            <a:r>
              <a:rPr lang="fr-FR" i="1" dirty="0" err="1" smtClean="0"/>
              <a:t>GloireEphémère</a:t>
            </a:r>
            <a:endParaRPr lang="fr-FR" i="1" dirty="0"/>
          </a:p>
        </p:txBody>
      </p:sp>
      <p:pic>
        <p:nvPicPr>
          <p:cNvPr id="6" name="Picture 2" descr="E:\perso\sstic\cat-wait-wh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56992"/>
            <a:ext cx="4382691" cy="3287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netzob</a:t>
            </a:r>
            <a:r>
              <a:rPr lang="fr-FR" sz="3600" dirty="0" smtClean="0"/>
              <a:t> (2012)</a:t>
            </a:r>
            <a:endParaRPr lang="fr-FR" sz="3600" dirty="0"/>
          </a:p>
        </p:txBody>
      </p:sp>
      <p:pic>
        <p:nvPicPr>
          <p:cNvPr id="4" name="Espace réservé du contenu 3" descr="netzob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4114800" cy="1617260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115616" y="3429000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dfb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wireshark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dissector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(2014)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Espace réservé du contenu 3" descr="dfb-wireshark-dissecto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437112"/>
            <a:ext cx="5362115" cy="2157728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777680" y="2575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pflupg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fr-FR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tool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(2014)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Espace réservé du contenu 3" descr="pflupg-to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1625718"/>
            <a:ext cx="4139952" cy="1659266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V="1">
            <a:off x="1115616" y="2996952"/>
            <a:ext cx="288032" cy="100811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5796136" y="3140968"/>
            <a:ext cx="144016" cy="57606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627784" y="5445224"/>
            <a:ext cx="1368152" cy="86409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SSTIC 2008 to SSTIC 2015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fr-FR" i="1" dirty="0" smtClean="0"/>
              <a:t>Les repos qui font un come-back</a:t>
            </a:r>
          </a:p>
        </p:txBody>
      </p:sp>
      <p:pic>
        <p:nvPicPr>
          <p:cNvPr id="3074" name="Picture 2" descr="E:\perso\sstic\pc-tech-support-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36912"/>
            <a:ext cx="4890120" cy="326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/>
              <a:t>hooker</a:t>
            </a:r>
            <a:r>
              <a:rPr lang="fr-FR" sz="3600" dirty="0" smtClean="0"/>
              <a:t> (2014)</a:t>
            </a:r>
            <a:endParaRPr lang="fr-FR" sz="3600" dirty="0"/>
          </a:p>
        </p:txBody>
      </p:sp>
      <p:pic>
        <p:nvPicPr>
          <p:cNvPr id="6" name="Espace réservé du contenu 3" descr="hook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1196752"/>
            <a:ext cx="5400600" cy="212526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39552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ramooflax</a:t>
            </a: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(2011)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Espace réservé du contenu 3" descr="ramooflax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4345141"/>
            <a:ext cx="5616624" cy="2252211"/>
          </a:xfrm>
        </p:spPr>
      </p:pic>
      <p:cxnSp>
        <p:nvCxnSpPr>
          <p:cNvPr id="10" name="Connecteur droit avec flèche 9"/>
          <p:cNvCxnSpPr/>
          <p:nvPr/>
        </p:nvCxnSpPr>
        <p:spPr>
          <a:xfrm>
            <a:off x="2843808" y="5949280"/>
            <a:ext cx="2664296" cy="0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end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https://github.com/nootal/heurisstic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end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https://github.com/nootal/heurisstic</a:t>
            </a:r>
            <a:endParaRPr lang="fr-FR" dirty="0"/>
          </a:p>
        </p:txBody>
      </p:sp>
      <p:pic>
        <p:nvPicPr>
          <p:cNvPr id="6" name="Espace réservé du contenu 5" descr="chaton-youpi-encore-une-mission-réuss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276872"/>
            <a:ext cx="5746585" cy="4309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IMG_0032614-small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539552" y="764704"/>
            <a:ext cx="8032093" cy="5354728"/>
          </a:xfrm>
        </p:spPr>
      </p:pic>
      <p:sp>
        <p:nvSpPr>
          <p:cNvPr id="7" name="Bulle ronde 6"/>
          <p:cNvSpPr/>
          <p:nvPr/>
        </p:nvSpPr>
        <p:spPr>
          <a:xfrm>
            <a:off x="5292080" y="260648"/>
            <a:ext cx="3672408" cy="1512168"/>
          </a:xfrm>
          <a:prstGeom prst="wedgeEllipseCallout">
            <a:avLst>
              <a:gd name="adj1" fmla="val -68922"/>
              <a:gd name="adj2" fmla="val 44669"/>
            </a:avLst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« Euh, vous allez release les sources  quand ? »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Puisque c’est comme ça, j’reviens l’an prochain avec le top 10 des </a:t>
            </a:r>
            <a:r>
              <a:rPr lang="fr-FR" dirty="0" err="1" smtClean="0"/>
              <a:t>commits</a:t>
            </a:r>
            <a:r>
              <a:rPr lang="fr-FR" dirty="0" smtClean="0"/>
              <a:t> les plus pourris… et les noms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IMG_6407-small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/>
          </a:blip>
          <a:srcRect r="38817" b="29432"/>
          <a:stretch>
            <a:fillRect/>
          </a:stretch>
        </p:blipFill>
        <p:spPr>
          <a:xfrm>
            <a:off x="755998" y="1052736"/>
            <a:ext cx="6984354" cy="5373064"/>
          </a:xfrm>
        </p:spPr>
      </p:pic>
      <p:sp>
        <p:nvSpPr>
          <p:cNvPr id="7" name="Bulle ronde 6"/>
          <p:cNvSpPr/>
          <p:nvPr/>
        </p:nvSpPr>
        <p:spPr>
          <a:xfrm>
            <a:off x="179512" y="188640"/>
            <a:ext cx="4824536" cy="1512168"/>
          </a:xfrm>
          <a:prstGeom prst="wedgeEllipseCallout">
            <a:avLst>
              <a:gd name="adj1" fmla="val 76114"/>
              <a:gd name="adj2" fmla="val 772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« Très bien votre outil, mais j’ai juste une question : il est open source ??? »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D’où la question qui tue :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releases d’outils à SSTIC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D’où la question qui tue :</a:t>
            </a:r>
          </a:p>
          <a:p>
            <a:endParaRPr lang="fr-FR" dirty="0"/>
          </a:p>
          <a:p>
            <a:pPr algn="ctr">
              <a:buNone/>
            </a:pPr>
            <a:r>
              <a:rPr lang="fr-FR" b="1" dirty="0" smtClean="0"/>
              <a:t>Que deviennent les outils présentés à SSTIC ?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releases d’outils à SSTIC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D’où la question qui tue :</a:t>
            </a:r>
          </a:p>
          <a:p>
            <a:endParaRPr lang="fr-FR" dirty="0"/>
          </a:p>
          <a:p>
            <a:pPr algn="ctr">
              <a:buNone/>
            </a:pPr>
            <a:r>
              <a:rPr lang="fr-FR" b="1" dirty="0" smtClean="0"/>
              <a:t>Que deviennent les outils présentés à SSTIC ?</a:t>
            </a:r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827584" y="4293096"/>
            <a:ext cx="3168352" cy="151216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/>
              <a:t>Cru 2015</a:t>
            </a:r>
            <a:endParaRPr lang="fr-FR" sz="54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3203848" y="3356992"/>
            <a:ext cx="1152128" cy="72008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releases d’outils à SSTIC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D’où la question qui tue :</a:t>
            </a:r>
          </a:p>
          <a:p>
            <a:endParaRPr lang="fr-FR" dirty="0"/>
          </a:p>
          <a:p>
            <a:pPr algn="ctr">
              <a:buNone/>
            </a:pPr>
            <a:r>
              <a:rPr lang="fr-FR" b="1" dirty="0" smtClean="0"/>
              <a:t>Que deviennent les outils présentés à SSTIC ?</a:t>
            </a:r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827584" y="4293096"/>
            <a:ext cx="3168352" cy="151216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/>
              <a:t>Cru 2015</a:t>
            </a:r>
            <a:endParaRPr lang="fr-FR" sz="5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5004048" y="4293096"/>
            <a:ext cx="3168352" cy="151216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/>
              <a:t>Back to 2008</a:t>
            </a:r>
            <a:endParaRPr lang="fr-FR" sz="5400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3203848" y="3356992"/>
            <a:ext cx="1152128" cy="72008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508376" y="3356992"/>
            <a:ext cx="1575792" cy="72008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releases d’outils à SSTIC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 smtClean="0"/>
              <a:t>Releases du cru SSTIC 2015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 numCol="2">
            <a:normAutofit fontScale="92500" lnSpcReduction="20000"/>
          </a:bodyPr>
          <a:lstStyle/>
          <a:p>
            <a:r>
              <a:rPr lang="fr-FR" dirty="0" smtClean="0"/>
              <a:t>Picon </a:t>
            </a:r>
          </a:p>
          <a:p>
            <a:endParaRPr lang="fr-FR" dirty="0" smtClean="0"/>
          </a:p>
          <a:p>
            <a:r>
              <a:rPr lang="fr-FR" dirty="0" smtClean="0"/>
              <a:t>Triton</a:t>
            </a:r>
          </a:p>
          <a:p>
            <a:endParaRPr lang="fr-FR" dirty="0" smtClean="0"/>
          </a:p>
          <a:p>
            <a:r>
              <a:rPr lang="fr-FR" dirty="0" smtClean="0"/>
              <a:t>Rebus</a:t>
            </a:r>
          </a:p>
          <a:p>
            <a:endParaRPr lang="fr-FR" dirty="0" smtClean="0"/>
          </a:p>
          <a:p>
            <a:r>
              <a:rPr lang="fr-FR" dirty="0" smtClean="0"/>
              <a:t>Abyme</a:t>
            </a:r>
          </a:p>
          <a:p>
            <a:endParaRPr lang="fr-FR" dirty="0" smtClean="0"/>
          </a:p>
          <a:p>
            <a:r>
              <a:rPr lang="fr-FR" dirty="0" smtClean="0"/>
              <a:t>CLIP</a:t>
            </a:r>
          </a:p>
          <a:p>
            <a:endParaRPr lang="fr-FR" dirty="0" smtClean="0"/>
          </a:p>
          <a:p>
            <a:r>
              <a:rPr lang="fr-FR" dirty="0" err="1" smtClean="0"/>
              <a:t>FlexTLS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NFLLIB</a:t>
            </a:r>
          </a:p>
          <a:p>
            <a:endParaRPr lang="fr-FR" dirty="0" smtClean="0"/>
          </a:p>
          <a:p>
            <a:r>
              <a:rPr lang="fr-FR" dirty="0" err="1" smtClean="0"/>
              <a:t>Fuddly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Avatar</a:t>
            </a:r>
          </a:p>
          <a:p>
            <a:endParaRPr lang="fr-FR" dirty="0" smtClean="0"/>
          </a:p>
          <a:p>
            <a:r>
              <a:rPr lang="fr-FR" dirty="0" err="1" smtClean="0"/>
              <a:t>StemJail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IRMA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439</Words>
  <Application>Microsoft Office PowerPoint</Application>
  <PresentationFormat>Affichage à l'écran (4:3)</PresentationFormat>
  <Paragraphs>134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Thème Office</vt:lpstr>
      <vt:lpstr>HeuriSSTIC et repos git</vt:lpstr>
      <vt:lpstr>Les releases d’outils à SSTIC</vt:lpstr>
      <vt:lpstr>Diapositive 3</vt:lpstr>
      <vt:lpstr>Diapositive 4</vt:lpstr>
      <vt:lpstr>Les releases d’outils à SSTIC</vt:lpstr>
      <vt:lpstr>Les releases d’outils à SSTIC</vt:lpstr>
      <vt:lpstr>Les releases d’outils à SSTIC</vt:lpstr>
      <vt:lpstr>Les releases d’outils à SSTIC</vt:lpstr>
      <vt:lpstr>Releases du cru SSTIC 2015</vt:lpstr>
      <vt:lpstr>Releases du cru SSTIC 2015</vt:lpstr>
      <vt:lpstr>Releases du cru SSTIC 2015</vt:lpstr>
      <vt:lpstr>From SSTIC 2008 to SSTIC 2015</vt:lpstr>
      <vt:lpstr>From SSTIC 2008 to SSTIC 2015</vt:lpstr>
      <vt:lpstr>From SSTIC 2008 to SSTIC 2015</vt:lpstr>
      <vt:lpstr>From SSTIC 2008 to SSTIC 2015</vt:lpstr>
      <vt:lpstr>From SSTIC 2008 to SSTIC 2015</vt:lpstr>
      <vt:lpstr>From SSTIC 2008 to SSTIC 2015</vt:lpstr>
      <vt:lpstr>From SSTIC 2008 to SSTIC 2015</vt:lpstr>
      <vt:lpstr>From SSTIC 2008 to SSTIC 2015</vt:lpstr>
      <vt:lpstr>Triton (2015)</vt:lpstr>
      <vt:lpstr>&lt;pub&gt;</vt:lpstr>
      <vt:lpstr>From SSTIC 2008 to SSTIC 2015</vt:lpstr>
      <vt:lpstr>eresi (2008)</vt:lpstr>
      <vt:lpstr>From SSTIC 2008 to SSTIC 2015</vt:lpstr>
      <vt:lpstr>netzob (2012)</vt:lpstr>
      <vt:lpstr>From SSTIC 2008 to SSTIC 2015</vt:lpstr>
      <vt:lpstr>hooker (2014)</vt:lpstr>
      <vt:lpstr>The end</vt:lpstr>
      <vt:lpstr>The end</vt:lpstr>
      <vt:lpstr>Diapositive 30</vt:lpstr>
      <vt:lpstr>Diapositive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Quelques heuriSSTIC sur les repo git</dc:title>
  <dc:creator>cprost</dc:creator>
  <cp:lastModifiedBy>cprost</cp:lastModifiedBy>
  <cp:revision>51</cp:revision>
  <dcterms:created xsi:type="dcterms:W3CDTF">2015-06-03T22:47:48Z</dcterms:created>
  <dcterms:modified xsi:type="dcterms:W3CDTF">2015-06-04T12:52:23Z</dcterms:modified>
</cp:coreProperties>
</file>