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College Book Swap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W.E.B. Dev Bois Inc.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Meet the Team</a:t>
            </a:r>
            <a:endParaRPr sz="3600"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Eric Zhou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Ohad Aharoni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Nick Ferneza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Nate Masi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Jamie Reedie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 McNamara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Our Application?</a:t>
            </a:r>
            <a:endParaRPr sz="3600"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Platform for users to swap books with each other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have list of books they own for trading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List of books they want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Help users with overlapping preferences connect with each other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Target Audience</a:t>
            </a:r>
            <a:endParaRPr sz="3600"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Primarily students enrolled in the 5 colleges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Other people living in the area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College age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Poor students who can’t afford Amazon (1 book = all books)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we Find Interesting</a:t>
            </a:r>
            <a:endParaRPr sz="3600"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21300" y="1567550"/>
            <a:ext cx="7038900" cy="291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It’s actually useful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Save time/money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more using the Umass Facebook Page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Working with users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Linking our User model to Django’s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Displaying data for your profile vs another profile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Messaging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Easy and hard</a:t>
            </a:r>
            <a:endParaRPr sz="3600"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</a:t>
            </a:r>
            <a:endParaRPr sz="16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Working with Bootstrap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Creating U</a:t>
            </a:r>
            <a:r>
              <a:rPr lang="en" sz="1200"/>
              <a:t>I’s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Mock data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Edit bio/add to wishlist forms</a:t>
            </a:r>
            <a:endParaRPr sz="12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Hard</a:t>
            </a:r>
            <a:endParaRPr sz="16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Overwriting data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Conflicts with our user model and the django provided user model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Merge conflicts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Image carousel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Image data types</a:t>
            </a:r>
            <a:endParaRPr sz="1200"/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Scheduling work sessions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Work</a:t>
            </a:r>
            <a:endParaRPr sz="3600"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Direct u</a:t>
            </a:r>
            <a:r>
              <a:rPr lang="en" sz="1600"/>
              <a:t>ser matching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Image support for books and profiles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Search functionality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Branching out to other locations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