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W.E.B. Dev Bois - 5 College Book Swap</a:t>
            </a:r>
            <a:endParaRPr sz="390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6300"/>
            <a:ext cx="9102326" cy="4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