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5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C46FB-C459-7523-782D-59F906BDD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15DDDB-3A74-4FB6-45F0-597396CDE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C5D31-F38B-41EF-15BD-8CA1E203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00A5B-E703-F6A0-DDF5-9620EF10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30673-0405-CB15-5A04-25D2557F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2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80E25-59D9-CF5B-C2D3-AD7EEA2E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00DEF2-8494-9D7E-DBF6-7BB445CA0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B48F3-A54D-3117-B68F-A2AF1F54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1333D-891D-3722-3107-0D7ADA7A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02CA4-65AE-85C7-4A87-90EC2D71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1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10A9F-12DA-B48A-1207-F0220A030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C29F2-D533-84D7-C6F6-521CC1ED8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101DD-EF61-E37A-59A7-916779AB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10FB5-6C48-B1F4-BAF2-532A7173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5E46B-CFE7-006C-3AB9-372BCE1F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4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9266D-6FEE-725D-EAC3-000ACB01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64887-2D99-12E8-20B0-440CB406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39682-623D-02BE-47A4-0C7E9D3C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74709-0AC4-9EBD-1EB4-F4BA9E4F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B1921-6965-230E-CD11-0BEA966B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07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1CA45-C438-AEB2-D550-A6478526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E028D6-9401-4156-395C-CFAFDDCC3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DAEC-A718-5203-E31E-8CADB26D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4702A-519E-09AA-54BB-0AE5DF30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0953E-D5A5-883C-B645-9DFAAC3D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8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3521-3282-3172-4CFC-08FF4D56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3274-8626-F86A-3CF0-B72B0D04D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B1C292-91FF-B29C-B804-A557861B7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F03E95-4E14-C784-C11B-5B25C21D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2CFFC6-EE4A-8314-2D2C-A47492FC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BA3115-FBC0-961E-BDD3-C1794CE7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6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0D41C-FA50-BB57-66AD-3E0A2FF0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64D2B-9331-0C25-ED80-849B1C01B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FEED58-38E5-CA55-5B97-2FC7A2BE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AFD4FB-8AA7-1B65-B8DC-E1F61ABE3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72DAD3-ECD6-1F31-D8C6-9521345A9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B5B29F-A767-668F-F737-63964EEE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C7D5D5-0423-A7A6-22A0-65ED3828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B7BFC-8F4E-1A7B-AD54-F5C37991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0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3EB21-8D0A-BD47-FC9F-2272B394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748480-4BEF-40D6-CA84-D6CDC8B8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52FDDC-3F0E-18C8-C33C-D274C3EF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5BFE8-2AB8-4A17-C9C6-5C036AF3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CCA735-1CAC-F01A-E426-B3CBF8E5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2B23FF-D726-6FCB-D9B9-13EEBBA2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38B49-F3B3-771D-F9ED-905D6894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1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F34FF-C7A9-328D-E396-10D94810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53AE3-DCA7-7852-EEF6-DFD93745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E3988E-E0F0-D92A-D657-852DCB5F7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185C6-C774-9DD6-B9DD-6AE916A0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30AC5-3A44-3CDB-AB9C-E324795E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A50E3-CBC2-31D1-1532-D5CB3090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2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39CE6-3525-DED9-AEF8-661D7E08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F7FA7B-5AC6-E9EE-6EF0-6F3122B4A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1E2CA6-EEF0-3B87-08F2-790BBBD0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343D6A-EDEB-C2B2-EE67-EE7633ED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4C8BD4-225C-8941-E341-89A671DA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449A7-F60E-FDD7-CE3A-C4873487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A2364C-8056-62BB-1594-016428EA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F40B0-55AF-3C2B-99FF-EBA0D387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9FF02-30F4-0589-8D2D-DDE1DCA39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53C36-4834-4792-85AF-FA0E38AFE74C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94901-0639-2583-3EE8-3F2EAEC1F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28133-DE2A-7F7D-0B9D-2DC045C73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38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1088569" y="1207459"/>
            <a:ext cx="7600951" cy="4784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232FF9-5F0D-350E-67B3-3BC4F67DDDA7}"/>
              </a:ext>
            </a:extLst>
          </p:cNvPr>
          <p:cNvSpPr/>
          <p:nvPr/>
        </p:nvSpPr>
        <p:spPr>
          <a:xfrm>
            <a:off x="1709058" y="486965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api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3959679" y="486965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-commons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2881995" y="3911713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CEA256-B0CD-D4AE-6114-313BA3E0D053}"/>
              </a:ext>
            </a:extLst>
          </p:cNvPr>
          <p:cNvSpPr/>
          <p:nvPr/>
        </p:nvSpPr>
        <p:spPr>
          <a:xfrm>
            <a:off x="1709057" y="2953769"/>
            <a:ext cx="1858735" cy="5677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AA5F25-0DAB-0470-D93B-592D063F6CDD}"/>
              </a:ext>
            </a:extLst>
          </p:cNvPr>
          <p:cNvSpPr/>
          <p:nvPr/>
        </p:nvSpPr>
        <p:spPr>
          <a:xfrm>
            <a:off x="2881995" y="1995825"/>
            <a:ext cx="1858735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nop-codegen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E5F66C-5A8D-141D-AFC0-5F7F8C7228A4}"/>
              </a:ext>
            </a:extLst>
          </p:cNvPr>
          <p:cNvSpPr/>
          <p:nvPr/>
        </p:nvSpPr>
        <p:spPr>
          <a:xfrm>
            <a:off x="3959678" y="2953769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nop-antlr4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50AD24C-05C9-4DEB-E1CD-9DA0CD64AC80}"/>
              </a:ext>
            </a:extLst>
          </p:cNvPr>
          <p:cNvCxnSpPr>
            <a:cxnSpLocks/>
          </p:cNvCxnSpPr>
          <p:nvPr/>
        </p:nvCxnSpPr>
        <p:spPr>
          <a:xfrm>
            <a:off x="2881995" y="3591434"/>
            <a:ext cx="32793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4253593" y="4555671"/>
            <a:ext cx="375557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/>
          <p:nvPr/>
        </p:nvCxnSpPr>
        <p:spPr>
          <a:xfrm flipH="1">
            <a:off x="3045960" y="4541213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3D0AB18-B6F5-0535-E753-DFA5D853C180}"/>
              </a:ext>
            </a:extLst>
          </p:cNvPr>
          <p:cNvCxnSpPr/>
          <p:nvPr/>
        </p:nvCxnSpPr>
        <p:spPr>
          <a:xfrm flipH="1">
            <a:off x="4292375" y="3599595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D518FF6-78AC-482B-956B-BF6AE6564ED5}"/>
              </a:ext>
            </a:extLst>
          </p:cNvPr>
          <p:cNvCxnSpPr>
            <a:cxnSpLocks/>
          </p:cNvCxnSpPr>
          <p:nvPr/>
        </p:nvCxnSpPr>
        <p:spPr>
          <a:xfrm>
            <a:off x="4332519" y="2608999"/>
            <a:ext cx="32793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E5213A-F33F-C312-8899-D102496AB02D}"/>
              </a:ext>
            </a:extLst>
          </p:cNvPr>
          <p:cNvCxnSpPr/>
          <p:nvPr/>
        </p:nvCxnSpPr>
        <p:spPr>
          <a:xfrm flipH="1">
            <a:off x="2830966" y="2644378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7E4C141-7FF5-3F33-D286-A1DA4828E15B}"/>
              </a:ext>
            </a:extLst>
          </p:cNvPr>
          <p:cNvSpPr/>
          <p:nvPr/>
        </p:nvSpPr>
        <p:spPr>
          <a:xfrm>
            <a:off x="6210299" y="1995825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nop-xdefs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9A025B0-9862-531B-F213-7D8E90E881C9}"/>
              </a:ext>
            </a:extLst>
          </p:cNvPr>
          <p:cNvSpPr/>
          <p:nvPr/>
        </p:nvSpPr>
        <p:spPr>
          <a:xfrm>
            <a:off x="6210299" y="2953769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-xx-model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D6B782A-0CFE-BA3A-6CC7-4182DF4A87A3}"/>
              </a:ext>
            </a:extLst>
          </p:cNvPr>
          <p:cNvCxnSpPr>
            <a:cxnSpLocks/>
          </p:cNvCxnSpPr>
          <p:nvPr/>
        </p:nvCxnSpPr>
        <p:spPr>
          <a:xfrm>
            <a:off x="5109132" y="2238885"/>
            <a:ext cx="826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A5F41F8-8743-DC88-D8B4-3EF741E77D88}"/>
              </a:ext>
            </a:extLst>
          </p:cNvPr>
          <p:cNvCxnSpPr>
            <a:cxnSpLocks/>
          </p:cNvCxnSpPr>
          <p:nvPr/>
        </p:nvCxnSpPr>
        <p:spPr>
          <a:xfrm>
            <a:off x="5109132" y="2544107"/>
            <a:ext cx="826641" cy="18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314450" y="1420584"/>
            <a:ext cx="25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可逆计算的核心支持</a:t>
            </a:r>
          </a:p>
        </p:txBody>
      </p:sp>
    </p:spTree>
    <p:extLst>
      <p:ext uri="{BB962C8B-B14F-4D97-AF65-F5344CB8AC3E}">
        <p14:creationId xmlns:p14="http://schemas.microsoft.com/office/powerpoint/2010/main" val="327579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99079" y="800100"/>
            <a:ext cx="7762127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104042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RuleModel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C75E18-DB43-705D-B9F6-4056DBC172D8}"/>
              </a:ext>
            </a:extLst>
          </p:cNvPr>
          <p:cNvSpPr/>
          <p:nvPr/>
        </p:nvSpPr>
        <p:spPr>
          <a:xfrm>
            <a:off x="3632844" y="3021073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13B747-79FA-6249-DA09-1C47AF59E014}"/>
              </a:ext>
            </a:extLst>
          </p:cNvPr>
          <p:cNvSpPr/>
          <p:nvPr/>
        </p:nvSpPr>
        <p:spPr>
          <a:xfrm>
            <a:off x="1970182" y="1950708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Condition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C29B5-49F0-FA2B-A12F-BA7DE3BFF586}"/>
              </a:ext>
            </a:extLst>
          </p:cNvPr>
          <p:cNvSpPr/>
          <p:nvPr/>
        </p:nvSpPr>
        <p:spPr>
          <a:xfrm>
            <a:off x="5284883" y="1870465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B64AF8-2BEB-FCC3-1D96-DF19B18920AD}"/>
              </a:ext>
            </a:extLst>
          </p:cNvPr>
          <p:cNvSpPr/>
          <p:nvPr/>
        </p:nvSpPr>
        <p:spPr>
          <a:xfrm>
            <a:off x="1970182" y="4149794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Predicate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2BC61E-10DA-9298-8728-455A921250F5}"/>
              </a:ext>
            </a:extLst>
          </p:cNvPr>
          <p:cNvSpPr/>
          <p:nvPr/>
        </p:nvSpPr>
        <p:spPr>
          <a:xfrm>
            <a:off x="5284883" y="4149794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RuleExpr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5367A46-F962-45D0-8828-6E3A972CD004}"/>
              </a:ext>
            </a:extLst>
          </p:cNvPr>
          <p:cNvCxnSpPr/>
          <p:nvPr/>
        </p:nvCxnSpPr>
        <p:spPr>
          <a:xfrm>
            <a:off x="3616252" y="2590528"/>
            <a:ext cx="416510" cy="3635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41AC0C8-932F-E079-0339-2517BF9A6BED}"/>
              </a:ext>
            </a:extLst>
          </p:cNvPr>
          <p:cNvCxnSpPr/>
          <p:nvPr/>
        </p:nvCxnSpPr>
        <p:spPr>
          <a:xfrm flipV="1">
            <a:off x="5144663" y="2547884"/>
            <a:ext cx="280439" cy="36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C925B57-A6BF-D18B-D372-B809CB479386}"/>
              </a:ext>
            </a:extLst>
          </p:cNvPr>
          <p:cNvCxnSpPr/>
          <p:nvPr/>
        </p:nvCxnSpPr>
        <p:spPr>
          <a:xfrm>
            <a:off x="5058610" y="3665491"/>
            <a:ext cx="416510" cy="3635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F218919-31E9-7975-FC8D-168E83F17A7B}"/>
              </a:ext>
            </a:extLst>
          </p:cNvPr>
          <p:cNvCxnSpPr>
            <a:cxnSpLocks/>
          </p:cNvCxnSpPr>
          <p:nvPr/>
        </p:nvCxnSpPr>
        <p:spPr>
          <a:xfrm flipH="1">
            <a:off x="3616252" y="3698493"/>
            <a:ext cx="286408" cy="33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7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2A52AE-07AA-4D47-3616-356AA7D1B6A2}"/>
              </a:ext>
            </a:extLst>
          </p:cNvPr>
          <p:cNvSpPr/>
          <p:nvPr/>
        </p:nvSpPr>
        <p:spPr>
          <a:xfrm>
            <a:off x="2037980" y="2175692"/>
            <a:ext cx="1932479" cy="567758"/>
          </a:xfrm>
          <a:prstGeom prst="rect">
            <a:avLst/>
          </a:prstGeom>
          <a:gradFill>
            <a:gsLst>
              <a:gs pos="25000">
                <a:schemeClr val="accent1">
                  <a:satMod val="103000"/>
                  <a:tint val="94000"/>
                  <a:lumMod val="99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 Model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8D59E6-C747-6672-F28D-59227801D1EA}"/>
              </a:ext>
            </a:extLst>
          </p:cNvPr>
          <p:cNvSpPr/>
          <p:nvPr/>
        </p:nvSpPr>
        <p:spPr>
          <a:xfrm>
            <a:off x="4822820" y="2175692"/>
            <a:ext cx="1932479" cy="567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 @init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FD9622-6CD8-575D-12D8-2EE6633C94D3}"/>
              </a:ext>
            </a:extLst>
          </p:cNvPr>
          <p:cNvSpPr/>
          <p:nvPr/>
        </p:nvSpPr>
        <p:spPr>
          <a:xfrm>
            <a:off x="7607661" y="2175692"/>
            <a:ext cx="1932479" cy="567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 </a:t>
            </a:r>
            <a:r>
              <a:rPr lang="en-US" altLang="zh-CN" dirty="0" err="1"/>
              <a:t>xgen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7DC043A-6D74-0532-593E-973B6139B5C3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3970459" y="2459571"/>
            <a:ext cx="852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20CCB63-25D6-F87F-35D2-2A6516CDCF8E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6755299" y="2459571"/>
            <a:ext cx="852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9020946-6E8D-6B37-975E-BB19F5B367F4}"/>
              </a:ext>
            </a:extLst>
          </p:cNvPr>
          <p:cNvSpPr/>
          <p:nvPr/>
        </p:nvSpPr>
        <p:spPr>
          <a:xfrm>
            <a:off x="2236626" y="3214779"/>
            <a:ext cx="1535186" cy="755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imp.xml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E72F6C1-4032-2B55-06BF-9CF5F4D89C9D}"/>
              </a:ext>
            </a:extLst>
          </p:cNvPr>
          <p:cNvSpPr/>
          <p:nvPr/>
        </p:nvSpPr>
        <p:spPr>
          <a:xfrm>
            <a:off x="2236626" y="1043178"/>
            <a:ext cx="1535186" cy="755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xpt.xml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5633BE3-0223-A7FD-32A3-1DBE6B2CB9BC}"/>
              </a:ext>
            </a:extLst>
          </p:cNvPr>
          <p:cNvCxnSpPr>
            <a:stCxn id="7" idx="2"/>
          </p:cNvCxnSpPr>
          <p:nvPr/>
        </p:nvCxnSpPr>
        <p:spPr>
          <a:xfrm flipH="1">
            <a:off x="3004219" y="2743450"/>
            <a:ext cx="1" cy="47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C38ED16-D566-01A0-0F9D-881FCBF84D22}"/>
              </a:ext>
            </a:extLst>
          </p:cNvPr>
          <p:cNvCxnSpPr>
            <a:cxnSpLocks/>
            <a:stCxn id="7" idx="0"/>
            <a:endCxn id="13" idx="4"/>
          </p:cNvCxnSpPr>
          <p:nvPr/>
        </p:nvCxnSpPr>
        <p:spPr>
          <a:xfrm flipH="1" flipV="1">
            <a:off x="3004219" y="1798187"/>
            <a:ext cx="1" cy="37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7885F1FA-C6BA-F001-6970-85C6D6E8C383}"/>
              </a:ext>
            </a:extLst>
          </p:cNvPr>
          <p:cNvSpPr/>
          <p:nvPr/>
        </p:nvSpPr>
        <p:spPr>
          <a:xfrm>
            <a:off x="5021466" y="3307111"/>
            <a:ext cx="1535186" cy="75500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xrun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47CD0A1-C5DF-206E-0F6B-03B311885476}"/>
              </a:ext>
            </a:extLst>
          </p:cNvPr>
          <p:cNvSpPr/>
          <p:nvPr/>
        </p:nvSpPr>
        <p:spPr>
          <a:xfrm>
            <a:off x="7806307" y="3241741"/>
            <a:ext cx="1535186" cy="75500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xgen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37351FC-F1A9-CA9B-BFA3-D54C6329ECCB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789059" y="2743450"/>
            <a:ext cx="1" cy="56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F97E281-18CD-8A75-34E9-C37E9D5A1482}"/>
              </a:ext>
            </a:extLst>
          </p:cNvPr>
          <p:cNvCxnSpPr>
            <a:cxnSpLocks/>
          </p:cNvCxnSpPr>
          <p:nvPr/>
        </p:nvCxnSpPr>
        <p:spPr>
          <a:xfrm flipH="1">
            <a:off x="8573899" y="2710765"/>
            <a:ext cx="1" cy="56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6DCB1F4A-F4E2-31C3-CCA9-01D567645563}"/>
              </a:ext>
            </a:extLst>
          </p:cNvPr>
          <p:cNvSpPr/>
          <p:nvPr/>
        </p:nvSpPr>
        <p:spPr>
          <a:xfrm>
            <a:off x="6413887" y="4182906"/>
            <a:ext cx="1535186" cy="75500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xpl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3E2D0CA-D971-CD5D-F4A4-8E3C91EB0BD3}"/>
              </a:ext>
            </a:extLst>
          </p:cNvPr>
          <p:cNvCxnSpPr>
            <a:endCxn id="31" idx="0"/>
          </p:cNvCxnSpPr>
          <p:nvPr/>
        </p:nvCxnSpPr>
        <p:spPr>
          <a:xfrm>
            <a:off x="6413887" y="3996750"/>
            <a:ext cx="767593" cy="18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C5C736D-6FF0-E019-8ADC-8463443F418D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7353542" y="3886181"/>
            <a:ext cx="677588" cy="29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E1FE7052-4C92-423B-E029-D4E58F9E1327}"/>
              </a:ext>
            </a:extLst>
          </p:cNvPr>
          <p:cNvSpPr/>
          <p:nvPr/>
        </p:nvSpPr>
        <p:spPr>
          <a:xfrm>
            <a:off x="5038748" y="5058701"/>
            <a:ext cx="1535186" cy="75500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XScript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9BE41BB-BAD9-1D92-BDE9-6D9204991D39}"/>
              </a:ext>
            </a:extLst>
          </p:cNvPr>
          <p:cNvSpPr/>
          <p:nvPr/>
        </p:nvSpPr>
        <p:spPr>
          <a:xfrm>
            <a:off x="7806307" y="5124071"/>
            <a:ext cx="1535186" cy="75500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xlib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F6EE4BB-82E1-1880-840D-DB99B9DD0E5A}"/>
              </a:ext>
            </a:extLst>
          </p:cNvPr>
          <p:cNvCxnSpPr>
            <a:stCxn id="31" idx="3"/>
            <a:endCxn id="41" idx="0"/>
          </p:cNvCxnSpPr>
          <p:nvPr/>
        </p:nvCxnSpPr>
        <p:spPr>
          <a:xfrm flipH="1">
            <a:off x="5806341" y="4827346"/>
            <a:ext cx="832369" cy="23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6A05465-67ED-C3E9-6E17-E4DF7630A90D}"/>
              </a:ext>
            </a:extLst>
          </p:cNvPr>
          <p:cNvCxnSpPr>
            <a:stCxn id="31" idx="5"/>
            <a:endCxn id="42" idx="0"/>
          </p:cNvCxnSpPr>
          <p:nvPr/>
        </p:nvCxnSpPr>
        <p:spPr>
          <a:xfrm>
            <a:off x="7724250" y="4827346"/>
            <a:ext cx="849650" cy="29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420F48AE-3B30-D02F-0211-3C5E4EFD7632}"/>
              </a:ext>
            </a:extLst>
          </p:cNvPr>
          <p:cNvSpPr/>
          <p:nvPr/>
        </p:nvSpPr>
        <p:spPr>
          <a:xfrm>
            <a:off x="2735969" y="5042959"/>
            <a:ext cx="1535186" cy="75500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antlr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4584BBF-4589-19B6-153B-DCF6A59CC88B}"/>
              </a:ext>
            </a:extLst>
          </p:cNvPr>
          <p:cNvCxnSpPr>
            <a:stCxn id="41" idx="2"/>
            <a:endCxn id="48" idx="6"/>
          </p:cNvCxnSpPr>
          <p:nvPr/>
        </p:nvCxnSpPr>
        <p:spPr>
          <a:xfrm flipH="1" flipV="1">
            <a:off x="4271155" y="5420464"/>
            <a:ext cx="767593" cy="1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A2474A9-607C-5172-E7FF-D094E349B507}"/>
              </a:ext>
            </a:extLst>
          </p:cNvPr>
          <p:cNvSpPr/>
          <p:nvPr/>
        </p:nvSpPr>
        <p:spPr>
          <a:xfrm>
            <a:off x="1820412" y="2978093"/>
            <a:ext cx="1828800" cy="6375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workbook.xdef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5282FE-40F5-6FA3-C49D-28677098D6E1}"/>
              </a:ext>
            </a:extLst>
          </p:cNvPr>
          <p:cNvSpPr/>
          <p:nvPr/>
        </p:nvSpPr>
        <p:spPr>
          <a:xfrm>
            <a:off x="4379054" y="2978093"/>
            <a:ext cx="1879134" cy="637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ExcelWorkbook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B7E787-DAA8-200C-3A3B-13F5E64B0A59}"/>
              </a:ext>
            </a:extLst>
          </p:cNvPr>
          <p:cNvSpPr/>
          <p:nvPr/>
        </p:nvSpPr>
        <p:spPr>
          <a:xfrm>
            <a:off x="7086861" y="2223084"/>
            <a:ext cx="1535186" cy="755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xpt.xml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1E3CD5-D3DD-B4A6-6F14-7654F4543397}"/>
              </a:ext>
            </a:extLst>
          </p:cNvPr>
          <p:cNvSpPr/>
          <p:nvPr/>
        </p:nvSpPr>
        <p:spPr>
          <a:xfrm>
            <a:off x="7086861" y="3761465"/>
            <a:ext cx="1535186" cy="755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xlsx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7271A65-2613-F194-8FC2-88E8E074128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649212" y="3296875"/>
            <a:ext cx="72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左右 16">
            <a:extLst>
              <a:ext uri="{FF2B5EF4-FFF2-40B4-BE49-F238E27FC236}">
                <a16:creationId xmlns:a16="http://schemas.microsoft.com/office/drawing/2014/main" id="{2966D1A3-C938-1192-4518-F6486A521E5C}"/>
              </a:ext>
            </a:extLst>
          </p:cNvPr>
          <p:cNvSpPr/>
          <p:nvPr/>
        </p:nvSpPr>
        <p:spPr>
          <a:xfrm rot="20052450" flipV="1">
            <a:off x="6333124" y="2818741"/>
            <a:ext cx="762283" cy="135255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左右 18">
            <a:extLst>
              <a:ext uri="{FF2B5EF4-FFF2-40B4-BE49-F238E27FC236}">
                <a16:creationId xmlns:a16="http://schemas.microsoft.com/office/drawing/2014/main" id="{C8BC73F6-34DE-2299-6EDF-EB50E3441528}"/>
              </a:ext>
            </a:extLst>
          </p:cNvPr>
          <p:cNvSpPr/>
          <p:nvPr/>
        </p:nvSpPr>
        <p:spPr>
          <a:xfrm rot="1602616" flipV="1">
            <a:off x="6334852" y="3769268"/>
            <a:ext cx="762283" cy="135255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74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25282FE-40F5-6FA3-C49D-28677098D6E1}"/>
              </a:ext>
            </a:extLst>
          </p:cNvPr>
          <p:cNvSpPr/>
          <p:nvPr/>
        </p:nvSpPr>
        <p:spPr>
          <a:xfrm>
            <a:off x="2013359" y="2860647"/>
            <a:ext cx="1879134" cy="637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ExcelWorkbook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B7E787-DAA8-200C-3A3B-13F5E64B0A59}"/>
              </a:ext>
            </a:extLst>
          </p:cNvPr>
          <p:cNvSpPr/>
          <p:nvPr/>
        </p:nvSpPr>
        <p:spPr>
          <a:xfrm>
            <a:off x="4348570" y="528210"/>
            <a:ext cx="1535186" cy="755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imp.xml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1E3CD5-D3DD-B4A6-6F14-7654F4543397}"/>
              </a:ext>
            </a:extLst>
          </p:cNvPr>
          <p:cNvSpPr/>
          <p:nvPr/>
        </p:nvSpPr>
        <p:spPr>
          <a:xfrm>
            <a:off x="4348570" y="5079534"/>
            <a:ext cx="1535186" cy="755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xpt.xml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F98117-A513-8C5B-7414-2CE93D825492}"/>
              </a:ext>
            </a:extLst>
          </p:cNvPr>
          <p:cNvSpPr/>
          <p:nvPr/>
        </p:nvSpPr>
        <p:spPr>
          <a:xfrm>
            <a:off x="6353263" y="2860647"/>
            <a:ext cx="1879134" cy="637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ModelObject</a:t>
            </a:r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809412A-3014-765F-069B-279957884978}"/>
              </a:ext>
            </a:extLst>
          </p:cNvPr>
          <p:cNvSpPr/>
          <p:nvPr/>
        </p:nvSpPr>
        <p:spPr>
          <a:xfrm>
            <a:off x="4251958" y="2925660"/>
            <a:ext cx="1844042" cy="15309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C1BD6AC8-D67C-B506-A347-2FED2B88656B}"/>
              </a:ext>
            </a:extLst>
          </p:cNvPr>
          <p:cNvSpPr/>
          <p:nvPr/>
        </p:nvSpPr>
        <p:spPr>
          <a:xfrm>
            <a:off x="4216866" y="3294776"/>
            <a:ext cx="1879134" cy="153100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13101D1-0272-9C69-7F4D-4D62C9DBBA92}"/>
              </a:ext>
            </a:extLst>
          </p:cNvPr>
          <p:cNvCxnSpPr/>
          <p:nvPr/>
        </p:nvCxnSpPr>
        <p:spPr>
          <a:xfrm>
            <a:off x="5116163" y="2583809"/>
            <a:ext cx="0" cy="27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B31E8F1-5B7D-3C47-69F5-074466530431}"/>
              </a:ext>
            </a:extLst>
          </p:cNvPr>
          <p:cNvCxnSpPr/>
          <p:nvPr/>
        </p:nvCxnSpPr>
        <p:spPr>
          <a:xfrm flipV="1">
            <a:off x="5116163" y="3498210"/>
            <a:ext cx="0" cy="47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64844CE-C239-3027-B953-B67CC7D70453}"/>
              </a:ext>
            </a:extLst>
          </p:cNvPr>
          <p:cNvSpPr/>
          <p:nvPr/>
        </p:nvSpPr>
        <p:spPr>
          <a:xfrm>
            <a:off x="1982599" y="4653792"/>
            <a:ext cx="1940653" cy="553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xlsx</a:t>
            </a:r>
            <a:r>
              <a:rPr lang="zh-CN" altLang="en-US" dirty="0"/>
              <a:t>导入模板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009DF0B-C7E1-D438-4944-59DBEA80FAA7}"/>
              </a:ext>
            </a:extLst>
          </p:cNvPr>
          <p:cNvSpPr/>
          <p:nvPr/>
        </p:nvSpPr>
        <p:spPr>
          <a:xfrm>
            <a:off x="4208615" y="4019374"/>
            <a:ext cx="1940653" cy="5536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ReportModel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B9408AC-B978-BBD3-6DF3-0BF009A99863}"/>
              </a:ext>
            </a:extLst>
          </p:cNvPr>
          <p:cNvSpPr/>
          <p:nvPr/>
        </p:nvSpPr>
        <p:spPr>
          <a:xfrm>
            <a:off x="4208615" y="1922127"/>
            <a:ext cx="1940653" cy="55367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ImportModel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3837083-D409-8EA0-17E2-09776D4AE63D}"/>
              </a:ext>
            </a:extLst>
          </p:cNvPr>
          <p:cNvCxnSpPr/>
          <p:nvPr/>
        </p:nvCxnSpPr>
        <p:spPr>
          <a:xfrm>
            <a:off x="5116163" y="1400961"/>
            <a:ext cx="0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E26AD4C-0DF8-CEBE-94F3-2B98593AEE9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116163" y="4653792"/>
            <a:ext cx="0" cy="42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667B895-AE71-35A5-382B-9DC1410F0FE7}"/>
              </a:ext>
            </a:extLst>
          </p:cNvPr>
          <p:cNvSpPr/>
          <p:nvPr/>
        </p:nvSpPr>
        <p:spPr>
          <a:xfrm>
            <a:off x="6651349" y="4653792"/>
            <a:ext cx="1940653" cy="553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xlsx</a:t>
            </a:r>
            <a:r>
              <a:rPr lang="zh-CN" altLang="en-US" dirty="0"/>
              <a:t>报表模板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67DDB60-1D4F-D976-AF4D-DBA72DD61542}"/>
              </a:ext>
            </a:extLst>
          </p:cNvPr>
          <p:cNvCxnSpPr/>
          <p:nvPr/>
        </p:nvCxnSpPr>
        <p:spPr>
          <a:xfrm flipV="1">
            <a:off x="3405930" y="4303553"/>
            <a:ext cx="802685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D263286-6F2C-4FE8-5BC4-6174342B1CE5}"/>
              </a:ext>
            </a:extLst>
          </p:cNvPr>
          <p:cNvCxnSpPr>
            <a:endCxn id="20" idx="3"/>
          </p:cNvCxnSpPr>
          <p:nvPr/>
        </p:nvCxnSpPr>
        <p:spPr>
          <a:xfrm flipH="1" flipV="1">
            <a:off x="6231622" y="4374858"/>
            <a:ext cx="662730" cy="19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0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7074129A-B339-0082-FEB3-31DE678FB0E5}"/>
              </a:ext>
            </a:extLst>
          </p:cNvPr>
          <p:cNvSpPr/>
          <p:nvPr/>
        </p:nvSpPr>
        <p:spPr>
          <a:xfrm>
            <a:off x="1294331" y="3161844"/>
            <a:ext cx="4801658" cy="25779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F288EC-ED53-6349-15B9-49B31A237F63}"/>
              </a:ext>
            </a:extLst>
          </p:cNvPr>
          <p:cNvSpPr txBox="1"/>
          <p:nvPr/>
        </p:nvSpPr>
        <p:spPr>
          <a:xfrm>
            <a:off x="8831861" y="892366"/>
            <a:ext cx="194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/>
              <a:t>XLang</a:t>
            </a:r>
            <a:endParaRPr lang="zh-CN" altLang="en-US" sz="4000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3B52619-6DDA-8E91-04A9-C1B0BD216F37}"/>
              </a:ext>
            </a:extLst>
          </p:cNvPr>
          <p:cNvSpPr/>
          <p:nvPr/>
        </p:nvSpPr>
        <p:spPr>
          <a:xfrm>
            <a:off x="6810416" y="4015659"/>
            <a:ext cx="1509310" cy="8923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XDef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DBFB6D2-FB41-9BA6-4B95-ADED08C60FB9}"/>
              </a:ext>
            </a:extLst>
          </p:cNvPr>
          <p:cNvSpPr/>
          <p:nvPr/>
        </p:nvSpPr>
        <p:spPr>
          <a:xfrm>
            <a:off x="1633668" y="3501933"/>
            <a:ext cx="1509310" cy="8923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Xpl</a:t>
            </a:r>
            <a:endParaRPr lang="en-US" altLang="zh-CN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476180F-6D92-039E-DF95-A68CBA212B02}"/>
              </a:ext>
            </a:extLst>
          </p:cNvPr>
          <p:cNvSpPr/>
          <p:nvPr/>
        </p:nvSpPr>
        <p:spPr>
          <a:xfrm>
            <a:off x="1593623" y="1751682"/>
            <a:ext cx="1509310" cy="8923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XScript</a:t>
            </a:r>
            <a:endParaRPr lang="en-US" altLang="zh-CN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DEE046E-D8F1-5863-7591-CF8C56CF7AFF}"/>
              </a:ext>
            </a:extLst>
          </p:cNvPr>
          <p:cNvSpPr/>
          <p:nvPr/>
        </p:nvSpPr>
        <p:spPr>
          <a:xfrm>
            <a:off x="3770450" y="3481339"/>
            <a:ext cx="1509310" cy="8923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Xlib</a:t>
            </a:r>
            <a:endParaRPr lang="en-US" altLang="zh-CN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0736D9B-9009-EB4C-5CE2-48F8B2CD2875}"/>
              </a:ext>
            </a:extLst>
          </p:cNvPr>
          <p:cNvSpPr/>
          <p:nvPr/>
        </p:nvSpPr>
        <p:spPr>
          <a:xfrm>
            <a:off x="4144330" y="1751682"/>
            <a:ext cx="1509310" cy="8923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antlr</a:t>
            </a:r>
            <a:endParaRPr lang="en-US" altLang="zh-CN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2A14BD6-AB84-44DA-05E4-A5422C2154B8}"/>
              </a:ext>
            </a:extLst>
          </p:cNvPr>
          <p:cNvCxnSpPr>
            <a:cxnSpLocks/>
          </p:cNvCxnSpPr>
          <p:nvPr/>
        </p:nvCxnSpPr>
        <p:spPr>
          <a:xfrm flipV="1">
            <a:off x="2348278" y="2800411"/>
            <a:ext cx="0" cy="61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6A7CECD-7E89-06BF-40CE-21579D35CB93}"/>
              </a:ext>
            </a:extLst>
          </p:cNvPr>
          <p:cNvCxnSpPr>
            <a:endCxn id="16" idx="2"/>
          </p:cNvCxnSpPr>
          <p:nvPr/>
        </p:nvCxnSpPr>
        <p:spPr>
          <a:xfrm>
            <a:off x="3216926" y="2197865"/>
            <a:ext cx="927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3F73F58-8F85-00D5-1D35-8C0694B0A70E}"/>
              </a:ext>
            </a:extLst>
          </p:cNvPr>
          <p:cNvSpPr txBox="1"/>
          <p:nvPr/>
        </p:nvSpPr>
        <p:spPr>
          <a:xfrm>
            <a:off x="5177358" y="3224928"/>
            <a:ext cx="78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XDSL</a:t>
            </a:r>
            <a:endParaRPr lang="zh-CN" altLang="en-US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6A232BA-0F83-AF4E-BFB5-DD8D4A146DD6}"/>
              </a:ext>
            </a:extLst>
          </p:cNvPr>
          <p:cNvSpPr/>
          <p:nvPr/>
        </p:nvSpPr>
        <p:spPr>
          <a:xfrm>
            <a:off x="2445598" y="4734370"/>
            <a:ext cx="1999713" cy="8923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XTransform</a:t>
            </a:r>
            <a:endParaRPr lang="en-US" altLang="zh-CN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EFE3FD5-E8F9-088A-A016-6554CC853D61}"/>
              </a:ext>
            </a:extLst>
          </p:cNvPr>
          <p:cNvSpPr/>
          <p:nvPr/>
        </p:nvSpPr>
        <p:spPr>
          <a:xfrm>
            <a:off x="6810416" y="1751682"/>
            <a:ext cx="1509310" cy="8923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XPath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BFE7AB9-EEBF-F18E-8505-B0804168CC16}"/>
              </a:ext>
            </a:extLst>
          </p:cNvPr>
          <p:cNvSpPr/>
          <p:nvPr/>
        </p:nvSpPr>
        <p:spPr>
          <a:xfrm>
            <a:off x="8929026" y="3993363"/>
            <a:ext cx="1587811" cy="8923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xdef.xdef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4881B02-C2A1-6CD7-C642-E77DB54F7749}"/>
              </a:ext>
            </a:extLst>
          </p:cNvPr>
          <p:cNvCxnSpPr>
            <a:cxnSpLocks/>
          </p:cNvCxnSpPr>
          <p:nvPr/>
        </p:nvCxnSpPr>
        <p:spPr>
          <a:xfrm>
            <a:off x="3222821" y="3948116"/>
            <a:ext cx="44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38AC13A-CD0F-1633-5C54-2F28AA400F23}"/>
              </a:ext>
            </a:extLst>
          </p:cNvPr>
          <p:cNvCxnSpPr>
            <a:stCxn id="7" idx="2"/>
          </p:cNvCxnSpPr>
          <p:nvPr/>
        </p:nvCxnSpPr>
        <p:spPr>
          <a:xfrm flipH="1">
            <a:off x="6136400" y="4461842"/>
            <a:ext cx="67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B95DD5D-2293-4086-13C6-56DFEA92C3B3}"/>
              </a:ext>
            </a:extLst>
          </p:cNvPr>
          <p:cNvCxnSpPr>
            <a:cxnSpLocks/>
          </p:cNvCxnSpPr>
          <p:nvPr/>
        </p:nvCxnSpPr>
        <p:spPr>
          <a:xfrm flipH="1">
            <a:off x="8319726" y="4439546"/>
            <a:ext cx="512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40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776CC37-22BC-6596-1DA2-CE1F5449531B}"/>
              </a:ext>
            </a:extLst>
          </p:cNvPr>
          <p:cNvSpPr/>
          <p:nvPr/>
        </p:nvSpPr>
        <p:spPr>
          <a:xfrm>
            <a:off x="1797270" y="819807"/>
            <a:ext cx="725214" cy="67791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5F47C8D-0E3D-89BC-5403-7BBFD315EFE5}"/>
              </a:ext>
            </a:extLst>
          </p:cNvPr>
          <p:cNvSpPr/>
          <p:nvPr/>
        </p:nvSpPr>
        <p:spPr>
          <a:xfrm>
            <a:off x="2921877" y="819806"/>
            <a:ext cx="725214" cy="67791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C1F6E81-AE3E-7A6F-AF18-2CCAFF53871E}"/>
              </a:ext>
            </a:extLst>
          </p:cNvPr>
          <p:cNvSpPr/>
          <p:nvPr/>
        </p:nvSpPr>
        <p:spPr>
          <a:xfrm>
            <a:off x="4230414" y="819805"/>
            <a:ext cx="725214" cy="67791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A3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3D79E2-5AF4-4DB8-A9CA-D560ADE5805F}"/>
              </a:ext>
            </a:extLst>
          </p:cNvPr>
          <p:cNvSpPr/>
          <p:nvPr/>
        </p:nvSpPr>
        <p:spPr>
          <a:xfrm>
            <a:off x="6844862" y="819803"/>
            <a:ext cx="725214" cy="67791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A5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9AE1EA8-05EF-0A73-9141-82129D09422A}"/>
              </a:ext>
            </a:extLst>
          </p:cNvPr>
          <p:cNvSpPr/>
          <p:nvPr/>
        </p:nvSpPr>
        <p:spPr>
          <a:xfrm>
            <a:off x="5538951" y="819804"/>
            <a:ext cx="725214" cy="67791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A4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7C1980C-BFC7-F6E8-3FC9-EF4129BE50B9}"/>
              </a:ext>
            </a:extLst>
          </p:cNvPr>
          <p:cNvSpPr/>
          <p:nvPr/>
        </p:nvSpPr>
        <p:spPr>
          <a:xfrm>
            <a:off x="4230414" y="2465656"/>
            <a:ext cx="725214" cy="67791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EEDF0F73-1336-3CE7-DD92-1B26FAFF63C8}"/>
              </a:ext>
            </a:extLst>
          </p:cNvPr>
          <p:cNvSpPr/>
          <p:nvPr/>
        </p:nvSpPr>
        <p:spPr>
          <a:xfrm rot="7056151">
            <a:off x="3134583" y="1298126"/>
            <a:ext cx="173421" cy="1765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427E09C8-1719-18AB-C6F0-F98D191687D7}"/>
              </a:ext>
            </a:extLst>
          </p:cNvPr>
          <p:cNvSpPr/>
          <p:nvPr/>
        </p:nvSpPr>
        <p:spPr>
          <a:xfrm rot="10800000">
            <a:off x="4395076" y="1607586"/>
            <a:ext cx="144225" cy="7979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15CF47CC-C47D-2F40-ADA9-812388EB3990}"/>
              </a:ext>
            </a:extLst>
          </p:cNvPr>
          <p:cNvSpPr/>
          <p:nvPr/>
        </p:nvSpPr>
        <p:spPr>
          <a:xfrm rot="8094749" flipH="1">
            <a:off x="3759436" y="1477539"/>
            <a:ext cx="142367" cy="1058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4E7AD3AE-00F0-271A-8EFF-6B08287223B7}"/>
              </a:ext>
            </a:extLst>
          </p:cNvPr>
          <p:cNvSpPr/>
          <p:nvPr/>
        </p:nvSpPr>
        <p:spPr>
          <a:xfrm rot="18737140">
            <a:off x="4931273" y="1983903"/>
            <a:ext cx="936815" cy="15589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B3F06FFB-5A24-D5A0-7FE2-2838094F15CC}"/>
              </a:ext>
            </a:extLst>
          </p:cNvPr>
          <p:cNvSpPr/>
          <p:nvPr/>
        </p:nvSpPr>
        <p:spPr>
          <a:xfrm rot="19957852" flipV="1">
            <a:off x="5184190" y="2027132"/>
            <a:ext cx="1622425" cy="155054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FA14FA85-FD9F-2445-9A9F-3BD683E56C60}"/>
              </a:ext>
            </a:extLst>
          </p:cNvPr>
          <p:cNvSpPr/>
          <p:nvPr/>
        </p:nvSpPr>
        <p:spPr>
          <a:xfrm rot="13367271">
            <a:off x="3142931" y="2024156"/>
            <a:ext cx="1163710" cy="1465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100A84F-611A-842E-D6C9-92AA8A883AA8}"/>
              </a:ext>
            </a:extLst>
          </p:cNvPr>
          <p:cNvSpPr txBox="1"/>
          <p:nvPr/>
        </p:nvSpPr>
        <p:spPr>
          <a:xfrm>
            <a:off x="6463862" y="2546440"/>
            <a:ext cx="203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蓝色：</a:t>
            </a:r>
            <a:r>
              <a:rPr lang="en-US" altLang="zh-CN" dirty="0"/>
              <a:t>Propose</a:t>
            </a:r>
          </a:p>
          <a:p>
            <a:r>
              <a:rPr lang="zh-CN" altLang="en-US" dirty="0"/>
              <a:t>黄色</a:t>
            </a:r>
            <a:r>
              <a:rPr lang="en-US" altLang="zh-CN" dirty="0"/>
              <a:t>:   Accept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88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1104896" y="1040731"/>
            <a:ext cx="8357512" cy="4776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232FF9-5F0D-350E-67B3-3BC4F67DDDA7}"/>
              </a:ext>
            </a:extLst>
          </p:cNvPr>
          <p:cNvSpPr/>
          <p:nvPr/>
        </p:nvSpPr>
        <p:spPr>
          <a:xfrm>
            <a:off x="3854218" y="490327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nop-dao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1538286" y="3938286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nop-orm-eql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3854218" y="3932184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CEA256-B0CD-D4AE-6114-313BA3E0D053}"/>
              </a:ext>
            </a:extLst>
          </p:cNvPr>
          <p:cNvSpPr/>
          <p:nvPr/>
        </p:nvSpPr>
        <p:spPr>
          <a:xfrm>
            <a:off x="1955857" y="2332750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nop-fsm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E5F66C-5A8D-141D-AFC0-5F7F8C7228A4}"/>
              </a:ext>
            </a:extLst>
          </p:cNvPr>
          <p:cNvSpPr/>
          <p:nvPr/>
        </p:nvSpPr>
        <p:spPr>
          <a:xfrm>
            <a:off x="4627449" y="2939733"/>
            <a:ext cx="2008752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nop-graphql-orm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50AD24C-05C9-4DEB-E1CD-9DA0CD64AC80}"/>
              </a:ext>
            </a:extLst>
          </p:cNvPr>
          <p:cNvCxnSpPr>
            <a:cxnSpLocks/>
          </p:cNvCxnSpPr>
          <p:nvPr/>
        </p:nvCxnSpPr>
        <p:spPr>
          <a:xfrm>
            <a:off x="6411690" y="3616348"/>
            <a:ext cx="511623" cy="22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4825093" y="4555671"/>
            <a:ext cx="0" cy="31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>
            <a:cxnSpLocks/>
          </p:cNvCxnSpPr>
          <p:nvPr/>
        </p:nvCxnSpPr>
        <p:spPr>
          <a:xfrm flipH="1">
            <a:off x="3501928" y="4606078"/>
            <a:ext cx="261542" cy="19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3D0AB18-B6F5-0535-E753-DFA5D853C180}"/>
              </a:ext>
            </a:extLst>
          </p:cNvPr>
          <p:cNvCxnSpPr/>
          <p:nvPr/>
        </p:nvCxnSpPr>
        <p:spPr>
          <a:xfrm flipH="1">
            <a:off x="4292375" y="3599595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E5213A-F33F-C312-8899-D102496AB02D}"/>
              </a:ext>
            </a:extLst>
          </p:cNvPr>
          <p:cNvCxnSpPr>
            <a:cxnSpLocks/>
          </p:cNvCxnSpPr>
          <p:nvPr/>
        </p:nvCxnSpPr>
        <p:spPr>
          <a:xfrm flipH="1">
            <a:off x="3985211" y="2109263"/>
            <a:ext cx="569127" cy="39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A5F41F8-8743-DC88-D8B4-3EF741E77D88}"/>
              </a:ext>
            </a:extLst>
          </p:cNvPr>
          <p:cNvCxnSpPr>
            <a:cxnSpLocks/>
          </p:cNvCxnSpPr>
          <p:nvPr/>
        </p:nvCxnSpPr>
        <p:spPr>
          <a:xfrm>
            <a:off x="8069453" y="4574664"/>
            <a:ext cx="0" cy="22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314450" y="1420583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GraphQL</a:t>
            </a:r>
            <a:r>
              <a:rPr lang="zh-CN" altLang="en-US" b="1" dirty="0"/>
              <a:t>引擎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C907A6-4F3A-B268-0BD9-36666228D3D4}"/>
              </a:ext>
            </a:extLst>
          </p:cNvPr>
          <p:cNvSpPr/>
          <p:nvPr/>
        </p:nvSpPr>
        <p:spPr>
          <a:xfrm>
            <a:off x="7144856" y="490327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0E03D-2619-B0BC-906A-ACBD44EE691A}"/>
              </a:ext>
            </a:extLst>
          </p:cNvPr>
          <p:cNvSpPr/>
          <p:nvPr/>
        </p:nvSpPr>
        <p:spPr>
          <a:xfrm>
            <a:off x="7008696" y="3852343"/>
            <a:ext cx="204038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graphql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7183538" y="2371975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nop-ioc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F7D5FF-ABA3-D259-353F-D98AB7973C3A}"/>
              </a:ext>
            </a:extLst>
          </p:cNvPr>
          <p:cNvCxnSpPr>
            <a:cxnSpLocks/>
          </p:cNvCxnSpPr>
          <p:nvPr/>
        </p:nvCxnSpPr>
        <p:spPr>
          <a:xfrm>
            <a:off x="6634326" y="2145725"/>
            <a:ext cx="458228" cy="36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E7FD85E-3EC6-04FC-88EF-F3A809778B8C}"/>
              </a:ext>
            </a:extLst>
          </p:cNvPr>
          <p:cNvSpPr/>
          <p:nvPr/>
        </p:nvSpPr>
        <p:spPr>
          <a:xfrm>
            <a:off x="4686482" y="1875945"/>
            <a:ext cx="1858735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-biz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8CF02D3-22D5-67CC-F81E-436BF8EFC629}"/>
              </a:ext>
            </a:extLst>
          </p:cNvPr>
          <p:cNvCxnSpPr>
            <a:cxnSpLocks/>
          </p:cNvCxnSpPr>
          <p:nvPr/>
        </p:nvCxnSpPr>
        <p:spPr>
          <a:xfrm>
            <a:off x="5584374" y="2519610"/>
            <a:ext cx="0" cy="34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268BBACA-5EC2-4539-2099-DF9BFBF7B3FB}"/>
              </a:ext>
            </a:extLst>
          </p:cNvPr>
          <p:cNvSpPr/>
          <p:nvPr/>
        </p:nvSpPr>
        <p:spPr>
          <a:xfrm>
            <a:off x="1538287" y="4895133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orm</a:t>
            </a:r>
            <a:r>
              <a:rPr lang="en-US" altLang="zh-CN" dirty="0"/>
              <a:t>-model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657D976-9212-88B5-6EE5-06EC97B29A0F}"/>
              </a:ext>
            </a:extLst>
          </p:cNvPr>
          <p:cNvCxnSpPr>
            <a:cxnSpLocks/>
          </p:cNvCxnSpPr>
          <p:nvPr/>
        </p:nvCxnSpPr>
        <p:spPr>
          <a:xfrm flipH="1">
            <a:off x="3501928" y="4250880"/>
            <a:ext cx="261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30E6233-4CF9-1329-45DB-4DAF006F6D1B}"/>
              </a:ext>
            </a:extLst>
          </p:cNvPr>
          <p:cNvCxnSpPr>
            <a:cxnSpLocks/>
          </p:cNvCxnSpPr>
          <p:nvPr/>
        </p:nvCxnSpPr>
        <p:spPr>
          <a:xfrm>
            <a:off x="2397576" y="4528456"/>
            <a:ext cx="0" cy="31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8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1322353" y="1195422"/>
            <a:ext cx="8425804" cy="4609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232FF9-5F0D-350E-67B3-3BC4F67DDDA7}"/>
              </a:ext>
            </a:extLst>
          </p:cNvPr>
          <p:cNvSpPr/>
          <p:nvPr/>
        </p:nvSpPr>
        <p:spPr>
          <a:xfrm>
            <a:off x="4678137" y="4891858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2260904" y="4891858"/>
            <a:ext cx="2008752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-cluster-core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4678136" y="3742689"/>
            <a:ext cx="1858735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-cluster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7024761" y="4493426"/>
            <a:ext cx="375557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/>
          <p:nvPr/>
        </p:nvCxnSpPr>
        <p:spPr>
          <a:xfrm flipH="1">
            <a:off x="3918594" y="4460608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599180" y="1420585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分布式</a:t>
            </a:r>
            <a:r>
              <a:rPr lang="en-US" altLang="zh-CN" b="1" dirty="0"/>
              <a:t>RPC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C907A6-4F3A-B268-0BD9-36666228D3D4}"/>
              </a:ext>
            </a:extLst>
          </p:cNvPr>
          <p:cNvSpPr/>
          <p:nvPr/>
        </p:nvSpPr>
        <p:spPr>
          <a:xfrm>
            <a:off x="5712348" y="1793320"/>
            <a:ext cx="221661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-cluster-</a:t>
            </a:r>
            <a:r>
              <a:rPr lang="en-US" altLang="zh-CN" dirty="0" err="1"/>
              <a:t>nacos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0E03D-2619-B0BC-906A-ACBD44EE691A}"/>
              </a:ext>
            </a:extLst>
          </p:cNvPr>
          <p:cNvSpPr/>
          <p:nvPr/>
        </p:nvSpPr>
        <p:spPr>
          <a:xfrm>
            <a:off x="5712349" y="2533552"/>
            <a:ext cx="221661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-cluster-sentinel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3342050" y="1793320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-config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E7FD85E-3EC6-04FC-88EF-F3A809778B8C}"/>
              </a:ext>
            </a:extLst>
          </p:cNvPr>
          <p:cNvSpPr/>
          <p:nvPr/>
        </p:nvSpPr>
        <p:spPr>
          <a:xfrm>
            <a:off x="3342050" y="253355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-biz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476FD8-EB60-3B8B-4A55-0B402A1B0F6B}"/>
              </a:ext>
            </a:extLst>
          </p:cNvPr>
          <p:cNvSpPr/>
          <p:nvPr/>
        </p:nvSpPr>
        <p:spPr>
          <a:xfrm>
            <a:off x="6912699" y="4891858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-http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2D7C138-D9E1-C1B7-C187-49CAB1D11791}"/>
              </a:ext>
            </a:extLst>
          </p:cNvPr>
          <p:cNvCxnSpPr>
            <a:cxnSpLocks/>
          </p:cNvCxnSpPr>
          <p:nvPr/>
        </p:nvCxnSpPr>
        <p:spPr>
          <a:xfrm>
            <a:off x="5573731" y="4381955"/>
            <a:ext cx="0" cy="3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98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932839" y="873579"/>
            <a:ext cx="8534426" cy="4580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1795368" y="4379689"/>
            <a:ext cx="185873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nop-ioc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1795369" y="3018848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-biz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5184322" y="3649436"/>
            <a:ext cx="0" cy="59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>
            <a:cxnSpLocks/>
          </p:cNvCxnSpPr>
          <p:nvPr/>
        </p:nvCxnSpPr>
        <p:spPr>
          <a:xfrm>
            <a:off x="2724736" y="3643626"/>
            <a:ext cx="0" cy="55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117487" y="1175656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应用入口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2001860" y="1798402"/>
            <a:ext cx="2665976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-quarks-web-starter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476FD8-EB60-3B8B-4A55-0B402A1B0F6B}"/>
              </a:ext>
            </a:extLst>
          </p:cNvPr>
          <p:cNvSpPr/>
          <p:nvPr/>
        </p:nvSpPr>
        <p:spPr>
          <a:xfrm>
            <a:off x="4226114" y="437515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-config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62C17D-8744-DC3C-2611-0E1C28036D22}"/>
              </a:ext>
            </a:extLst>
          </p:cNvPr>
          <p:cNvSpPr/>
          <p:nvPr/>
        </p:nvSpPr>
        <p:spPr>
          <a:xfrm>
            <a:off x="5649083" y="1798402"/>
            <a:ext cx="2665976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-spring-web-starter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8B769F-F596-E70F-94A5-8899C49977A9}"/>
              </a:ext>
            </a:extLst>
          </p:cNvPr>
          <p:cNvSpPr/>
          <p:nvPr/>
        </p:nvSpPr>
        <p:spPr>
          <a:xfrm>
            <a:off x="4226114" y="3017671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-boot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062113-A77F-D9C9-4319-3BBE90689C86}"/>
              </a:ext>
            </a:extLst>
          </p:cNvPr>
          <p:cNvSpPr/>
          <p:nvPr/>
        </p:nvSpPr>
        <p:spPr>
          <a:xfrm>
            <a:off x="6747520" y="299635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-auth-core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93D1F5-4547-D07D-F5AB-91392DB27ECB}"/>
              </a:ext>
            </a:extLst>
          </p:cNvPr>
          <p:cNvCxnSpPr>
            <a:cxnSpLocks/>
          </p:cNvCxnSpPr>
          <p:nvPr/>
        </p:nvCxnSpPr>
        <p:spPr>
          <a:xfrm>
            <a:off x="7704365" y="3622221"/>
            <a:ext cx="0" cy="59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8FD087-D8D4-4D94-331D-4ABEB1D58512}"/>
              </a:ext>
            </a:extLst>
          </p:cNvPr>
          <p:cNvSpPr/>
          <p:nvPr/>
        </p:nvSpPr>
        <p:spPr>
          <a:xfrm>
            <a:off x="6746157" y="434793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H="1">
            <a:off x="2724736" y="2443541"/>
            <a:ext cx="457200" cy="49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043CDC2-D56F-86C8-51FE-51CDE2157EC9}"/>
              </a:ext>
            </a:extLst>
          </p:cNvPr>
          <p:cNvCxnSpPr>
            <a:cxnSpLocks/>
          </p:cNvCxnSpPr>
          <p:nvPr/>
        </p:nvCxnSpPr>
        <p:spPr>
          <a:xfrm>
            <a:off x="4360314" y="2443541"/>
            <a:ext cx="2922230" cy="42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3728943" y="2443541"/>
            <a:ext cx="1022672" cy="49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C291FE-2C72-5F21-1D76-69AE04354D39}"/>
              </a:ext>
            </a:extLst>
          </p:cNvPr>
          <p:cNvCxnSpPr>
            <a:cxnSpLocks/>
          </p:cNvCxnSpPr>
          <p:nvPr/>
        </p:nvCxnSpPr>
        <p:spPr>
          <a:xfrm flipH="1">
            <a:off x="3654104" y="2482848"/>
            <a:ext cx="2325461" cy="45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427F7E3-95BF-3FE7-60B8-52F8740BD912}"/>
              </a:ext>
            </a:extLst>
          </p:cNvPr>
          <p:cNvCxnSpPr>
            <a:cxnSpLocks/>
          </p:cNvCxnSpPr>
          <p:nvPr/>
        </p:nvCxnSpPr>
        <p:spPr>
          <a:xfrm flipH="1">
            <a:off x="5919108" y="2464855"/>
            <a:ext cx="827634" cy="47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CA4DD64-F838-3CD6-88E7-98549B6262B5}"/>
              </a:ext>
            </a:extLst>
          </p:cNvPr>
          <p:cNvCxnSpPr>
            <a:cxnSpLocks/>
          </p:cNvCxnSpPr>
          <p:nvPr/>
        </p:nvCxnSpPr>
        <p:spPr>
          <a:xfrm>
            <a:off x="7147058" y="2496853"/>
            <a:ext cx="528466" cy="36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9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932838" y="800100"/>
            <a:ext cx="10586362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1624442" y="2848064"/>
            <a:ext cx="185873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-web-site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4563337" y="1063201"/>
            <a:ext cx="2219909" cy="5610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quarkus</a:t>
            </a:r>
            <a:r>
              <a:rPr lang="en-US" altLang="zh-CN" dirty="0"/>
              <a:t>-demo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>
            <a:cxnSpLocks/>
          </p:cNvCxnSpPr>
          <p:nvPr/>
        </p:nvCxnSpPr>
        <p:spPr>
          <a:xfrm flipH="1">
            <a:off x="2960205" y="1652256"/>
            <a:ext cx="1730328" cy="21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125651" y="1077686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业务模块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8709327" y="1972889"/>
            <a:ext cx="266597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-quarks-web-starter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93D1F5-4547-D07D-F5AB-91392DB27ECB}"/>
              </a:ext>
            </a:extLst>
          </p:cNvPr>
          <p:cNvCxnSpPr>
            <a:cxnSpLocks/>
          </p:cNvCxnSpPr>
          <p:nvPr/>
        </p:nvCxnSpPr>
        <p:spPr>
          <a:xfrm>
            <a:off x="7431920" y="3622221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8FD087-D8D4-4D94-331D-4ABEB1D58512}"/>
              </a:ext>
            </a:extLst>
          </p:cNvPr>
          <p:cNvSpPr/>
          <p:nvPr/>
        </p:nvSpPr>
        <p:spPr>
          <a:xfrm>
            <a:off x="6482461" y="385354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-auth-service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H="1">
            <a:off x="3568400" y="1857604"/>
            <a:ext cx="1681820" cy="98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043CDC2-D56F-86C8-51FE-51CDE2157EC9}"/>
              </a:ext>
            </a:extLst>
          </p:cNvPr>
          <p:cNvCxnSpPr>
            <a:cxnSpLocks/>
          </p:cNvCxnSpPr>
          <p:nvPr/>
        </p:nvCxnSpPr>
        <p:spPr>
          <a:xfrm>
            <a:off x="5706740" y="1792184"/>
            <a:ext cx="1540094" cy="117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6451600" y="1752296"/>
            <a:ext cx="2184400" cy="52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C291FE-2C72-5F21-1D76-69AE04354D39}"/>
              </a:ext>
            </a:extLst>
          </p:cNvPr>
          <p:cNvCxnSpPr>
            <a:cxnSpLocks/>
          </p:cNvCxnSpPr>
          <p:nvPr/>
        </p:nvCxnSpPr>
        <p:spPr>
          <a:xfrm flipH="1">
            <a:off x="4811223" y="1809404"/>
            <a:ext cx="694583" cy="116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29A1878-2715-B501-97FE-C280E4D63659}"/>
              </a:ext>
            </a:extLst>
          </p:cNvPr>
          <p:cNvSpPr/>
          <p:nvPr/>
        </p:nvSpPr>
        <p:spPr>
          <a:xfrm>
            <a:off x="6474297" y="4666131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</a:t>
            </a:r>
            <a:r>
              <a:rPr lang="en-US" altLang="zh-CN" dirty="0" err="1"/>
              <a:t>dao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F4D69F-D632-0659-D9E8-9A42D0A6F961}"/>
              </a:ext>
            </a:extLst>
          </p:cNvPr>
          <p:cNvSpPr/>
          <p:nvPr/>
        </p:nvSpPr>
        <p:spPr>
          <a:xfrm>
            <a:off x="6474297" y="3026500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-auth-web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6C04BD-C95C-2E8D-E335-9F0C2636C061}"/>
              </a:ext>
            </a:extLst>
          </p:cNvPr>
          <p:cNvCxnSpPr>
            <a:cxnSpLocks/>
          </p:cNvCxnSpPr>
          <p:nvPr/>
        </p:nvCxnSpPr>
        <p:spPr>
          <a:xfrm>
            <a:off x="7437362" y="4484915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>
            <a:off x="4841117" y="3619498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3891658" y="3850820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-sys-service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BABE48B-278D-F37A-6390-5CB67A5731B3}"/>
              </a:ext>
            </a:extLst>
          </p:cNvPr>
          <p:cNvSpPr/>
          <p:nvPr/>
        </p:nvSpPr>
        <p:spPr>
          <a:xfrm>
            <a:off x="3883494" y="4663408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-sys-</a:t>
            </a:r>
            <a:r>
              <a:rPr lang="en-US" altLang="zh-CN" dirty="0" err="1"/>
              <a:t>dao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3883494" y="3023777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-sys-web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243D39D-CA3B-65FD-FAAD-DF07E498A627}"/>
              </a:ext>
            </a:extLst>
          </p:cNvPr>
          <p:cNvCxnSpPr>
            <a:cxnSpLocks/>
          </p:cNvCxnSpPr>
          <p:nvPr/>
        </p:nvCxnSpPr>
        <p:spPr>
          <a:xfrm>
            <a:off x="4846559" y="4482192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A422F5E-740F-58A5-530D-379EF02F9235}"/>
              </a:ext>
            </a:extLst>
          </p:cNvPr>
          <p:cNvSpPr/>
          <p:nvPr/>
        </p:nvSpPr>
        <p:spPr>
          <a:xfrm>
            <a:off x="1050341" y="1996982"/>
            <a:ext cx="266597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-web-</a:t>
            </a:r>
            <a:r>
              <a:rPr lang="en-US" altLang="zh-CN" dirty="0" err="1"/>
              <a:t>amis</a:t>
            </a:r>
            <a:r>
              <a:rPr lang="en-US" altLang="zh-CN" dirty="0"/>
              <a:t>-editor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13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12402" y="800100"/>
            <a:ext cx="7721305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1952231" y="1520944"/>
            <a:ext cx="2219909" cy="5610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-report-core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104042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报表引擎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93D1F5-4547-D07D-F5AB-91392DB27ECB}"/>
              </a:ext>
            </a:extLst>
          </p:cNvPr>
          <p:cNvCxnSpPr>
            <a:cxnSpLocks/>
          </p:cNvCxnSpPr>
          <p:nvPr/>
        </p:nvCxnSpPr>
        <p:spPr>
          <a:xfrm>
            <a:off x="6401929" y="3258984"/>
            <a:ext cx="0" cy="29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8FD087-D8D4-4D94-331D-4ABEB1D58512}"/>
              </a:ext>
            </a:extLst>
          </p:cNvPr>
          <p:cNvSpPr/>
          <p:nvPr/>
        </p:nvSpPr>
        <p:spPr>
          <a:xfrm>
            <a:off x="5243794" y="3684125"/>
            <a:ext cx="2485572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ooxml</a:t>
            </a:r>
            <a:r>
              <a:rPr lang="en-US" altLang="zh-CN" dirty="0"/>
              <a:t>-common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>
            <a:off x="3062185" y="2204357"/>
            <a:ext cx="0" cy="31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4152291" y="4401909"/>
            <a:ext cx="493188" cy="23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0F4D69F-D632-0659-D9E8-9A42D0A6F961}"/>
              </a:ext>
            </a:extLst>
          </p:cNvPr>
          <p:cNvSpPr/>
          <p:nvPr/>
        </p:nvSpPr>
        <p:spPr>
          <a:xfrm>
            <a:off x="5444307" y="2492777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ooxml</a:t>
            </a:r>
            <a:r>
              <a:rPr lang="en-US" altLang="zh-CN" dirty="0"/>
              <a:t>-docx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6C04BD-C95C-2E8D-E335-9F0C2636C061}"/>
              </a:ext>
            </a:extLst>
          </p:cNvPr>
          <p:cNvCxnSpPr>
            <a:cxnSpLocks/>
          </p:cNvCxnSpPr>
          <p:nvPr/>
        </p:nvCxnSpPr>
        <p:spPr>
          <a:xfrm flipH="1">
            <a:off x="4997725" y="4358711"/>
            <a:ext cx="358046" cy="30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>
            <a:off x="3042336" y="3289259"/>
            <a:ext cx="0" cy="29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2089792" y="3765782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-excel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2089793" y="2640371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ooxml</a:t>
            </a:r>
            <a:r>
              <a:rPr lang="en-US" altLang="zh-CN" dirty="0"/>
              <a:t>-xlsx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A422F5E-740F-58A5-530D-379EF02F9235}"/>
              </a:ext>
            </a:extLst>
          </p:cNvPr>
          <p:cNvSpPr/>
          <p:nvPr/>
        </p:nvSpPr>
        <p:spPr>
          <a:xfrm>
            <a:off x="3789413" y="4704703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10D1D081-4D29-58B0-4BCD-12998A959964}"/>
              </a:ext>
            </a:extLst>
          </p:cNvPr>
          <p:cNvCxnSpPr>
            <a:cxnSpLocks/>
          </p:cNvCxnSpPr>
          <p:nvPr/>
        </p:nvCxnSpPr>
        <p:spPr>
          <a:xfrm>
            <a:off x="4238320" y="3109521"/>
            <a:ext cx="814318" cy="42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42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12402" y="800100"/>
            <a:ext cx="7762127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2025709" y="1757709"/>
            <a:ext cx="2219909" cy="5610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nop-autotest-junit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104042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自动化测试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>
            <a:off x="3129510" y="2457449"/>
            <a:ext cx="6153" cy="48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3543300" y="3778678"/>
            <a:ext cx="563335" cy="32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6C04BD-C95C-2E8D-E335-9F0C2636C061}"/>
              </a:ext>
            </a:extLst>
          </p:cNvPr>
          <p:cNvCxnSpPr>
            <a:cxnSpLocks/>
          </p:cNvCxnSpPr>
          <p:nvPr/>
        </p:nvCxnSpPr>
        <p:spPr>
          <a:xfrm>
            <a:off x="4405664" y="1998135"/>
            <a:ext cx="664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 flipH="1">
            <a:off x="2462671" y="3764215"/>
            <a:ext cx="460143" cy="3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1197031" y="422020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2040807" y="3064913"/>
            <a:ext cx="221990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autotest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647846-3301-437B-B861-E11CFF4AAD3C}"/>
              </a:ext>
            </a:extLst>
          </p:cNvPr>
          <p:cNvSpPr/>
          <p:nvPr/>
        </p:nvSpPr>
        <p:spPr>
          <a:xfrm>
            <a:off x="5197095" y="1714256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nop-ioc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C75E18-DB43-705D-B9F6-4056DBC172D8}"/>
              </a:ext>
            </a:extLst>
          </p:cNvPr>
          <p:cNvSpPr/>
          <p:nvPr/>
        </p:nvSpPr>
        <p:spPr>
          <a:xfrm>
            <a:off x="5197095" y="2728080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-config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99066-C035-E29E-8548-6FF6EAA433F2}"/>
              </a:ext>
            </a:extLst>
          </p:cNvPr>
          <p:cNvSpPr/>
          <p:nvPr/>
        </p:nvSpPr>
        <p:spPr>
          <a:xfrm>
            <a:off x="3572402" y="422020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-match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E4457DD-148D-5E29-C89B-3F838F2A1944}"/>
              </a:ext>
            </a:extLst>
          </p:cNvPr>
          <p:cNvCxnSpPr>
            <a:cxnSpLocks/>
          </p:cNvCxnSpPr>
          <p:nvPr/>
        </p:nvCxnSpPr>
        <p:spPr>
          <a:xfrm>
            <a:off x="4405664" y="2282014"/>
            <a:ext cx="664419" cy="30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4D9F9E0-8410-841D-9511-7A46D5000595}"/>
              </a:ext>
            </a:extLst>
          </p:cNvPr>
          <p:cNvSpPr/>
          <p:nvPr/>
        </p:nvSpPr>
        <p:spPr>
          <a:xfrm>
            <a:off x="5947773" y="422020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2970F66-CBBC-240E-E5A0-778F15814F0D}"/>
              </a:ext>
            </a:extLst>
          </p:cNvPr>
          <p:cNvCxnSpPr>
            <a:cxnSpLocks/>
          </p:cNvCxnSpPr>
          <p:nvPr/>
        </p:nvCxnSpPr>
        <p:spPr>
          <a:xfrm>
            <a:off x="4405664" y="3437165"/>
            <a:ext cx="1848179" cy="60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5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12402" y="800100"/>
            <a:ext cx="7313091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104042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IDEA</a:t>
            </a:r>
            <a:r>
              <a:rPr lang="zh-CN" altLang="en-US" b="1" dirty="0"/>
              <a:t>插件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H="1">
            <a:off x="2367642" y="1885372"/>
            <a:ext cx="790963" cy="47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5102679" y="4057652"/>
            <a:ext cx="612321" cy="26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 flipH="1">
            <a:off x="3295709" y="4089692"/>
            <a:ext cx="386384" cy="29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1019861" y="2450884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3295709" y="1473374"/>
            <a:ext cx="2219909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-idea-plugin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99066-C035-E29E-8548-6FF6EAA433F2}"/>
              </a:ext>
            </a:extLst>
          </p:cNvPr>
          <p:cNvSpPr/>
          <p:nvPr/>
        </p:nvSpPr>
        <p:spPr>
          <a:xfrm>
            <a:off x="3246401" y="2457449"/>
            <a:ext cx="237537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xlang</a:t>
            </a:r>
            <a:r>
              <a:rPr lang="en-US" altLang="zh-CN" dirty="0"/>
              <a:t>-debugger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D9F9E0-8410-841D-9511-7A46D5000595}"/>
              </a:ext>
            </a:extLst>
          </p:cNvPr>
          <p:cNvSpPr/>
          <p:nvPr/>
        </p:nvSpPr>
        <p:spPr>
          <a:xfrm>
            <a:off x="3439423" y="342083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-simple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2970F66-CBBC-240E-E5A0-778F15814F0D}"/>
              </a:ext>
            </a:extLst>
          </p:cNvPr>
          <p:cNvCxnSpPr>
            <a:cxnSpLocks/>
          </p:cNvCxnSpPr>
          <p:nvPr/>
        </p:nvCxnSpPr>
        <p:spPr>
          <a:xfrm>
            <a:off x="4401129" y="3118756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4869E6F-3F23-CAC7-EE93-0F2120652A3B}"/>
              </a:ext>
            </a:extLst>
          </p:cNvPr>
          <p:cNvSpPr/>
          <p:nvPr/>
        </p:nvSpPr>
        <p:spPr>
          <a:xfrm>
            <a:off x="2273007" y="4453280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2A52AE-07AA-4D47-3616-356AA7D1B6A2}"/>
              </a:ext>
            </a:extLst>
          </p:cNvPr>
          <p:cNvSpPr/>
          <p:nvPr/>
        </p:nvSpPr>
        <p:spPr>
          <a:xfrm>
            <a:off x="5028451" y="442909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-socket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160B4AC-944B-D2A8-F651-5A7503EC08DA}"/>
              </a:ext>
            </a:extLst>
          </p:cNvPr>
          <p:cNvCxnSpPr>
            <a:cxnSpLocks/>
          </p:cNvCxnSpPr>
          <p:nvPr/>
        </p:nvCxnSpPr>
        <p:spPr>
          <a:xfrm>
            <a:off x="4390241" y="2103660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7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43487" y="1356189"/>
            <a:ext cx="7460048" cy="3863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638300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NopCli</a:t>
            </a:r>
            <a:r>
              <a:rPr lang="zh-CN" altLang="en-US" b="1" dirty="0"/>
              <a:t>工具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V="1">
            <a:off x="4390241" y="2656724"/>
            <a:ext cx="0" cy="28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1071741" y="309236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3507271" y="3081676"/>
            <a:ext cx="1932479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-cli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99066-C035-E29E-8548-6FF6EAA433F2}"/>
              </a:ext>
            </a:extLst>
          </p:cNvPr>
          <p:cNvSpPr/>
          <p:nvPr/>
        </p:nvSpPr>
        <p:spPr>
          <a:xfrm>
            <a:off x="3507271" y="4094866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-report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D9F9E0-8410-841D-9511-7A46D5000595}"/>
              </a:ext>
            </a:extLst>
          </p:cNvPr>
          <p:cNvSpPr/>
          <p:nvPr/>
        </p:nvSpPr>
        <p:spPr>
          <a:xfrm>
            <a:off x="5942805" y="309236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nop-dbtool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2970F66-CBBC-240E-E5A0-778F15814F0D}"/>
              </a:ext>
            </a:extLst>
          </p:cNvPr>
          <p:cNvCxnSpPr>
            <a:cxnSpLocks/>
          </p:cNvCxnSpPr>
          <p:nvPr/>
        </p:nvCxnSpPr>
        <p:spPr>
          <a:xfrm>
            <a:off x="4390241" y="3755570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12A52AE-07AA-4D47-3616-356AA7D1B6A2}"/>
              </a:ext>
            </a:extLst>
          </p:cNvPr>
          <p:cNvSpPr/>
          <p:nvPr/>
        </p:nvSpPr>
        <p:spPr>
          <a:xfrm>
            <a:off x="3507271" y="200732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nop-codegen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160B4AC-944B-D2A8-F651-5A7503EC08DA}"/>
              </a:ext>
            </a:extLst>
          </p:cNvPr>
          <p:cNvCxnSpPr>
            <a:cxnSpLocks/>
          </p:cNvCxnSpPr>
          <p:nvPr/>
        </p:nvCxnSpPr>
        <p:spPr>
          <a:xfrm>
            <a:off x="4390241" y="2103660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CBA3608-1A95-198C-7529-5DAC383B73C8}"/>
              </a:ext>
            </a:extLst>
          </p:cNvPr>
          <p:cNvCxnSpPr>
            <a:cxnSpLocks/>
          </p:cNvCxnSpPr>
          <p:nvPr/>
        </p:nvCxnSpPr>
        <p:spPr>
          <a:xfrm flipH="1">
            <a:off x="3110591" y="3371852"/>
            <a:ext cx="270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E40D6E-9BEF-E2AE-0E5E-4CD3AAADA4AC}"/>
              </a:ext>
            </a:extLst>
          </p:cNvPr>
          <p:cNvCxnSpPr>
            <a:cxnSpLocks/>
          </p:cNvCxnSpPr>
          <p:nvPr/>
        </p:nvCxnSpPr>
        <p:spPr>
          <a:xfrm>
            <a:off x="5567141" y="3376412"/>
            <a:ext cx="262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6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163</Words>
  <Application>Microsoft Office PowerPoint</Application>
  <PresentationFormat>宽屏</PresentationFormat>
  <Paragraphs>124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强 李</cp:lastModifiedBy>
  <cp:revision>181</cp:revision>
  <dcterms:created xsi:type="dcterms:W3CDTF">2022-12-01T14:37:25Z</dcterms:created>
  <dcterms:modified xsi:type="dcterms:W3CDTF">2024-10-05T11:11:20Z</dcterms:modified>
</cp:coreProperties>
</file>