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C912B1-9422-40F1-8B97-842F2DB9E6B7}">
  <a:tblStyle styleId="{2CC912B1-9422-40F1-8B97-842F2DB9E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d555a8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d555a8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555a81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555a81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ef56ff5a2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ef56ff5a2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e4c271b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e4c271b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d555a812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d555a812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3206e51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3206e51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d3206e51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d3206e51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d555a812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8d555a81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ef56ff5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ef56ff5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ef56ff5a2_0_2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ef56ff5a2_0_2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ef56ff5a2_0_2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ef56ff5a2_0_2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04" name="Google Shape;10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4" y="1191276"/>
            <a:ext cx="745764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4" y="4169150"/>
            <a:ext cx="745764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c1Svjhi8XAbbFaQL_pv-d0CMc6-NbUua/view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685425" y="51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9401" l="5286" r="6005" t="32708"/>
          <a:stretch/>
        </p:blipFill>
        <p:spPr>
          <a:xfrm>
            <a:off x="0" y="0"/>
            <a:ext cx="91864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725" y="4657725"/>
            <a:ext cx="14382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11371" l="4921" r="5760" t="10795"/>
          <a:stretch/>
        </p:blipFill>
        <p:spPr>
          <a:xfrm>
            <a:off x="1800" y="19300"/>
            <a:ext cx="9144001" cy="5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5725" y="4657725"/>
            <a:ext cx="14382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642675" y="550200"/>
            <a:ext cx="76887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more Technologies could have been i</a:t>
            </a:r>
            <a:r>
              <a:rPr lang="en" sz="2100"/>
              <a:t>mplemented</a:t>
            </a:r>
            <a:r>
              <a:rPr lang="en" sz="2100"/>
              <a:t>?</a:t>
            </a:r>
            <a:endParaRPr sz="2100"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642675" y="1574050"/>
            <a:ext cx="33606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Camera Installation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Satellite Image Detection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642675" y="3538425"/>
            <a:ext cx="4067100" cy="1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Cost Ineffective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Out of Technology Description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Neglect the engagement of public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642675" y="2918775"/>
            <a:ext cx="76887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Why we chose not to implement them?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64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Problem Statement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32950" y="1377225"/>
            <a:ext cx="60729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Checking the menace of stray cattle in State of Goa by involving Municipalities, Panchayats, Animal Husbandry, NGO and Civic Forum.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Limiting the number of stray cattle on roads, public places, tourist places etc, thereby preventing road accidents and other disasters.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Engagement of public for the same.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Proper flow of information amongst the users, drivers and government and non-government authorities.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313" y="1377225"/>
            <a:ext cx="2441925" cy="1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">
            <a:off x="6570034" y="3131778"/>
            <a:ext cx="2371216" cy="135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 title="Video from Ansh Shank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150" y="423875"/>
            <a:ext cx="24193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678075" y="535625"/>
            <a:ext cx="76887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Solution- CattleCare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944400" y="1441200"/>
            <a:ext cx="64719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basic features asked for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User-friendly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/>
              <a:t> interface, so simple that anyone can use it.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Connectivity amongst the authorities</a:t>
            </a:r>
            <a:r>
              <a:rPr lang="en" sz="1500"/>
              <a:t> for exchange of data directly from the database.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Realtime reporting</a:t>
            </a:r>
            <a:r>
              <a:rPr lang="en" sz="1500"/>
              <a:t> of the cattle using the current location.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Navigation</a:t>
            </a:r>
            <a:r>
              <a:rPr lang="en" sz="1500"/>
              <a:t> of a single driver towards the nearest reported endpoint to avoid hassle and management.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All updates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/>
              <a:t>from lodging till completion of your request.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725" y="4657725"/>
            <a:ext cx="14382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468300" y="1157525"/>
            <a:ext cx="69000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What’s more…...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Donation Service </a:t>
            </a:r>
            <a:r>
              <a:rPr lang="en" sz="1500"/>
              <a:t>for the cattle. Your support indeed makes a difference.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News and blogs</a:t>
            </a:r>
            <a:r>
              <a:rPr lang="en" sz="1500"/>
              <a:t> related to various animal welfare activities going around.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Adoption of cattle</a:t>
            </a:r>
            <a:r>
              <a:rPr lang="en" sz="1500" u="sng"/>
              <a:t> </a:t>
            </a:r>
            <a:r>
              <a:rPr lang="en" sz="1500"/>
              <a:t>facility allowing you to adopt cattle from a NGO you wish.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Scrutinize the </a:t>
            </a:r>
            <a:r>
              <a:rPr lang="en" sz="1500" u="sng">
                <a:solidFill>
                  <a:srgbClr val="000000"/>
                </a:solidFill>
              </a:rPr>
              <a:t>complaints</a:t>
            </a:r>
            <a:r>
              <a:rPr lang="en" sz="1500"/>
              <a:t> to identify and catch hold of unethical ones.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Guaranteed rewards</a:t>
            </a:r>
            <a:r>
              <a:rPr lang="en" sz="1500"/>
              <a:t> after completion of the request.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Profile system</a:t>
            </a:r>
            <a:r>
              <a:rPr lang="en" sz="1500"/>
              <a:t> for the user with authentication and history of donation and report history.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rgbClr val="000000"/>
                </a:solidFill>
              </a:rPr>
              <a:t>Two point authentication</a:t>
            </a:r>
            <a:r>
              <a:rPr lang="en" sz="1500"/>
              <a:t> for the driver.</a:t>
            </a:r>
            <a:endParaRPr sz="15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725" y="4657725"/>
            <a:ext cx="14382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524775" y="549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Technology Stack: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60" y="2376550"/>
            <a:ext cx="865500" cy="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700" y="2440575"/>
            <a:ext cx="716964" cy="73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5">
            <a:alphaModFix/>
          </a:blip>
          <a:srcRect b="18708" l="17632" r="16304" t="11303"/>
          <a:stretch/>
        </p:blipFill>
        <p:spPr>
          <a:xfrm>
            <a:off x="3168888" y="2336238"/>
            <a:ext cx="716975" cy="81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650" y="2303750"/>
            <a:ext cx="1728851" cy="5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7">
            <a:alphaModFix/>
          </a:blip>
          <a:srcRect b="30450" l="6299" r="6089" t="31717"/>
          <a:stretch/>
        </p:blipFill>
        <p:spPr>
          <a:xfrm>
            <a:off x="7143475" y="2331988"/>
            <a:ext cx="1850900" cy="4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900" y="2440575"/>
            <a:ext cx="1317300" cy="73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0"/>
          <p:cNvCxnSpPr/>
          <p:nvPr/>
        </p:nvCxnSpPr>
        <p:spPr>
          <a:xfrm>
            <a:off x="926701" y="3300949"/>
            <a:ext cx="6000" cy="5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0"/>
          <p:cNvCxnSpPr>
            <a:stCxn id="195" idx="2"/>
          </p:cNvCxnSpPr>
          <p:nvPr/>
        </p:nvCxnSpPr>
        <p:spPr>
          <a:xfrm flipH="1">
            <a:off x="2515810" y="3242050"/>
            <a:ext cx="87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30"/>
          <p:cNvCxnSpPr/>
          <p:nvPr/>
        </p:nvCxnSpPr>
        <p:spPr>
          <a:xfrm flipH="1">
            <a:off x="4655825" y="3216250"/>
            <a:ext cx="87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0"/>
          <p:cNvCxnSpPr/>
          <p:nvPr/>
        </p:nvCxnSpPr>
        <p:spPr>
          <a:xfrm flipH="1">
            <a:off x="3495125" y="3154300"/>
            <a:ext cx="120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0"/>
          <p:cNvCxnSpPr/>
          <p:nvPr/>
        </p:nvCxnSpPr>
        <p:spPr>
          <a:xfrm flipH="1">
            <a:off x="6147313" y="2898050"/>
            <a:ext cx="87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0"/>
          <p:cNvCxnSpPr/>
          <p:nvPr/>
        </p:nvCxnSpPr>
        <p:spPr>
          <a:xfrm flipH="1">
            <a:off x="8064563" y="2811500"/>
            <a:ext cx="87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0"/>
          <p:cNvSpPr txBox="1"/>
          <p:nvPr/>
        </p:nvSpPr>
        <p:spPr>
          <a:xfrm>
            <a:off x="2053488" y="3852850"/>
            <a:ext cx="942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Android Studio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4034838" y="3657375"/>
            <a:ext cx="12507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Google Location Services API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030125" y="3798000"/>
            <a:ext cx="942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XML Layout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5623225" y="3377275"/>
            <a:ext cx="10569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Google Firebase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495025" y="3403175"/>
            <a:ext cx="11478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Razorpay Payment Services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04350" y="3798000"/>
            <a:ext cx="12507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Java 12 Language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3941275" y="1006425"/>
            <a:ext cx="4420800" cy="818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4075675" y="1096600"/>
            <a:ext cx="4152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Compatible with all Android Versions from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4.4 to 10.0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7650" y="599775"/>
            <a:ext cx="7688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Monthly Budget- Sample Scenario</a:t>
            </a:r>
            <a:endParaRPr sz="2100"/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850188" y="1338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{2CC912B1-9422-40F1-8B97-842F2DB9E6B7}</a:tableStyleId>
              </a:tblPr>
              <a:tblGrid>
                <a:gridCol w="2433400"/>
                <a:gridCol w="2483500"/>
                <a:gridCol w="2458450"/>
              </a:tblGrid>
              <a:tr h="36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Key Metrics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Quantity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Cost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5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Assumed Number of Users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(Phone Verifications)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1,00,000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900$ = 63000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4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Request Per User Per Month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Requests (Number of uploads)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4,00,000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 upload operations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$1.66 = 116.20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4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Storage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600 KB per image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4,00,000 * 600= 240000000 KB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= 210 GB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r>
                        <a:rPr lang="en" sz="1200"/>
                        <a:t>or image storage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$5.33 = 373.1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31"/>
          <p:cNvSpPr txBox="1"/>
          <p:nvPr/>
        </p:nvSpPr>
        <p:spPr>
          <a:xfrm>
            <a:off x="1945850" y="4622925"/>
            <a:ext cx="5949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Total Storage Cost= 63489.30/-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2057400" y="1363325"/>
            <a:ext cx="4932900" cy="148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Extra Costs-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Incentives- 5% of Revenue Generated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Bug Fixing-	5000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1809525" y="3346375"/>
            <a:ext cx="5416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Total Cost= 63489.30 + 5000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= 70K/ month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7650" y="599775"/>
            <a:ext cx="76887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Revenue Generation</a:t>
            </a:r>
            <a:endParaRPr sz="2100"/>
          </a:p>
        </p:txBody>
      </p:sp>
      <p:sp>
        <p:nvSpPr>
          <p:cNvPr id="233" name="Google Shape;233;p33"/>
          <p:cNvSpPr txBox="1"/>
          <p:nvPr/>
        </p:nvSpPr>
        <p:spPr>
          <a:xfrm>
            <a:off x="643125" y="1437700"/>
            <a:ext cx="2032500" cy="8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Google Ads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(CPM and CPC)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989275" y="1437700"/>
            <a:ext cx="2032500" cy="8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Fine Collection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595675" y="1437700"/>
            <a:ext cx="2032500" cy="84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Publicity of Other Organisations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6" name="Google Shape;236;p33"/>
          <p:cNvGraphicFramePr/>
          <p:nvPr/>
        </p:nvGraphicFramePr>
        <p:xfrm>
          <a:off x="1225175" y="255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{2CC912B1-9422-40F1-8B97-842F2DB9E6B7}</a:tableStyleId>
              </a:tblPr>
              <a:tblGrid>
                <a:gridCol w="3619500"/>
                <a:gridCol w="233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the stray cattle is claimed within 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of 7 days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3000/- + delivery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 stray cattle is claimed beyond 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of 7 days but within 15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5000/- + delivery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 case the stray cattle is not claimed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within 15 days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Auction of the cattle can be done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7" name="Google Shape;237;p33"/>
          <p:cNvCxnSpPr>
            <a:stCxn id="234" idx="2"/>
          </p:cNvCxnSpPr>
          <p:nvPr/>
        </p:nvCxnSpPr>
        <p:spPr>
          <a:xfrm flipH="1">
            <a:off x="4003125" y="2280400"/>
            <a:ext cx="24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