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rimson Text" panose="020B0604020202020204" charset="0"/>
      <p:regular r:id="rId20"/>
      <p:bold r:id="rId21"/>
      <p:italic r:id="rId22"/>
      <p:boldItalic r:id="rId23"/>
    </p:embeddedFont>
    <p:embeddedFont>
      <p:font typeface="Merriweather Light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Open Sans SemiBold" panose="020B0604020202020204" charset="0"/>
      <p:regular r:id="rId36"/>
      <p:bold r:id="rId37"/>
      <p:italic r:id="rId38"/>
      <p:boldItalic r:id="rId39"/>
    </p:embeddedFont>
    <p:embeddedFont>
      <p:font typeface="Russo One" panose="020B0604020202020204" charset="0"/>
      <p:regular r:id="rId40"/>
    </p:embeddedFont>
    <p:embeddedFont>
      <p:font typeface="Vidalok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c518b8ffe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c518b8ffe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c518b8ff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c518b8ff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fe07951b7_2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fe07951b7_2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c518b8f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c518b8f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518b8ffe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c518b8ffe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fe07951b7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fe07951b7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fe07951b7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fe07951b7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e07951b7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fe07951b7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c518b8ff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c518b8ff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c518b8ffe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c518b8ffe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fe07951b7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fe07951b7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c518b8ff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c518b8ff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c518b8ff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c518b8ff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c518b8ff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c518b8ff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1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93" name="Google Shape;93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7" name="Google Shape;127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5" name="Google Shape;15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00" name="Google Shape;20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0" name="Google Shape;210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222" name="Google Shape;22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8" name="Google Shape;238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th" sz="1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th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th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th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th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th"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th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4" name="Google Shape;254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6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7" name="Google Shape;57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0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/>
          </p:nvPr>
        </p:nvSpPr>
        <p:spPr>
          <a:xfrm>
            <a:off x="92700" y="2060250"/>
            <a:ext cx="8958600" cy="10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400"/>
              <a:t>Heart Disease Prediction</a:t>
            </a:r>
            <a:endParaRPr sz="640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10</a:t>
            </a:fld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l="79" r="79"/>
          <a:stretch/>
        </p:blipFill>
        <p:spPr>
          <a:xfrm>
            <a:off x="1245738" y="1077400"/>
            <a:ext cx="6652528" cy="37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Backward Prapogation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11</a:t>
            </a:fld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245738" y="1077400"/>
            <a:ext cx="6652528" cy="37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Backward Prapogation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12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 l="79" r="79"/>
          <a:stretch/>
        </p:blipFill>
        <p:spPr>
          <a:xfrm>
            <a:off x="1245738" y="1077400"/>
            <a:ext cx="6652529" cy="374625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Backward Prapogation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13</a:t>
            </a:fld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50" y="1404612"/>
            <a:ext cx="3254350" cy="32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5232050" y="1404613"/>
            <a:ext cx="425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70% Training Set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5232050" y="40124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30% Testing Set</a:t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363" name="Google Shape;363;p45"/>
          <p:cNvCxnSpPr>
            <a:stCxn id="360" idx="3"/>
            <a:endCxn id="361" idx="1"/>
          </p:cNvCxnSpPr>
          <p:nvPr/>
        </p:nvCxnSpPr>
        <p:spPr>
          <a:xfrm rot="10800000" flipH="1">
            <a:off x="4358000" y="1727987"/>
            <a:ext cx="873900" cy="13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>
            <a:stCxn id="360" idx="3"/>
            <a:endCxn id="362" idx="1"/>
          </p:cNvCxnSpPr>
          <p:nvPr/>
        </p:nvCxnSpPr>
        <p:spPr>
          <a:xfrm>
            <a:off x="4358000" y="3031787"/>
            <a:ext cx="873900" cy="13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Random</a:t>
            </a:r>
            <a:endParaRPr sz="4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1CA04-068D-409C-932E-A2DA127D0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548" b="72177"/>
          <a:stretch/>
        </p:blipFill>
        <p:spPr>
          <a:xfrm>
            <a:off x="170546" y="1015433"/>
            <a:ext cx="4577738" cy="301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62B3-341A-4E6B-B810-64ADE143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95737-FDF7-4009-9ECC-89F87D7BD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14</a:t>
            </a:fld>
            <a:endParaRPr lang="th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AE3304-DEEC-42A7-8987-98558425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09" y="1136277"/>
            <a:ext cx="5175580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15</a:t>
            </a:fld>
            <a:endParaRPr/>
          </a:p>
        </p:txBody>
      </p:sp>
      <p:sp>
        <p:nvSpPr>
          <p:cNvPr id="371" name="Google Shape;371;p46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Performance Evaluation</a:t>
            </a:r>
            <a:endParaRPr sz="3600"/>
          </a:p>
        </p:txBody>
      </p:sp>
      <p:pic>
        <p:nvPicPr>
          <p:cNvPr id="372" name="Google Shape;372;p46"/>
          <p:cNvPicPr preferRelativeResize="0"/>
          <p:nvPr/>
        </p:nvPicPr>
        <p:blipFill rotWithShape="1">
          <a:blip r:embed="rId3">
            <a:alphaModFix/>
          </a:blip>
          <a:srcRect l="-171" t="39238" r="-1"/>
          <a:stretch/>
        </p:blipFill>
        <p:spPr>
          <a:xfrm>
            <a:off x="2191871" y="1102659"/>
            <a:ext cx="4128247" cy="334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 rot="-1195230">
            <a:off x="713175" y="1749580"/>
            <a:ext cx="7717571" cy="1644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0">
                <a:solidFill>
                  <a:srgbClr val="FFFFFF"/>
                </a:solidFill>
                <a:highlight>
                  <a:srgbClr val="FF0000"/>
                </a:highlight>
              </a:rPr>
              <a:t>Conclusion</a:t>
            </a:r>
            <a:endParaRPr sz="10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78" name="Google Shape;378;p47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750125" y="1749588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Thank you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Problem</a:t>
            </a:r>
            <a:endParaRPr sz="6000"/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2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261" y="1413650"/>
            <a:ext cx="3615473" cy="320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3</a:t>
            </a:fld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Standardization</a:t>
            </a:r>
            <a:endParaRPr sz="6000"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162" y="2232938"/>
            <a:ext cx="3613673" cy="12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4</a:t>
            </a:fld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PCA</a:t>
            </a:r>
            <a:endParaRPr sz="600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6150"/>
            <a:ext cx="8839198" cy="25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50" y="2772239"/>
            <a:ext cx="69723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7"/>
          <p:cNvCxnSpPr>
            <a:stCxn id="300" idx="2"/>
            <a:endCxn id="301" idx="0"/>
          </p:cNvCxnSpPr>
          <p:nvPr/>
        </p:nvCxnSpPr>
        <p:spPr>
          <a:xfrm>
            <a:off x="4571999" y="2387264"/>
            <a:ext cx="0" cy="3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37"/>
          <p:cNvSpPr txBox="1"/>
          <p:nvPr/>
        </p:nvSpPr>
        <p:spPr>
          <a:xfrm>
            <a:off x="3428250" y="1420125"/>
            <a:ext cx="228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13 attributes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3498300" y="3210613"/>
            <a:ext cx="214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9 attributes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926050" y="3891650"/>
            <a:ext cx="556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84.97 % total variation explained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FFB4A-4224-4B5A-B225-D9F1F903B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5</a:t>
            </a:fld>
            <a:endParaRPr lang="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5E9F3-A106-42CA-9359-E2C6F55B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03" y="1069042"/>
            <a:ext cx="6012485" cy="34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11;p38">
            <a:extLst>
              <a:ext uri="{FF2B5EF4-FFF2-40B4-BE49-F238E27FC236}">
                <a16:creationId xmlns:a16="http://schemas.microsoft.com/office/drawing/2014/main" id="{AE56890E-EDF9-4F15-AEBF-43D4772C9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8184" y="228600"/>
            <a:ext cx="7161747" cy="74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process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481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6</a:t>
            </a:fld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 dirty="0"/>
              <a:t>Our Model</a:t>
            </a:r>
            <a:r>
              <a:rPr lang="th-TH" sz="3600" dirty="0"/>
              <a:t> 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AEC2C-8A43-4CA1-9077-AE6830CD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38" y="1085442"/>
            <a:ext cx="6031005" cy="3381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7</a:t>
            </a:fld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245738" y="1077400"/>
            <a:ext cx="6652524" cy="37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Forward Prapogation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8</a:t>
            </a:fld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738" y="1077400"/>
            <a:ext cx="6652527" cy="3746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Forward Prapogation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sldNum" idx="12"/>
          </p:nvPr>
        </p:nvSpPr>
        <p:spPr>
          <a:xfrm>
            <a:off x="8564184" y="482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9</a:t>
            </a:fld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3">
            <a:alphaModFix/>
          </a:blip>
          <a:srcRect t="69" b="79"/>
          <a:stretch/>
        </p:blipFill>
        <p:spPr>
          <a:xfrm>
            <a:off x="1245738" y="1077400"/>
            <a:ext cx="6652524" cy="374625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713250" y="267925"/>
            <a:ext cx="7717500" cy="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Forward Prapogation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62</Words>
  <Application>Microsoft Office PowerPoint</Application>
  <PresentationFormat>On-screen Show (16:9)</PresentationFormat>
  <Paragraphs>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Josefin Sans</vt:lpstr>
      <vt:lpstr>Montserrat</vt:lpstr>
      <vt:lpstr>Open Sans</vt:lpstr>
      <vt:lpstr>Vidaloka</vt:lpstr>
      <vt:lpstr>Crimson Text</vt:lpstr>
      <vt:lpstr>Arial</vt:lpstr>
      <vt:lpstr>Open Sans SemiBold</vt:lpstr>
      <vt:lpstr>Lato</vt:lpstr>
      <vt:lpstr>Merriweather Light</vt:lpstr>
      <vt:lpstr>Russo One</vt:lpstr>
      <vt:lpstr>Minimalist Business Slides by Slidesgo</vt:lpstr>
      <vt:lpstr>Heart Disease Prediction</vt:lpstr>
      <vt:lpstr>Problem</vt:lpstr>
      <vt:lpstr>Standardization</vt:lpstr>
      <vt:lpstr>PCA</vt:lpstr>
      <vt:lpstr>process</vt:lpstr>
      <vt:lpstr>Our Model </vt:lpstr>
      <vt:lpstr>Forward Prapogation</vt:lpstr>
      <vt:lpstr>Forward Prapogation</vt:lpstr>
      <vt:lpstr>Forward Prapogation</vt:lpstr>
      <vt:lpstr>Backward Prapogation</vt:lpstr>
      <vt:lpstr>Backward Prapogation</vt:lpstr>
      <vt:lpstr>Backward Prapogation</vt:lpstr>
      <vt:lpstr>Random</vt:lpstr>
      <vt:lpstr>output</vt:lpstr>
      <vt:lpstr>Performance 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cp:lastModifiedBy>APISIT AMNATWONG</cp:lastModifiedBy>
  <cp:revision>5</cp:revision>
  <dcterms:modified xsi:type="dcterms:W3CDTF">2021-11-25T02:24:48Z</dcterms:modified>
</cp:coreProperties>
</file>